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comments/comment1.xml" ContentType="application/vnd.openxmlformats-officedocument.presentationml.comments+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tags/tag30.xml" ContentType="application/vnd.openxmlformats-officedocument.presentationml.tags+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 id="2147483660" r:id="rId2"/>
    <p:sldMasterId id="2147483672" r:id="rId3"/>
  </p:sldMasterIdLst>
  <p:notesMasterIdLst>
    <p:notesMasterId r:id="rId101"/>
  </p:notesMasterIdLst>
  <p:handoutMasterIdLst>
    <p:handoutMasterId r:id="rId102"/>
  </p:handoutMasterIdLst>
  <p:sldIdLst>
    <p:sldId id="770" r:id="rId4"/>
    <p:sldId id="531" r:id="rId5"/>
    <p:sldId id="642" r:id="rId6"/>
    <p:sldId id="530" r:id="rId7"/>
    <p:sldId id="416" r:id="rId8"/>
    <p:sldId id="624" r:id="rId9"/>
    <p:sldId id="696" r:id="rId10"/>
    <p:sldId id="732" r:id="rId11"/>
    <p:sldId id="414" r:id="rId12"/>
    <p:sldId id="426" r:id="rId13"/>
    <p:sldId id="439" r:id="rId14"/>
    <p:sldId id="417" r:id="rId15"/>
    <p:sldId id="646" r:id="rId16"/>
    <p:sldId id="631" r:id="rId17"/>
    <p:sldId id="427" r:id="rId18"/>
    <p:sldId id="428" r:id="rId19"/>
    <p:sldId id="715" r:id="rId20"/>
    <p:sldId id="716" r:id="rId21"/>
    <p:sldId id="717" r:id="rId22"/>
    <p:sldId id="718" r:id="rId23"/>
    <p:sldId id="719" r:id="rId24"/>
    <p:sldId id="720" r:id="rId25"/>
    <p:sldId id="721" r:id="rId26"/>
    <p:sldId id="729" r:id="rId27"/>
    <p:sldId id="722" r:id="rId28"/>
    <p:sldId id="723" r:id="rId29"/>
    <p:sldId id="724" r:id="rId30"/>
    <p:sldId id="591" r:id="rId31"/>
    <p:sldId id="725" r:id="rId32"/>
    <p:sldId id="726" r:id="rId33"/>
    <p:sldId id="727" r:id="rId34"/>
    <p:sldId id="728" r:id="rId35"/>
    <p:sldId id="748" r:id="rId36"/>
    <p:sldId id="749" r:id="rId37"/>
    <p:sldId id="731" r:id="rId38"/>
    <p:sldId id="730" r:id="rId39"/>
    <p:sldId id="733" r:id="rId40"/>
    <p:sldId id="735" r:id="rId41"/>
    <p:sldId id="736" r:id="rId42"/>
    <p:sldId id="734" r:id="rId43"/>
    <p:sldId id="437" r:id="rId44"/>
    <p:sldId id="737" r:id="rId45"/>
    <p:sldId id="438" r:id="rId46"/>
    <p:sldId id="690" r:id="rId47"/>
    <p:sldId id="429" r:id="rId48"/>
    <p:sldId id="681" r:id="rId49"/>
    <p:sldId id="430" r:id="rId50"/>
    <p:sldId id="607" r:id="rId51"/>
    <p:sldId id="563" r:id="rId52"/>
    <p:sldId id="419" r:id="rId53"/>
    <p:sldId id="622" r:id="rId54"/>
    <p:sldId id="623" r:id="rId55"/>
    <p:sldId id="420" r:id="rId56"/>
    <p:sldId id="641" r:id="rId57"/>
    <p:sldId id="750" r:id="rId58"/>
    <p:sldId id="519" r:id="rId59"/>
    <p:sldId id="643" r:id="rId60"/>
    <p:sldId id="644" r:id="rId61"/>
    <p:sldId id="645" r:id="rId62"/>
    <p:sldId id="629" r:id="rId63"/>
    <p:sldId id="626" r:id="rId64"/>
    <p:sldId id="635" r:id="rId65"/>
    <p:sldId id="636" r:id="rId66"/>
    <p:sldId id="637" r:id="rId67"/>
    <p:sldId id="698" r:id="rId68"/>
    <p:sldId id="707" r:id="rId69"/>
    <p:sldId id="713" r:id="rId70"/>
    <p:sldId id="708" r:id="rId71"/>
    <p:sldId id="709" r:id="rId72"/>
    <p:sldId id="712" r:id="rId73"/>
    <p:sldId id="710" r:id="rId74"/>
    <p:sldId id="684" r:id="rId75"/>
    <p:sldId id="745" r:id="rId76"/>
    <p:sldId id="751" r:id="rId77"/>
    <p:sldId id="763" r:id="rId78"/>
    <p:sldId id="752" r:id="rId79"/>
    <p:sldId id="753" r:id="rId80"/>
    <p:sldId id="754" r:id="rId81"/>
    <p:sldId id="755" r:id="rId82"/>
    <p:sldId id="756" r:id="rId83"/>
    <p:sldId id="757" r:id="rId84"/>
    <p:sldId id="758" r:id="rId85"/>
    <p:sldId id="759" r:id="rId86"/>
    <p:sldId id="760" r:id="rId87"/>
    <p:sldId id="761" r:id="rId88"/>
    <p:sldId id="762" r:id="rId89"/>
    <p:sldId id="764" r:id="rId90"/>
    <p:sldId id="765" r:id="rId91"/>
    <p:sldId id="766" r:id="rId92"/>
    <p:sldId id="767" r:id="rId93"/>
    <p:sldId id="768" r:id="rId94"/>
    <p:sldId id="746" r:id="rId95"/>
    <p:sldId id="747" r:id="rId96"/>
    <p:sldId id="688" r:id="rId97"/>
    <p:sldId id="769" r:id="rId98"/>
    <p:sldId id="691" r:id="rId99"/>
    <p:sldId id="446" r:id="rId100"/>
  </p:sldIdLst>
  <p:sldSz cx="9144000" cy="6858000" type="screen4x3"/>
  <p:notesSz cx="6858000" cy="9144000"/>
  <p:defaultTextStyle>
    <a:defPPr>
      <a:defRPr lang="en-US"/>
    </a:defPPr>
    <a:lvl1pPr algn="l" rtl="0" eaLnBrk="0" fontAlgn="base" hangingPunct="0">
      <a:spcBef>
        <a:spcPct val="0"/>
      </a:spcBef>
      <a:spcAft>
        <a:spcPct val="0"/>
      </a:spcAft>
      <a:defRPr b="1" kern="1200">
        <a:solidFill>
          <a:srgbClr val="00DFCA"/>
        </a:solidFill>
        <a:latin typeface="Comic Sans MS" panose="030F0902030302020204" pitchFamily="66" charset="0"/>
        <a:ea typeface="+mn-ea"/>
        <a:cs typeface="+mn-cs"/>
      </a:defRPr>
    </a:lvl1pPr>
    <a:lvl2pPr marL="457200" algn="l" rtl="0" eaLnBrk="0" fontAlgn="base" hangingPunct="0">
      <a:spcBef>
        <a:spcPct val="0"/>
      </a:spcBef>
      <a:spcAft>
        <a:spcPct val="0"/>
      </a:spcAft>
      <a:defRPr b="1" kern="1200">
        <a:solidFill>
          <a:srgbClr val="00DFCA"/>
        </a:solidFill>
        <a:latin typeface="Comic Sans MS" panose="030F0902030302020204" pitchFamily="66" charset="0"/>
        <a:ea typeface="+mn-ea"/>
        <a:cs typeface="+mn-cs"/>
      </a:defRPr>
    </a:lvl2pPr>
    <a:lvl3pPr marL="914400" algn="l" rtl="0" eaLnBrk="0" fontAlgn="base" hangingPunct="0">
      <a:spcBef>
        <a:spcPct val="0"/>
      </a:spcBef>
      <a:spcAft>
        <a:spcPct val="0"/>
      </a:spcAft>
      <a:defRPr b="1" kern="1200">
        <a:solidFill>
          <a:srgbClr val="00DFCA"/>
        </a:solidFill>
        <a:latin typeface="Comic Sans MS" panose="030F0902030302020204" pitchFamily="66" charset="0"/>
        <a:ea typeface="+mn-ea"/>
        <a:cs typeface="+mn-cs"/>
      </a:defRPr>
    </a:lvl3pPr>
    <a:lvl4pPr marL="1371600" algn="l" rtl="0" eaLnBrk="0" fontAlgn="base" hangingPunct="0">
      <a:spcBef>
        <a:spcPct val="0"/>
      </a:spcBef>
      <a:spcAft>
        <a:spcPct val="0"/>
      </a:spcAft>
      <a:defRPr b="1" kern="1200">
        <a:solidFill>
          <a:srgbClr val="00DFCA"/>
        </a:solidFill>
        <a:latin typeface="Comic Sans MS" panose="030F0902030302020204" pitchFamily="66" charset="0"/>
        <a:ea typeface="+mn-ea"/>
        <a:cs typeface="+mn-cs"/>
      </a:defRPr>
    </a:lvl4pPr>
    <a:lvl5pPr marL="1828800" algn="l" rtl="0" eaLnBrk="0" fontAlgn="base" hangingPunct="0">
      <a:spcBef>
        <a:spcPct val="0"/>
      </a:spcBef>
      <a:spcAft>
        <a:spcPct val="0"/>
      </a:spcAft>
      <a:defRPr b="1" kern="1200">
        <a:solidFill>
          <a:srgbClr val="00DFCA"/>
        </a:solidFill>
        <a:latin typeface="Comic Sans MS" panose="030F0902030302020204" pitchFamily="66" charset="0"/>
        <a:ea typeface="+mn-ea"/>
        <a:cs typeface="+mn-cs"/>
      </a:defRPr>
    </a:lvl5pPr>
    <a:lvl6pPr marL="2286000" algn="l" defTabSz="914400" rtl="0" eaLnBrk="1" latinLnBrk="0" hangingPunct="1">
      <a:defRPr b="1" kern="1200">
        <a:solidFill>
          <a:srgbClr val="00DFCA"/>
        </a:solidFill>
        <a:latin typeface="Comic Sans MS" panose="030F0902030302020204" pitchFamily="66" charset="0"/>
        <a:ea typeface="+mn-ea"/>
        <a:cs typeface="+mn-cs"/>
      </a:defRPr>
    </a:lvl6pPr>
    <a:lvl7pPr marL="2743200" algn="l" defTabSz="914400" rtl="0" eaLnBrk="1" latinLnBrk="0" hangingPunct="1">
      <a:defRPr b="1" kern="1200">
        <a:solidFill>
          <a:srgbClr val="00DFCA"/>
        </a:solidFill>
        <a:latin typeface="Comic Sans MS" panose="030F0902030302020204" pitchFamily="66" charset="0"/>
        <a:ea typeface="+mn-ea"/>
        <a:cs typeface="+mn-cs"/>
      </a:defRPr>
    </a:lvl7pPr>
    <a:lvl8pPr marL="3200400" algn="l" defTabSz="914400" rtl="0" eaLnBrk="1" latinLnBrk="0" hangingPunct="1">
      <a:defRPr b="1" kern="1200">
        <a:solidFill>
          <a:srgbClr val="00DFCA"/>
        </a:solidFill>
        <a:latin typeface="Comic Sans MS" panose="030F0902030302020204" pitchFamily="66" charset="0"/>
        <a:ea typeface="+mn-ea"/>
        <a:cs typeface="+mn-cs"/>
      </a:defRPr>
    </a:lvl8pPr>
    <a:lvl9pPr marL="3657600" algn="l" defTabSz="914400" rtl="0" eaLnBrk="1" latinLnBrk="0" hangingPunct="1">
      <a:defRPr b="1" kern="1200">
        <a:solidFill>
          <a:srgbClr val="00DFCA"/>
        </a:solidFill>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384">
          <p15:clr>
            <a:srgbClr val="A4A3A4"/>
          </p15:clr>
        </p15:guide>
        <p15:guide id="2" orient="horz" pos="4220">
          <p15:clr>
            <a:srgbClr val="A4A3A4"/>
          </p15:clr>
        </p15:guide>
        <p15:guide id="3" orient="horz" pos="3909">
          <p15:clr>
            <a:srgbClr val="A4A3A4"/>
          </p15:clr>
        </p15:guide>
        <p15:guide id="4" pos="1994">
          <p15:clr>
            <a:srgbClr val="A4A3A4"/>
          </p15:clr>
        </p15:guide>
        <p15:guide id="5" pos="41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na"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81619" autoAdjust="0"/>
  </p:normalViewPr>
  <p:slideViewPr>
    <p:cSldViewPr snapToGrid="0">
      <p:cViewPr>
        <p:scale>
          <a:sx n="86" d="100"/>
          <a:sy n="86" d="100"/>
        </p:scale>
        <p:origin x="536" y="1056"/>
      </p:cViewPr>
      <p:guideLst>
        <p:guide orient="horz" pos="384"/>
        <p:guide orient="horz" pos="4220"/>
        <p:guide orient="horz" pos="3909"/>
        <p:guide pos="1994"/>
        <p:guide pos="414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352"/>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handoutMaster" Target="handoutMasters/handout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04-02-05T16:15:46.482" idx="1">
    <p:pos x="4781" y="3462"/>
    <p:text>The later Capernaum Synagogue (later? to be confirmed with dr. Fryman)</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BFDB8E6-37B6-884B-8BF9-F86FD696FE46}"/>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46EB70E8-B279-0A43-B0AE-CFECA71AACAE}"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877C780-2CF3-D54D-95BF-F751CD80B57F}"/>
              </a:ext>
            </a:extLst>
          </p:cNvPr>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828E505D-7827-E541-946D-62226AAF576F}"/>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9DCEF54B-DF34-AF41-A118-C9E17C183260}"/>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CA1C5449-F185-9943-954F-906C6CC651D7}"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a:extLst>
              <a:ext uri="{FF2B5EF4-FFF2-40B4-BE49-F238E27FC236}">
                <a16:creationId xmlns:a16="http://schemas.microsoft.com/office/drawing/2014/main" id="{004B3B80-77FD-F34F-A06C-75FBFC115D39}"/>
              </a:ext>
            </a:extLst>
          </p:cNvPr>
          <p:cNvSpPr>
            <a:spLocks noGrp="1" noRot="1" noChangeAspect="1" noChangeArrowheads="1" noTextEdit="1"/>
          </p:cNvSpPr>
          <p:nvPr>
            <p:ph type="sldImg"/>
          </p:nvPr>
        </p:nvSpPr>
        <p:spPr>
          <a:xfrm>
            <a:off x="1150938" y="692150"/>
            <a:ext cx="4556125" cy="3416300"/>
          </a:xfrm>
          <a:ln/>
        </p:spPr>
      </p:sp>
      <p:sp>
        <p:nvSpPr>
          <p:cNvPr id="631811" name="Rectangle 3">
            <a:extLst>
              <a:ext uri="{FF2B5EF4-FFF2-40B4-BE49-F238E27FC236}">
                <a16:creationId xmlns:a16="http://schemas.microsoft.com/office/drawing/2014/main" id="{6B081F40-4262-A845-90F7-F1E9754E99D8}"/>
              </a:ext>
            </a:extLst>
          </p:cNvPr>
          <p:cNvSpPr>
            <a:spLocks noGrp="1" noChangeArrowheads="1"/>
          </p:cNvSpPr>
          <p:nvPr>
            <p:ph type="body" idx="1"/>
          </p:nvPr>
        </p:nvSpPr>
        <p:spPr/>
        <p:txBody>
          <a:bodyPr/>
          <a:lstStyle/>
          <a:p>
            <a:r>
              <a:rPr lang="en-US" altLang="en-US" b="1"/>
              <a:t>Lalu letakkan bentuk duri (‘thistle’) tersebut di atas peta Israel kuno – dengan daerah-daerah di peta tersebut dinamai sesuai dengan kondisinya di jaman penguasaan Roma semasa hidup Mesias.  </a:t>
            </a:r>
          </a:p>
          <a:p>
            <a:r>
              <a:rPr lang="en-US" altLang="en-US" b="1"/>
              <a:t>////	YUDEA…SAMARIA…dan GALILEA.  </a:t>
            </a:r>
            <a:r>
              <a:rPr lang="fi-FI" altLang="en-US" b="1"/>
              <a:t>Ini adalah propinsi-propinsi Palestina yang dipakai Romawi untuk mengatur pemerintahan dan ekonomi Negeri tersebut 2.000 tahun yang lalu.</a:t>
            </a:r>
            <a:endParaRPr lang="en-US" altLang="en-US" b="1"/>
          </a:p>
        </p:txBody>
      </p:sp>
    </p:spTree>
    <p:extLst>
      <p:ext uri="{BB962C8B-B14F-4D97-AF65-F5344CB8AC3E}">
        <p14:creationId xmlns:p14="http://schemas.microsoft.com/office/powerpoint/2010/main" val="91363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a:extLst>
              <a:ext uri="{FF2B5EF4-FFF2-40B4-BE49-F238E27FC236}">
                <a16:creationId xmlns:a16="http://schemas.microsoft.com/office/drawing/2014/main" id="{3070109C-CE39-EB4C-B6C5-744320262F6C}"/>
              </a:ext>
            </a:extLst>
          </p:cNvPr>
          <p:cNvSpPr>
            <a:spLocks noGrp="1" noRot="1" noChangeAspect="1" noChangeArrowheads="1" noTextEdit="1"/>
          </p:cNvSpPr>
          <p:nvPr>
            <p:ph type="sldImg"/>
          </p:nvPr>
        </p:nvSpPr>
        <p:spPr>
          <a:xfrm>
            <a:off x="1150938" y="692150"/>
            <a:ext cx="4556125" cy="3416300"/>
          </a:xfrm>
          <a:ln/>
        </p:spPr>
      </p:sp>
      <p:sp>
        <p:nvSpPr>
          <p:cNvPr id="632835" name="Rectangle 3">
            <a:extLst>
              <a:ext uri="{FF2B5EF4-FFF2-40B4-BE49-F238E27FC236}">
                <a16:creationId xmlns:a16="http://schemas.microsoft.com/office/drawing/2014/main" id="{FF53A501-0B59-9A4F-AA77-D1CD1FE8CFF5}"/>
              </a:ext>
            </a:extLst>
          </p:cNvPr>
          <p:cNvSpPr>
            <a:spLocks noGrp="1" noChangeArrowheads="1"/>
          </p:cNvSpPr>
          <p:nvPr>
            <p:ph type="body" idx="1"/>
          </p:nvPr>
        </p:nvSpPr>
        <p:spPr/>
        <p:txBody>
          <a:bodyPr/>
          <a:lstStyle/>
          <a:p>
            <a:r>
              <a:rPr lang="en-US" altLang="en-US" b="1"/>
              <a:t>Dengan menggunakan Panduan Belajar #7, di sekeliling bentuk thistle (tanaman berduri) yang oval itu kita dapat membuat peta rute perjalanan Yesus selama hidupnya – dan mendapatkan pegangan lain untuk menyusun apa yang sudah kita ketahui atau semua yang akan pernah kita pelajari tentang hidup dan pelayanannya.</a:t>
            </a:r>
          </a:p>
          <a:p>
            <a:r>
              <a:rPr lang="en-US" altLang="en-US" b="1"/>
              <a:t>////	Mulai dari dasar tanaman berduri tersebut, di kota Yerusalem di mana Tuhan memulai pelayanannya…sebutlah Pelayanan Yerusalem yang Pertama.</a:t>
            </a:r>
            <a:r>
              <a:rPr lang="en-US" altLang="en-US"/>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a:extLst>
              <a:ext uri="{FF2B5EF4-FFF2-40B4-BE49-F238E27FC236}">
                <a16:creationId xmlns:a16="http://schemas.microsoft.com/office/drawing/2014/main" id="{B70134D3-AE59-C340-9E36-32ED15EB37E8}"/>
              </a:ext>
            </a:extLst>
          </p:cNvPr>
          <p:cNvSpPr>
            <a:spLocks noGrp="1" noRot="1" noChangeAspect="1" noChangeArrowheads="1" noTextEdit="1"/>
          </p:cNvSpPr>
          <p:nvPr>
            <p:ph type="sldImg"/>
          </p:nvPr>
        </p:nvSpPr>
        <p:spPr>
          <a:xfrm>
            <a:off x="1150938" y="692150"/>
            <a:ext cx="4556125" cy="3416300"/>
          </a:xfrm>
          <a:ln/>
        </p:spPr>
      </p:sp>
      <p:sp>
        <p:nvSpPr>
          <p:cNvPr id="633859" name="Rectangle 3">
            <a:extLst>
              <a:ext uri="{FF2B5EF4-FFF2-40B4-BE49-F238E27FC236}">
                <a16:creationId xmlns:a16="http://schemas.microsoft.com/office/drawing/2014/main" id="{EA9E35A8-5A2C-774F-A9DD-C7DDE29B20EF}"/>
              </a:ext>
            </a:extLst>
          </p:cNvPr>
          <p:cNvSpPr>
            <a:spLocks noGrp="1" noChangeArrowheads="1"/>
          </p:cNvSpPr>
          <p:nvPr>
            <p:ph type="body" idx="1"/>
          </p:nvPr>
        </p:nvSpPr>
        <p:spPr/>
        <p:txBody>
          <a:bodyPr/>
          <a:lstStyle/>
          <a:p>
            <a:r>
              <a:rPr lang="fi-FI" altLang="en-US" b="1"/>
              <a:t>Seperti apakah hidup pada saat itu? Ini adalah sebuah model dari Bait Allah Yerusalem, yang dibangun oleh Raja Herodes – di mana Yesus, Sang Rabi, mengajar orang banyak – di tempat yang sama dengan Bait Allah Salomo 1000 tahun sebelumnya di Bukit Moria. Bangunan ini telah menjadi titik fokus yang sangat ketat dari semua teologi dan politik di Israel kuno. Lihatlah bangunan ini dan kota di belakangnya…dan bayangkan…</a:t>
            </a:r>
            <a:endParaRPr lang="en-US" altLang="en-US"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a:extLst>
              <a:ext uri="{FF2B5EF4-FFF2-40B4-BE49-F238E27FC236}">
                <a16:creationId xmlns:a16="http://schemas.microsoft.com/office/drawing/2014/main" id="{E74A56C8-892D-EA46-A271-BFF7880E0AE1}"/>
              </a:ext>
            </a:extLst>
          </p:cNvPr>
          <p:cNvSpPr>
            <a:spLocks noGrp="1" noRot="1" noChangeAspect="1" noChangeArrowheads="1" noTextEdit="1"/>
          </p:cNvSpPr>
          <p:nvPr>
            <p:ph type="sldImg"/>
          </p:nvPr>
        </p:nvSpPr>
        <p:spPr>
          <a:xfrm>
            <a:off x="1150938" y="692150"/>
            <a:ext cx="4556125" cy="3416300"/>
          </a:xfrm>
          <a:ln/>
        </p:spPr>
      </p:sp>
      <p:sp>
        <p:nvSpPr>
          <p:cNvPr id="634883" name="Rectangle 3">
            <a:extLst>
              <a:ext uri="{FF2B5EF4-FFF2-40B4-BE49-F238E27FC236}">
                <a16:creationId xmlns:a16="http://schemas.microsoft.com/office/drawing/2014/main" id="{EAC651C1-2766-1D4A-8BF7-90E742DF0762}"/>
              </a:ext>
            </a:extLst>
          </p:cNvPr>
          <p:cNvSpPr>
            <a:spLocks noGrp="1" noChangeArrowheads="1"/>
          </p:cNvSpPr>
          <p:nvPr>
            <p:ph type="body" idx="1"/>
          </p:nvPr>
        </p:nvSpPr>
        <p:spPr/>
        <p:txBody>
          <a:bodyPr/>
          <a:lstStyle/>
          <a:p>
            <a:r>
              <a:rPr lang="en-US" altLang="zh-CN" b="1">
                <a:ea typeface="SimSun" panose="02010600030101010101" pitchFamily="2" charset="-122"/>
              </a:rPr>
              <a:t>…infrastruktur sosial…dasar ekonomi yang harus ada untuk mengoperasikan suatu kompleks yang sangat besar seperti Bait Allah ini? Dengan demikian anda akan mempunyai sedikit gambaran tentang masyarakat Yerusalem kuno – didorong oleh teknologi yang  canggih dan keadaan sosial dari masyarakat Roma yang baru.</a:t>
            </a:r>
            <a:r>
              <a:rPr lang="en-US" altLang="zh-CN">
                <a:ea typeface="SimSun" panose="02010600030101010101" pitchFamily="2" charset="-122"/>
              </a:rPr>
              <a:t> </a:t>
            </a: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a:extLst>
              <a:ext uri="{FF2B5EF4-FFF2-40B4-BE49-F238E27FC236}">
                <a16:creationId xmlns:a16="http://schemas.microsoft.com/office/drawing/2014/main" id="{D32153C3-D36C-1C44-BBBB-CDC1585A3806}"/>
              </a:ext>
            </a:extLst>
          </p:cNvPr>
          <p:cNvSpPr>
            <a:spLocks noGrp="1" noRot="1" noChangeAspect="1" noChangeArrowheads="1" noTextEdit="1"/>
          </p:cNvSpPr>
          <p:nvPr>
            <p:ph type="sldImg"/>
          </p:nvPr>
        </p:nvSpPr>
        <p:spPr>
          <a:xfrm>
            <a:off x="1150938" y="692150"/>
            <a:ext cx="4556125" cy="3416300"/>
          </a:xfrm>
          <a:ln/>
        </p:spPr>
      </p:sp>
      <p:sp>
        <p:nvSpPr>
          <p:cNvPr id="635907" name="Rectangle 3">
            <a:extLst>
              <a:ext uri="{FF2B5EF4-FFF2-40B4-BE49-F238E27FC236}">
                <a16:creationId xmlns:a16="http://schemas.microsoft.com/office/drawing/2014/main" id="{72992D70-19C3-AA48-9112-35B0DEFCEA9E}"/>
              </a:ext>
            </a:extLst>
          </p:cNvPr>
          <p:cNvSpPr>
            <a:spLocks noGrp="1" noChangeArrowheads="1"/>
          </p:cNvSpPr>
          <p:nvPr>
            <p:ph type="body" idx="1"/>
          </p:nvPr>
        </p:nvSpPr>
        <p:spPr/>
        <p:txBody>
          <a:bodyPr/>
          <a:lstStyle/>
          <a:p>
            <a:r>
              <a:rPr lang="en-US" altLang="en-US" b="1"/>
              <a:t>Ide-ide baru ini menentang pelayanan awal Yesus. Kitab-kitab Injil menunjukkan bahwa Yesus segera menyadari bahwa pengajaranNya lebih diterima di lokasi yang lain.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a:extLst>
              <a:ext uri="{FF2B5EF4-FFF2-40B4-BE49-F238E27FC236}">
                <a16:creationId xmlns:a16="http://schemas.microsoft.com/office/drawing/2014/main" id="{E291BD20-076A-774D-8FE7-70B979C6B40C}"/>
              </a:ext>
            </a:extLst>
          </p:cNvPr>
          <p:cNvSpPr>
            <a:spLocks noGrp="1" noRot="1" noChangeAspect="1" noChangeArrowheads="1" noTextEdit="1"/>
          </p:cNvSpPr>
          <p:nvPr>
            <p:ph type="sldImg"/>
          </p:nvPr>
        </p:nvSpPr>
        <p:spPr>
          <a:xfrm>
            <a:off x="1150938" y="692150"/>
            <a:ext cx="4556125" cy="3416300"/>
          </a:xfrm>
          <a:ln/>
        </p:spPr>
      </p:sp>
      <p:sp>
        <p:nvSpPr>
          <p:cNvPr id="636931" name="Rectangle 3">
            <a:extLst>
              <a:ext uri="{FF2B5EF4-FFF2-40B4-BE49-F238E27FC236}">
                <a16:creationId xmlns:a16="http://schemas.microsoft.com/office/drawing/2014/main" id="{3AEFEFE3-0771-644C-BD2A-EE2E4631AC76}"/>
              </a:ext>
            </a:extLst>
          </p:cNvPr>
          <p:cNvSpPr>
            <a:spLocks noGrp="1" noChangeArrowheads="1"/>
          </p:cNvSpPr>
          <p:nvPr>
            <p:ph type="body" idx="1"/>
          </p:nvPr>
        </p:nvSpPr>
        <p:spPr/>
        <p:txBody>
          <a:bodyPr/>
          <a:lstStyle/>
          <a:p>
            <a:r>
              <a:rPr lang="fi-FI" altLang="en-US" b="1"/>
              <a:t>Dalam perjalanannya ke utara untuk meletakkan pusat pelayanannya yang baru, </a:t>
            </a:r>
            <a:endParaRPr lang="en-US" altLang="en-US" b="1"/>
          </a:p>
          <a:p>
            <a:r>
              <a:rPr lang="en-US" altLang="en-US" b="1"/>
              <a:t>////	dia beranjak dari Yudea melalui daerah di utara Yerusalem yang dikenal sebagai Samaria. Secara historis, ini merupakan daerah di mana 1000 tahun yang lalu, Kerajaan Israel Utara menempatkan ibukotanya setelah bangsa Israel terbelah setelah kematian Salomo. </a:t>
            </a:r>
            <a:r>
              <a:rPr lang="fi-FI" altLang="en-US" b="1"/>
              <a:t>Masa itu adalah periode KERAJAAN.  </a:t>
            </a:r>
          </a:p>
          <a:p>
            <a:r>
              <a:rPr lang="fi-FI" altLang="en-US" b="1"/>
              <a:t>////	Ingat Samaria setelah PERPECAHAN NASIONAL Israel? </a:t>
            </a:r>
          </a:p>
          <a:p>
            <a:r>
              <a:rPr lang="fi-FI" altLang="en-US" b="1"/>
              <a:t>Inilah “transit Samaria-nya Tuhan” dan di sini kita menemukan percakapan yang terkenal dengan wanita Samaria di sumur.  </a:t>
            </a:r>
            <a:endParaRPr lang="fi-FI" altLang="zh-CN" b="1">
              <a:ea typeface="SimSun" panose="02010600030101010101" pitchFamily="2" charset="-122"/>
            </a:endParaRPr>
          </a:p>
          <a:p>
            <a:r>
              <a:rPr lang="fi-FI" altLang="zh-CN" b="1">
                <a:ea typeface="SimSun" panose="02010600030101010101" pitchFamily="2" charset="-122"/>
              </a:rPr>
              <a:t>////	Dia juga sangat dekat ke Silo di mana Kemah Suci kuno berlokasi sebelum </a:t>
            </a:r>
            <a:r>
              <a:rPr lang="fi-FI" altLang="en-US" b="1"/>
              <a:t>perlengkapannya dipindahkan ke Bait Allah Salomo yang baru di Yerusalem.</a:t>
            </a:r>
            <a:r>
              <a:rPr lang="fi-FI" altLang="en-US"/>
              <a:t> </a:t>
            </a: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EB2FFA63-92E3-3D4F-8D28-1A3CF16B26CD}"/>
              </a:ext>
            </a:extLst>
          </p:cNvPr>
          <p:cNvSpPr>
            <a:spLocks noGrp="1" noRot="1" noChangeAspect="1" noChangeArrowheads="1" noTextEdit="1"/>
          </p:cNvSpPr>
          <p:nvPr>
            <p:ph type="sldImg"/>
          </p:nvPr>
        </p:nvSpPr>
        <p:spPr>
          <a:xfrm>
            <a:off x="1150938" y="692150"/>
            <a:ext cx="4556125" cy="3416300"/>
          </a:xfrm>
          <a:ln/>
        </p:spPr>
      </p:sp>
      <p:sp>
        <p:nvSpPr>
          <p:cNvPr id="637955" name="Rectangle 3">
            <a:extLst>
              <a:ext uri="{FF2B5EF4-FFF2-40B4-BE49-F238E27FC236}">
                <a16:creationId xmlns:a16="http://schemas.microsoft.com/office/drawing/2014/main" id="{7AC36097-1717-CB41-BF4F-88C2D5E5C5FF}"/>
              </a:ext>
            </a:extLst>
          </p:cNvPr>
          <p:cNvSpPr>
            <a:spLocks noGrp="1" noChangeArrowheads="1"/>
          </p:cNvSpPr>
          <p:nvPr>
            <p:ph type="body" idx="1"/>
          </p:nvPr>
        </p:nvSpPr>
        <p:spPr/>
        <p:txBody>
          <a:bodyPr/>
          <a:lstStyle/>
          <a:p>
            <a:r>
              <a:rPr lang="en-US" altLang="zh-CN" b="1">
                <a:ea typeface="SimSun" panose="02010600030101010101" pitchFamily="2" charset="-122"/>
              </a:rPr>
              <a:t>Tuhan akhirnya tiba di daerah Galilea bagian utara yang indah dan banyak airnya, akhirnya berdiam di desa nelayan sederhana di Kapernaum…di lepas pantai Danau Galilea.</a:t>
            </a:r>
            <a:r>
              <a:rPr lang="en-US" altLang="zh-CN">
                <a:ea typeface="SimSun" panose="02010600030101010101" pitchFamily="2" charset="-122"/>
              </a:rPr>
              <a:t> </a:t>
            </a: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a:extLst>
              <a:ext uri="{FF2B5EF4-FFF2-40B4-BE49-F238E27FC236}">
                <a16:creationId xmlns:a16="http://schemas.microsoft.com/office/drawing/2014/main" id="{2AD21D9A-575C-A844-A942-6E34193F6C28}"/>
              </a:ext>
            </a:extLst>
          </p:cNvPr>
          <p:cNvSpPr>
            <a:spLocks noGrp="1" noRot="1" noChangeAspect="1" noChangeArrowheads="1" noTextEdit="1"/>
          </p:cNvSpPr>
          <p:nvPr>
            <p:ph type="sldImg"/>
          </p:nvPr>
        </p:nvSpPr>
        <p:spPr>
          <a:xfrm>
            <a:off x="1150938" y="692150"/>
            <a:ext cx="4556125" cy="3416300"/>
          </a:xfrm>
          <a:ln/>
        </p:spPr>
      </p:sp>
      <p:sp>
        <p:nvSpPr>
          <p:cNvPr id="638979" name="Rectangle 3">
            <a:extLst>
              <a:ext uri="{FF2B5EF4-FFF2-40B4-BE49-F238E27FC236}">
                <a16:creationId xmlns:a16="http://schemas.microsoft.com/office/drawing/2014/main" id="{41CEF668-A961-524A-BA04-952C2B57603E}"/>
              </a:ext>
            </a:extLst>
          </p:cNvPr>
          <p:cNvSpPr>
            <a:spLocks noGrp="1" noChangeArrowheads="1"/>
          </p:cNvSpPr>
          <p:nvPr>
            <p:ph type="body" idx="1"/>
          </p:nvPr>
        </p:nvSpPr>
        <p:spPr/>
        <p:txBody>
          <a:bodyPr/>
          <a:lstStyle/>
          <a:p>
            <a:r>
              <a:rPr lang="en-US" altLang="en-US" b="1"/>
              <a:t>Alkitab mengindikasikan bahwa ia tinggal di rumah Simon Petrus di Kapernaum.</a:t>
            </a:r>
          </a:p>
          <a:p>
            <a:r>
              <a:rPr lang="en-US" altLang="en-US" b="1"/>
              <a:t>Di sini kita mendekati Kapernaum di lepas pantai barat laut dari Danau Galilea…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a:extLst>
              <a:ext uri="{FF2B5EF4-FFF2-40B4-BE49-F238E27FC236}">
                <a16:creationId xmlns:a16="http://schemas.microsoft.com/office/drawing/2014/main" id="{CD72C33D-6DBC-314E-A9C0-F8EDEBB5FADD}"/>
              </a:ext>
            </a:extLst>
          </p:cNvPr>
          <p:cNvSpPr>
            <a:spLocks noGrp="1" noRot="1" noChangeAspect="1" noChangeArrowheads="1" noTextEdit="1"/>
          </p:cNvSpPr>
          <p:nvPr>
            <p:ph type="sldImg"/>
          </p:nvPr>
        </p:nvSpPr>
        <p:spPr>
          <a:xfrm>
            <a:off x="1150938" y="692150"/>
            <a:ext cx="4556125" cy="3416300"/>
          </a:xfrm>
          <a:ln/>
        </p:spPr>
      </p:sp>
      <p:sp>
        <p:nvSpPr>
          <p:cNvPr id="640003" name="Rectangle 3">
            <a:extLst>
              <a:ext uri="{FF2B5EF4-FFF2-40B4-BE49-F238E27FC236}">
                <a16:creationId xmlns:a16="http://schemas.microsoft.com/office/drawing/2014/main" id="{A8069FB1-9C06-5849-899A-3405F258A840}"/>
              </a:ext>
            </a:extLst>
          </p:cNvPr>
          <p:cNvSpPr>
            <a:spLocks noGrp="1" noChangeArrowheads="1"/>
          </p:cNvSpPr>
          <p:nvPr>
            <p:ph type="body" idx="1"/>
          </p:nvPr>
        </p:nvSpPr>
        <p:spPr/>
        <p:txBody>
          <a:bodyPr/>
          <a:lstStyle/>
          <a:p>
            <a:r>
              <a:rPr lang="en-US" altLang="en-US" b="1"/>
              <a:t>Dari arah timur, mendekati desa tersebut, dataran tinggi Galilea yang landai menjulang di kejauhan…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CD97A57B-320B-494E-945B-D999D8CFE5CC}"/>
              </a:ext>
            </a:extLst>
          </p:cNvPr>
          <p:cNvSpPr>
            <a:spLocks noGrp="1" noRot="1" noChangeAspect="1" noChangeArrowheads="1" noTextEdit="1"/>
          </p:cNvSpPr>
          <p:nvPr>
            <p:ph type="sldImg"/>
          </p:nvPr>
        </p:nvSpPr>
        <p:spPr>
          <a:xfrm>
            <a:off x="1150938" y="692150"/>
            <a:ext cx="4556125" cy="3416300"/>
          </a:xfrm>
          <a:ln/>
        </p:spPr>
      </p:sp>
      <p:sp>
        <p:nvSpPr>
          <p:cNvPr id="641027" name="Rectangle 3">
            <a:extLst>
              <a:ext uri="{FF2B5EF4-FFF2-40B4-BE49-F238E27FC236}">
                <a16:creationId xmlns:a16="http://schemas.microsoft.com/office/drawing/2014/main" id="{537AD7AE-0F12-9241-81E2-141C90CEB0C6}"/>
              </a:ext>
            </a:extLst>
          </p:cNvPr>
          <p:cNvSpPr>
            <a:spLocks noGrp="1" noChangeArrowheads="1"/>
          </p:cNvSpPr>
          <p:nvPr>
            <p:ph type="body" idx="1"/>
          </p:nvPr>
        </p:nvSpPr>
        <p:spPr/>
        <p:txBody>
          <a:bodyPr/>
          <a:lstStyle/>
          <a:p>
            <a:r>
              <a:rPr lang="en-US" altLang="en-US" b="1"/>
              <a:t>Kita mulai melihat sinagoge lama…dan struktur beton abu-abu yang saat ini menaungi dan melindungi puing-puing rumah Petrus.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a:extLst>
              <a:ext uri="{FF2B5EF4-FFF2-40B4-BE49-F238E27FC236}">
                <a16:creationId xmlns:a16="http://schemas.microsoft.com/office/drawing/2014/main" id="{0B539554-2E49-DE47-A0A6-9ABABEACE793}"/>
              </a:ext>
            </a:extLst>
          </p:cNvPr>
          <p:cNvSpPr>
            <a:spLocks noGrp="1" noRot="1" noChangeAspect="1" noChangeArrowheads="1" noTextEdit="1"/>
          </p:cNvSpPr>
          <p:nvPr>
            <p:ph type="sldImg"/>
          </p:nvPr>
        </p:nvSpPr>
        <p:spPr>
          <a:xfrm>
            <a:off x="1150938" y="692150"/>
            <a:ext cx="4556125" cy="3416300"/>
          </a:xfrm>
          <a:ln/>
        </p:spPr>
      </p:sp>
      <p:sp>
        <p:nvSpPr>
          <p:cNvPr id="642051" name="Rectangle 3">
            <a:extLst>
              <a:ext uri="{FF2B5EF4-FFF2-40B4-BE49-F238E27FC236}">
                <a16:creationId xmlns:a16="http://schemas.microsoft.com/office/drawing/2014/main" id="{FB4E7430-4AE4-AC48-BD00-F074BB0AEFF7}"/>
              </a:ext>
            </a:extLst>
          </p:cNvPr>
          <p:cNvSpPr>
            <a:spLocks noGrp="1" noChangeArrowheads="1"/>
          </p:cNvSpPr>
          <p:nvPr>
            <p:ph type="body" idx="1"/>
          </p:nvPr>
        </p:nvSpPr>
        <p:spPr/>
        <p:txBody>
          <a:bodyPr/>
          <a:lstStyle/>
          <a:p>
            <a:r>
              <a:rPr lang="fi-FI" altLang="en-US" b="1"/>
              <a:t>…dan di sini…makin mendekat kepada lokasi arkeologi yang dipelihara dan direstorasi oleh arkeolog-arkeolog  Katolik Roma.</a:t>
            </a:r>
            <a:endParaRPr lang="en-US" altLang="en-US"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a:extLst>
              <a:ext uri="{FF2B5EF4-FFF2-40B4-BE49-F238E27FC236}">
                <a16:creationId xmlns:a16="http://schemas.microsoft.com/office/drawing/2014/main" id="{145EF9D3-BB62-8B48-B770-9BAEB1F61AAB}"/>
              </a:ext>
            </a:extLst>
          </p:cNvPr>
          <p:cNvSpPr>
            <a:spLocks noGrp="1" noRot="1" noChangeAspect="1" noChangeArrowheads="1" noTextEdit="1"/>
          </p:cNvSpPr>
          <p:nvPr>
            <p:ph type="sldImg"/>
          </p:nvPr>
        </p:nvSpPr>
        <p:spPr>
          <a:xfrm>
            <a:off x="1150938" y="692150"/>
            <a:ext cx="4556125" cy="3416300"/>
          </a:xfrm>
          <a:ln/>
        </p:spPr>
      </p:sp>
      <p:sp>
        <p:nvSpPr>
          <p:cNvPr id="624643" name="Rectangle 3">
            <a:extLst>
              <a:ext uri="{FF2B5EF4-FFF2-40B4-BE49-F238E27FC236}">
                <a16:creationId xmlns:a16="http://schemas.microsoft.com/office/drawing/2014/main" id="{EAC894FC-6F1F-BE49-84BE-91A03956C940}"/>
              </a:ext>
            </a:extLst>
          </p:cNvPr>
          <p:cNvSpPr>
            <a:spLocks noGrp="1" noChangeArrowheads="1"/>
          </p:cNvSpPr>
          <p:nvPr>
            <p:ph type="body" idx="1"/>
          </p:nvPr>
        </p:nvSpPr>
        <p:spPr/>
        <p:txBody>
          <a:bodyPr/>
          <a:lstStyle/>
          <a:p>
            <a:r>
              <a:rPr lang="fi-FI" altLang="en-US" b="1"/>
              <a:t>Dua ribu tahun setelah janjiNya kepada Abraham…</a:t>
            </a:r>
          </a:p>
          <a:p>
            <a:r>
              <a:rPr lang="fi-FI" altLang="en-US" b="1"/>
              <a:t>////	...jadwal Sang Pencipta bergerak maju menuju puncak kronologi. Akhirnya tiba pada “genap waktunya” yang ditentukan oleh Bapa sebagai waktu yang tepat untuk membawa AnakNya sendiri ke bumi untuk menghadirkan Injil kepada semua manusia... </a:t>
            </a:r>
          </a:p>
          <a:p>
            <a:r>
              <a:rPr lang="fi-FI" altLang="en-US" b="1"/>
              <a:t>////	…Dalam garis besar cerita Alkitab…map kesepuluh dan terakhir dari Arsip Alkitab adalah tempat ke mana semua pekerjaan kita ini diarahkan. </a:t>
            </a:r>
          </a:p>
          <a:p>
            <a:r>
              <a:rPr lang="fi-FI" altLang="en-US" b="1"/>
              <a:t>Sejarah bergerak maju…</a:t>
            </a:r>
            <a:endParaRPr lang="fi-FI" altLang="zh-CN" b="1">
              <a:ea typeface="SimSun" panose="02010600030101010101" pitchFamily="2" charset="-122"/>
            </a:endParaRPr>
          </a:p>
          <a:p>
            <a:r>
              <a:rPr lang="fi-FI" altLang="zh-CN" b="1">
                <a:ea typeface="SimSun" panose="02010600030101010101" pitchFamily="2" charset="-122"/>
              </a:rPr>
              <a:t>////	…titik kulminasi dari program baru Allah dengan manusia, kehadiran Yesus Kristus… Arsip YESUS… Melalui Kabar Baik ini, setiap orang dapat memiliki kembali sampai selamanya hubungan yang akrab dan intim dengan Sang Pencipta yang dihilangkan oleh nenek moyang kita. Keselamatan harus diberitahukan kepada semua umat manusia melalui Injil Tuhan Yesus Kristus. Inilah titik di mana semua potongan menyatu: kemunculan Mesias, dan penobatan Program Baru Allah dengan manusia – dimulai dengan janjiNya kepada Abraham.</a:t>
            </a:r>
            <a:r>
              <a:rPr lang="fi-FI" altLang="zh-CN">
                <a:ea typeface="SimSun" panose="02010600030101010101" pitchFamily="2" charset="-122"/>
              </a:rPr>
              <a:t> </a:t>
            </a: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a:extLst>
              <a:ext uri="{FF2B5EF4-FFF2-40B4-BE49-F238E27FC236}">
                <a16:creationId xmlns:a16="http://schemas.microsoft.com/office/drawing/2014/main" id="{5991D73D-4B53-1745-B58D-501A30A5CC98}"/>
              </a:ext>
            </a:extLst>
          </p:cNvPr>
          <p:cNvSpPr>
            <a:spLocks noGrp="1" noRot="1" noChangeAspect="1" noChangeArrowheads="1" noTextEdit="1"/>
          </p:cNvSpPr>
          <p:nvPr>
            <p:ph type="sldImg"/>
          </p:nvPr>
        </p:nvSpPr>
        <p:spPr>
          <a:xfrm>
            <a:off x="1150938" y="692150"/>
            <a:ext cx="4556125" cy="3416300"/>
          </a:xfrm>
          <a:ln/>
        </p:spPr>
      </p:sp>
      <p:sp>
        <p:nvSpPr>
          <p:cNvPr id="643075" name="Rectangle 3">
            <a:extLst>
              <a:ext uri="{FF2B5EF4-FFF2-40B4-BE49-F238E27FC236}">
                <a16:creationId xmlns:a16="http://schemas.microsoft.com/office/drawing/2014/main" id="{E7045EDF-C013-124E-A22D-1DB871F4503E}"/>
              </a:ext>
            </a:extLst>
          </p:cNvPr>
          <p:cNvSpPr>
            <a:spLocks noGrp="1" noChangeArrowheads="1"/>
          </p:cNvSpPr>
          <p:nvPr>
            <p:ph type="body" idx="1"/>
          </p:nvPr>
        </p:nvSpPr>
        <p:spPr/>
        <p:txBody>
          <a:bodyPr/>
          <a:lstStyle/>
          <a:p>
            <a:r>
              <a:rPr lang="en-US" altLang="en-US" b="1"/>
              <a:t>Jika anda mendekat melalui danau dari selatan…ladang-ladang dan perkebunan yang mendaki menunjukkan kesuburan Galilea…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a:extLst>
              <a:ext uri="{FF2B5EF4-FFF2-40B4-BE49-F238E27FC236}">
                <a16:creationId xmlns:a16="http://schemas.microsoft.com/office/drawing/2014/main" id="{45FADCEF-469A-5546-BA78-688148B1516D}"/>
              </a:ext>
            </a:extLst>
          </p:cNvPr>
          <p:cNvSpPr>
            <a:spLocks noGrp="1" noRot="1" noChangeAspect="1" noChangeArrowheads="1" noTextEdit="1"/>
          </p:cNvSpPr>
          <p:nvPr>
            <p:ph type="sldImg"/>
          </p:nvPr>
        </p:nvSpPr>
        <p:spPr>
          <a:xfrm>
            <a:off x="1150938" y="692150"/>
            <a:ext cx="4556125" cy="3416300"/>
          </a:xfrm>
          <a:ln/>
        </p:spPr>
      </p:sp>
      <p:sp>
        <p:nvSpPr>
          <p:cNvPr id="644099" name="Rectangle 3">
            <a:extLst>
              <a:ext uri="{FF2B5EF4-FFF2-40B4-BE49-F238E27FC236}">
                <a16:creationId xmlns:a16="http://schemas.microsoft.com/office/drawing/2014/main" id="{17F91E3D-A91B-B545-B4AB-D3EA48424941}"/>
              </a:ext>
            </a:extLst>
          </p:cNvPr>
          <p:cNvSpPr>
            <a:spLocks noGrp="1" noChangeArrowheads="1"/>
          </p:cNvSpPr>
          <p:nvPr>
            <p:ph type="body" idx="1"/>
          </p:nvPr>
        </p:nvSpPr>
        <p:spPr/>
        <p:txBody>
          <a:bodyPr/>
          <a:lstStyle/>
          <a:p>
            <a:r>
              <a:rPr lang="fi-FI" altLang="en-US" b="1"/>
              <a:t>…dan kita masih terus mendekat…</a:t>
            </a:r>
            <a:endParaRPr lang="en-US" altLang="en-US"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a:extLst>
              <a:ext uri="{FF2B5EF4-FFF2-40B4-BE49-F238E27FC236}">
                <a16:creationId xmlns:a16="http://schemas.microsoft.com/office/drawing/2014/main" id="{F4DB4D4A-3C3C-1D4B-9B28-66DF8EA2EB7C}"/>
              </a:ext>
            </a:extLst>
          </p:cNvPr>
          <p:cNvSpPr>
            <a:spLocks noGrp="1" noRot="1" noChangeAspect="1" noChangeArrowheads="1" noTextEdit="1"/>
          </p:cNvSpPr>
          <p:nvPr>
            <p:ph type="sldImg"/>
          </p:nvPr>
        </p:nvSpPr>
        <p:spPr>
          <a:xfrm>
            <a:off x="1150938" y="692150"/>
            <a:ext cx="4556125" cy="3416300"/>
          </a:xfrm>
          <a:ln/>
        </p:spPr>
      </p:sp>
      <p:sp>
        <p:nvSpPr>
          <p:cNvPr id="645123" name="Rectangle 3">
            <a:extLst>
              <a:ext uri="{FF2B5EF4-FFF2-40B4-BE49-F238E27FC236}">
                <a16:creationId xmlns:a16="http://schemas.microsoft.com/office/drawing/2014/main" id="{978CE6D0-65C6-FA47-8A9E-55A7689A94F2}"/>
              </a:ext>
            </a:extLst>
          </p:cNvPr>
          <p:cNvSpPr>
            <a:spLocks noGrp="1" noChangeArrowheads="1"/>
          </p:cNvSpPr>
          <p:nvPr>
            <p:ph type="body" idx="1"/>
          </p:nvPr>
        </p:nvSpPr>
        <p:spPr/>
        <p:txBody>
          <a:bodyPr/>
          <a:lstStyle/>
          <a:p>
            <a:r>
              <a:rPr lang="fi-FI" altLang="en-US" b="1"/>
              <a:t>…akhirnya hampir sampai di tepi pelabuhan kapal untuk mengunjungi tempat kuno ini…</a:t>
            </a:r>
            <a:endParaRPr lang="en-US" altLang="en-US"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a:extLst>
              <a:ext uri="{FF2B5EF4-FFF2-40B4-BE49-F238E27FC236}">
                <a16:creationId xmlns:a16="http://schemas.microsoft.com/office/drawing/2014/main" id="{9783B337-D404-C544-8988-A97EB9DAB6BD}"/>
              </a:ext>
            </a:extLst>
          </p:cNvPr>
          <p:cNvSpPr>
            <a:spLocks noGrp="1" noRot="1" noChangeAspect="1" noChangeArrowheads="1" noTextEdit="1"/>
          </p:cNvSpPr>
          <p:nvPr>
            <p:ph type="sldImg"/>
          </p:nvPr>
        </p:nvSpPr>
        <p:spPr>
          <a:xfrm>
            <a:off x="1150938" y="692150"/>
            <a:ext cx="4556125" cy="3416300"/>
          </a:xfrm>
          <a:ln/>
        </p:spPr>
      </p:sp>
      <p:sp>
        <p:nvSpPr>
          <p:cNvPr id="646147" name="Rectangle 3">
            <a:extLst>
              <a:ext uri="{FF2B5EF4-FFF2-40B4-BE49-F238E27FC236}">
                <a16:creationId xmlns:a16="http://schemas.microsoft.com/office/drawing/2014/main" id="{7518CAAD-B071-E74A-AD38-85CA551F9D2F}"/>
              </a:ext>
            </a:extLst>
          </p:cNvPr>
          <p:cNvSpPr>
            <a:spLocks noGrp="1" noChangeArrowheads="1"/>
          </p:cNvSpPr>
          <p:nvPr>
            <p:ph type="body" idx="1"/>
          </p:nvPr>
        </p:nvSpPr>
        <p:spPr/>
        <p:txBody>
          <a:bodyPr/>
          <a:lstStyle/>
          <a:p>
            <a:r>
              <a:rPr lang="fi-FI" altLang="en-US" b="1"/>
              <a:t>…dan untuk mengeksplorasi jalan-jalan yang pernah dilalui oleh Tuhan.  </a:t>
            </a:r>
            <a:r>
              <a:rPr lang="en-US" altLang="en-US" b="1"/>
              <a:t>Sebanyak 10,000 orang Galilea diperkirakan tinggal di Kapernaum di masa Yesus.</a:t>
            </a:r>
            <a:r>
              <a:rPr lang="en-US" altLang="en-US"/>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a:extLst>
              <a:ext uri="{FF2B5EF4-FFF2-40B4-BE49-F238E27FC236}">
                <a16:creationId xmlns:a16="http://schemas.microsoft.com/office/drawing/2014/main" id="{722AE0FA-8B2F-C342-9455-4467840B5CCE}"/>
              </a:ext>
            </a:extLst>
          </p:cNvPr>
          <p:cNvSpPr>
            <a:spLocks noGrp="1" noRot="1" noChangeAspect="1" noChangeArrowheads="1" noTextEdit="1"/>
          </p:cNvSpPr>
          <p:nvPr>
            <p:ph type="sldImg"/>
          </p:nvPr>
        </p:nvSpPr>
        <p:spPr>
          <a:xfrm>
            <a:off x="1150938" y="692150"/>
            <a:ext cx="4556125" cy="3416300"/>
          </a:xfrm>
          <a:ln/>
        </p:spPr>
      </p:sp>
      <p:sp>
        <p:nvSpPr>
          <p:cNvPr id="647171" name="Rectangle 3">
            <a:extLst>
              <a:ext uri="{FF2B5EF4-FFF2-40B4-BE49-F238E27FC236}">
                <a16:creationId xmlns:a16="http://schemas.microsoft.com/office/drawing/2014/main" id="{EAD4EB36-7125-7E42-AF53-5C3775FED7B6}"/>
              </a:ext>
            </a:extLst>
          </p:cNvPr>
          <p:cNvSpPr>
            <a:spLocks noGrp="1" noChangeArrowheads="1"/>
          </p:cNvSpPr>
          <p:nvPr>
            <p:ph type="body" idx="1"/>
          </p:nvPr>
        </p:nvSpPr>
        <p:spPr/>
        <p:txBody>
          <a:bodyPr/>
          <a:lstStyle/>
          <a:p>
            <a:r>
              <a:rPr lang="en-US" altLang="en-US" b="1"/>
              <a:t>Gerbang kota Kapernaum sekarang ini tampak sedikit berbeda dengan jaman Yesus. Batu hitam kota ini merupakan karakteristik dari batu basalt vulkanis yang berada di lapisan bawah sebagian besar tanah di sini. Kapernaum yang damai dan tenang…betapa kontrasnya dengan di bagian selatan yaitu kota Yerusalem yang sibuk, berantakan dan bising.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a:extLst>
              <a:ext uri="{FF2B5EF4-FFF2-40B4-BE49-F238E27FC236}">
                <a16:creationId xmlns:a16="http://schemas.microsoft.com/office/drawing/2014/main" id="{F0F5B3C6-4A08-AC41-9139-E285FBE0658E}"/>
              </a:ext>
            </a:extLst>
          </p:cNvPr>
          <p:cNvSpPr>
            <a:spLocks noGrp="1" noRot="1" noChangeAspect="1" noChangeArrowheads="1" noTextEdit="1"/>
          </p:cNvSpPr>
          <p:nvPr>
            <p:ph type="sldImg"/>
          </p:nvPr>
        </p:nvSpPr>
        <p:spPr>
          <a:xfrm>
            <a:off x="1150938" y="692150"/>
            <a:ext cx="4556125" cy="3416300"/>
          </a:xfrm>
          <a:ln/>
        </p:spPr>
      </p:sp>
      <p:sp>
        <p:nvSpPr>
          <p:cNvPr id="648195" name="Rectangle 3">
            <a:extLst>
              <a:ext uri="{FF2B5EF4-FFF2-40B4-BE49-F238E27FC236}">
                <a16:creationId xmlns:a16="http://schemas.microsoft.com/office/drawing/2014/main" id="{919F00A4-5215-AA45-9721-EE76B0F57326}"/>
              </a:ext>
            </a:extLst>
          </p:cNvPr>
          <p:cNvSpPr>
            <a:spLocks noGrp="1" noChangeArrowheads="1"/>
          </p:cNvSpPr>
          <p:nvPr>
            <p:ph type="body" idx="1"/>
          </p:nvPr>
        </p:nvSpPr>
        <p:spPr/>
        <p:txBody>
          <a:bodyPr/>
          <a:lstStyle/>
          <a:p>
            <a:r>
              <a:rPr lang="en-US" altLang="en-US" b="1"/>
              <a:t>Sinagoge yang sudah diperbaiki di Kapernaum…tapi bukan sinagoge di mana Yesus mengajar. Yang ini dibangun sekitar tahun 300 M. Akan tetapi, kita tahu, bahwa sinagoge yang lebih tua – di mana Yesus mengajar – berlokasi di tempat yang sama, titik tertinggi di kota ini. Perhatikan citarasa Yunani dari arsitekturnya…</a:t>
            </a:r>
            <a:r>
              <a:rPr lang="en-US" altLang="en-US"/>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a:extLst>
              <a:ext uri="{FF2B5EF4-FFF2-40B4-BE49-F238E27FC236}">
                <a16:creationId xmlns:a16="http://schemas.microsoft.com/office/drawing/2014/main" id="{CAFDE264-13F6-2844-8842-78F908849BB0}"/>
              </a:ext>
            </a:extLst>
          </p:cNvPr>
          <p:cNvSpPr>
            <a:spLocks noGrp="1" noRot="1" noChangeAspect="1" noChangeArrowheads="1" noTextEdit="1"/>
          </p:cNvSpPr>
          <p:nvPr>
            <p:ph type="sldImg"/>
          </p:nvPr>
        </p:nvSpPr>
        <p:spPr>
          <a:xfrm>
            <a:off x="1150938" y="692150"/>
            <a:ext cx="4556125" cy="3416300"/>
          </a:xfrm>
          <a:ln/>
        </p:spPr>
      </p:sp>
      <p:sp>
        <p:nvSpPr>
          <p:cNvPr id="649219" name="Rectangle 3">
            <a:extLst>
              <a:ext uri="{FF2B5EF4-FFF2-40B4-BE49-F238E27FC236}">
                <a16:creationId xmlns:a16="http://schemas.microsoft.com/office/drawing/2014/main" id="{BB1C0387-7C32-A747-AA6A-218C219771D8}"/>
              </a:ext>
            </a:extLst>
          </p:cNvPr>
          <p:cNvSpPr>
            <a:spLocks noGrp="1" noChangeArrowheads="1"/>
          </p:cNvSpPr>
          <p:nvPr>
            <p:ph type="body" idx="1"/>
          </p:nvPr>
        </p:nvSpPr>
        <p:spPr/>
        <p:txBody>
          <a:bodyPr/>
          <a:lstStyle/>
          <a:p>
            <a:r>
              <a:rPr lang="en-US" altLang="en-US" b="1"/>
              <a:t>Itulah pengaruh Helenisme-nya Alexander…melakukan segala sesuatu dengan cara Yunani, tampak jelas dalam restorasi sinagoge Kapernaum itu. </a:t>
            </a:r>
            <a:r>
              <a:rPr lang="fi-FI" altLang="en-US" b="1"/>
              <a:t>Meskipun demikian, tidak ada keraguan bahwa inilah tanah lokasi sinagoge pada masa Yesus. </a:t>
            </a:r>
            <a:r>
              <a:rPr lang="en-US" altLang="en-US" b="1"/>
              <a:t>Dia dulu mengajar di tempat ini!</a:t>
            </a:r>
            <a:r>
              <a:rPr lang="en-US" altLang="en-US"/>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a:extLst>
              <a:ext uri="{FF2B5EF4-FFF2-40B4-BE49-F238E27FC236}">
                <a16:creationId xmlns:a16="http://schemas.microsoft.com/office/drawing/2014/main" id="{26031F36-5083-8A41-BA22-086A7EDA9CC5}"/>
              </a:ext>
            </a:extLst>
          </p:cNvPr>
          <p:cNvSpPr>
            <a:spLocks noGrp="1" noRot="1" noChangeAspect="1" noChangeArrowheads="1" noTextEdit="1"/>
          </p:cNvSpPr>
          <p:nvPr>
            <p:ph type="sldImg"/>
          </p:nvPr>
        </p:nvSpPr>
        <p:spPr>
          <a:xfrm>
            <a:off x="1150938" y="692150"/>
            <a:ext cx="4556125" cy="3416300"/>
          </a:xfrm>
          <a:ln/>
        </p:spPr>
      </p:sp>
      <p:sp>
        <p:nvSpPr>
          <p:cNvPr id="650243" name="Rectangle 3">
            <a:extLst>
              <a:ext uri="{FF2B5EF4-FFF2-40B4-BE49-F238E27FC236}">
                <a16:creationId xmlns:a16="http://schemas.microsoft.com/office/drawing/2014/main" id="{E526DF59-2B44-A645-B29C-F75B3C33D586}"/>
              </a:ext>
            </a:extLst>
          </p:cNvPr>
          <p:cNvSpPr>
            <a:spLocks noGrp="1" noChangeArrowheads="1"/>
          </p:cNvSpPr>
          <p:nvPr>
            <p:ph type="body" idx="1"/>
          </p:nvPr>
        </p:nvSpPr>
        <p:spPr/>
        <p:txBody>
          <a:bodyPr/>
          <a:lstStyle/>
          <a:p>
            <a:r>
              <a:rPr lang="en-US" altLang="en-US" b="1"/>
              <a:t>Lagi, bukti-bukti dari gaya Yunani, meskipun dibayar oleh panglima Roma lokal dan dibangun dengan metode konstruksi Roma.</a:t>
            </a:r>
            <a:r>
              <a:rPr lang="en-US" altLang="en-US"/>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a:extLst>
              <a:ext uri="{FF2B5EF4-FFF2-40B4-BE49-F238E27FC236}">
                <a16:creationId xmlns:a16="http://schemas.microsoft.com/office/drawing/2014/main" id="{998B9008-E817-ED4B-B691-EF5A16AB2CC6}"/>
              </a:ext>
            </a:extLst>
          </p:cNvPr>
          <p:cNvSpPr>
            <a:spLocks noGrp="1" noRot="1" noChangeAspect="1" noChangeArrowheads="1" noTextEdit="1"/>
          </p:cNvSpPr>
          <p:nvPr>
            <p:ph type="sldImg"/>
          </p:nvPr>
        </p:nvSpPr>
        <p:spPr>
          <a:xfrm>
            <a:off x="1150938" y="692150"/>
            <a:ext cx="4556125" cy="3416300"/>
          </a:xfrm>
          <a:ln/>
        </p:spPr>
      </p:sp>
      <p:sp>
        <p:nvSpPr>
          <p:cNvPr id="651267" name="Rectangle 3">
            <a:extLst>
              <a:ext uri="{FF2B5EF4-FFF2-40B4-BE49-F238E27FC236}">
                <a16:creationId xmlns:a16="http://schemas.microsoft.com/office/drawing/2014/main" id="{31ED2C04-DC70-6542-9E21-EEE126439CB1}"/>
              </a:ext>
            </a:extLst>
          </p:cNvPr>
          <p:cNvSpPr>
            <a:spLocks noGrp="1" noChangeArrowheads="1"/>
          </p:cNvSpPr>
          <p:nvPr>
            <p:ph type="body" idx="1"/>
          </p:nvPr>
        </p:nvSpPr>
        <p:spPr/>
        <p:txBody>
          <a:bodyPr/>
          <a:lstStyle/>
          <a:p>
            <a:r>
              <a:rPr lang="en-US" altLang="en-US" b="1"/>
              <a:t>Dekat dengan sinagoge ini terletak jalan-jalan beralas batu basalt, pada saat ini  masih terdapat banyak batu-batu tersebut.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a:extLst>
              <a:ext uri="{FF2B5EF4-FFF2-40B4-BE49-F238E27FC236}">
                <a16:creationId xmlns:a16="http://schemas.microsoft.com/office/drawing/2014/main" id="{E5FA2DF8-80FA-3E41-8DC3-093E05595F88}"/>
              </a:ext>
            </a:extLst>
          </p:cNvPr>
          <p:cNvSpPr>
            <a:spLocks noGrp="1" noRot="1" noChangeAspect="1" noChangeArrowheads="1" noTextEdit="1"/>
          </p:cNvSpPr>
          <p:nvPr>
            <p:ph type="sldImg"/>
          </p:nvPr>
        </p:nvSpPr>
        <p:spPr>
          <a:xfrm>
            <a:off x="1150938" y="692150"/>
            <a:ext cx="4556125" cy="3416300"/>
          </a:xfrm>
          <a:ln/>
        </p:spPr>
      </p:sp>
      <p:sp>
        <p:nvSpPr>
          <p:cNvPr id="652291" name="Rectangle 3">
            <a:extLst>
              <a:ext uri="{FF2B5EF4-FFF2-40B4-BE49-F238E27FC236}">
                <a16:creationId xmlns:a16="http://schemas.microsoft.com/office/drawing/2014/main" id="{538D93F7-6566-FD40-896D-CDE8ECC1567F}"/>
              </a:ext>
            </a:extLst>
          </p:cNvPr>
          <p:cNvSpPr>
            <a:spLocks noGrp="1" noChangeArrowheads="1"/>
          </p:cNvSpPr>
          <p:nvPr>
            <p:ph type="body" idx="1"/>
          </p:nvPr>
        </p:nvSpPr>
        <p:spPr/>
        <p:txBody>
          <a:bodyPr/>
          <a:lstStyle/>
          <a:p>
            <a:r>
              <a:rPr lang="en-US" altLang="en-US" b="1"/>
              <a:t>…di mana Tuhan dulu berjalan dan melayani para muridnya dan semua orang dari daerah ini yang datang untuk mendengar pengajarannya.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95C00D2C-BA3F-7A42-B6E0-E2338590E3D7}"/>
              </a:ext>
            </a:extLst>
          </p:cNvPr>
          <p:cNvSpPr>
            <a:spLocks noGrp="1" noRot="1" noChangeAspect="1" noChangeArrowheads="1" noTextEdit="1"/>
          </p:cNvSpPr>
          <p:nvPr>
            <p:ph type="sldImg"/>
          </p:nvPr>
        </p:nvSpPr>
        <p:spPr>
          <a:xfrm>
            <a:off x="1150938" y="692150"/>
            <a:ext cx="4556125" cy="3416300"/>
          </a:xfrm>
          <a:ln/>
        </p:spPr>
      </p:sp>
      <p:sp>
        <p:nvSpPr>
          <p:cNvPr id="625667" name="Rectangle 3">
            <a:extLst>
              <a:ext uri="{FF2B5EF4-FFF2-40B4-BE49-F238E27FC236}">
                <a16:creationId xmlns:a16="http://schemas.microsoft.com/office/drawing/2014/main" id="{D29502A7-6D6B-F949-943A-FA9B6DCA6685}"/>
              </a:ext>
            </a:extLst>
          </p:cNvPr>
          <p:cNvSpPr>
            <a:spLocks noGrp="1" noChangeArrowheads="1"/>
          </p:cNvSpPr>
          <p:nvPr>
            <p:ph type="body" idx="1"/>
          </p:nvPr>
        </p:nvSpPr>
        <p:spPr/>
        <p:txBody>
          <a:bodyPr/>
          <a:lstStyle/>
          <a:p>
            <a:r>
              <a:rPr lang="en-US" altLang="en-US" b="1"/>
              <a:t>Perjanjian Baru langsung dibuka dengan kelahiran YESUS, Sang Juruselamat. Kita mulai melihat perkembangan lebih lanjut dari </a:t>
            </a:r>
          </a:p>
          <a:p>
            <a:r>
              <a:rPr lang="en-US" altLang="en-US" b="1"/>
              <a:t>////	janji-janji tanpa syarat dalam Perjanjian Tuhan dengan Abraham 2000 tahun sebelumnya. Satu pertanyaan…bagaimana kita dapat memproses dan mengorganisir secara mental semua fakta dan detilnya?  Semua implikasi…semua instruksi – segalanya, benar-benar segalanya – yang perlu kita ketahui tentang Tuhan? </a:t>
            </a:r>
          </a:p>
          <a:p>
            <a:r>
              <a:rPr lang="en-US" altLang="en-US" b="1"/>
              <a:t>////	Mengingat bahwa studi ini BUKAN suatu penelusuran hal-hal secara rinci…tapi suatu tuntunan untuk mengorganisir semua yang dapat kita ketahui dan semua yang akan pernah kita ketahui. Sekali lagi…hanya garis besar saja…bukan perincian! </a:t>
            </a:r>
          </a:p>
          <a:p>
            <a:r>
              <a:rPr lang="en-US" altLang="en-US" b="1"/>
              <a:t>////	Arsip YESUS dapat dibagi menjadi tiga bagian utama: </a:t>
            </a:r>
          </a:p>
          <a:p>
            <a:r>
              <a:rPr lang="en-US" altLang="en-US" b="1"/>
              <a:t>	• HIDUPNya, </a:t>
            </a:r>
            <a:endParaRPr lang="fi-FI" altLang="en-US" b="1"/>
          </a:p>
          <a:p>
            <a:r>
              <a:rPr lang="fi-FI" altLang="en-US" b="1"/>
              <a:t>////	• Pengalaman-Nya di SALIB dan implikasi dari SALIB, dan</a:t>
            </a:r>
            <a:endParaRPr lang="en-US" altLang="en-US" b="1"/>
          </a:p>
          <a:p>
            <a:r>
              <a:rPr lang="en-US" altLang="en-US" b="1"/>
              <a:t>////	• Munculnya organisme baru yang misterius, GEREJA.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1CDCD2E1-7F45-3843-97CB-1FDB0662A644}"/>
              </a:ext>
            </a:extLst>
          </p:cNvPr>
          <p:cNvSpPr>
            <a:spLocks noGrp="1" noRot="1" noChangeAspect="1" noChangeArrowheads="1" noTextEdit="1"/>
          </p:cNvSpPr>
          <p:nvPr>
            <p:ph type="sldImg"/>
          </p:nvPr>
        </p:nvSpPr>
        <p:spPr>
          <a:xfrm>
            <a:off x="1150938" y="692150"/>
            <a:ext cx="4556125" cy="3416300"/>
          </a:xfrm>
          <a:ln/>
        </p:spPr>
      </p:sp>
      <p:sp>
        <p:nvSpPr>
          <p:cNvPr id="653315" name="Rectangle 3">
            <a:extLst>
              <a:ext uri="{FF2B5EF4-FFF2-40B4-BE49-F238E27FC236}">
                <a16:creationId xmlns:a16="http://schemas.microsoft.com/office/drawing/2014/main" id="{6D73C295-987A-C345-AF83-690A57D39211}"/>
              </a:ext>
            </a:extLst>
          </p:cNvPr>
          <p:cNvSpPr>
            <a:spLocks noGrp="1" noChangeArrowheads="1"/>
          </p:cNvSpPr>
          <p:nvPr>
            <p:ph type="body" idx="1"/>
          </p:nvPr>
        </p:nvSpPr>
        <p:spPr/>
        <p:txBody>
          <a:bodyPr/>
          <a:lstStyle/>
          <a:p>
            <a:r>
              <a:rPr lang="en-US" altLang="en-US" b="1"/>
              <a:t>Ini adalah gereja Katolik yang dibangun dalam bentuk yang tidak seperti  lazimnya dengan tujuan untuk melindungi rumah Tuhan…bangunan tersebut adalah gereja berbentuk segi delapan. </a:t>
            </a:r>
            <a:r>
              <a:rPr lang="fi-FI" altLang="en-US" b="1"/>
              <a:t>Gereja ini sekarang terletak di atas puing-puing reruntuhan mengingatkan kita akan bentuk bangunan masa lalu…</a:t>
            </a:r>
            <a:endParaRPr lang="en-US" altLang="en-US"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a:extLst>
              <a:ext uri="{FF2B5EF4-FFF2-40B4-BE49-F238E27FC236}">
                <a16:creationId xmlns:a16="http://schemas.microsoft.com/office/drawing/2014/main" id="{D795F087-F46F-8848-804A-A5FCFD40E051}"/>
              </a:ext>
            </a:extLst>
          </p:cNvPr>
          <p:cNvSpPr>
            <a:spLocks noGrp="1" noRot="1" noChangeAspect="1" noChangeArrowheads="1" noTextEdit="1"/>
          </p:cNvSpPr>
          <p:nvPr>
            <p:ph type="sldImg"/>
          </p:nvPr>
        </p:nvSpPr>
        <p:spPr>
          <a:xfrm>
            <a:off x="1150938" y="692150"/>
            <a:ext cx="4556125" cy="3416300"/>
          </a:xfrm>
          <a:ln/>
        </p:spPr>
      </p:sp>
      <p:sp>
        <p:nvSpPr>
          <p:cNvPr id="654339" name="Rectangle 3">
            <a:extLst>
              <a:ext uri="{FF2B5EF4-FFF2-40B4-BE49-F238E27FC236}">
                <a16:creationId xmlns:a16="http://schemas.microsoft.com/office/drawing/2014/main" id="{FA51528C-8C28-C14B-87BE-03A36747C43A}"/>
              </a:ext>
            </a:extLst>
          </p:cNvPr>
          <p:cNvSpPr>
            <a:spLocks noGrp="1" noChangeArrowheads="1"/>
          </p:cNvSpPr>
          <p:nvPr>
            <p:ph type="body" idx="1"/>
          </p:nvPr>
        </p:nvSpPr>
        <p:spPr/>
        <p:txBody>
          <a:bodyPr/>
          <a:lstStyle/>
          <a:p>
            <a:r>
              <a:rPr lang="en-US" altLang="en-US" b="1"/>
              <a:t>…yang berada di bawahnya. Puing-puing rumah Petrus.  Para sarjana Alkitab percaya Yesus tinggal di sini selama kira-kira dua tahun.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a:extLst>
              <a:ext uri="{FF2B5EF4-FFF2-40B4-BE49-F238E27FC236}">
                <a16:creationId xmlns:a16="http://schemas.microsoft.com/office/drawing/2014/main" id="{36A74D2C-A9E4-EF45-BD6B-36BC7BE077DA}"/>
              </a:ext>
            </a:extLst>
          </p:cNvPr>
          <p:cNvSpPr>
            <a:spLocks noGrp="1" noRot="1" noChangeAspect="1" noChangeArrowheads="1" noTextEdit="1"/>
          </p:cNvSpPr>
          <p:nvPr>
            <p:ph type="sldImg"/>
          </p:nvPr>
        </p:nvSpPr>
        <p:spPr>
          <a:xfrm>
            <a:off x="1150938" y="692150"/>
            <a:ext cx="4556125" cy="3416300"/>
          </a:xfrm>
          <a:ln/>
        </p:spPr>
      </p:sp>
      <p:sp>
        <p:nvSpPr>
          <p:cNvPr id="655363" name="Rectangle 3">
            <a:extLst>
              <a:ext uri="{FF2B5EF4-FFF2-40B4-BE49-F238E27FC236}">
                <a16:creationId xmlns:a16="http://schemas.microsoft.com/office/drawing/2014/main" id="{2B6DD86E-90A6-9A49-9AA7-F0F122315958}"/>
              </a:ext>
            </a:extLst>
          </p:cNvPr>
          <p:cNvSpPr>
            <a:spLocks noGrp="1" noChangeArrowheads="1"/>
          </p:cNvSpPr>
          <p:nvPr>
            <p:ph type="body" idx="1"/>
          </p:nvPr>
        </p:nvSpPr>
        <p:spPr/>
        <p:txBody>
          <a:bodyPr/>
          <a:lstStyle/>
          <a:p>
            <a:r>
              <a:rPr lang="en-US" altLang="en-US" b="1"/>
              <a:t>Dia mungkin melihat banyak pemandangan matahari terbenam seperti ini di akhir suatu hari pelayanan yang panjang di Kapernaum…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a:extLst>
              <a:ext uri="{FF2B5EF4-FFF2-40B4-BE49-F238E27FC236}">
                <a16:creationId xmlns:a16="http://schemas.microsoft.com/office/drawing/2014/main" id="{CC657D52-DAA9-0948-ADBD-FA4FA2ABA850}"/>
              </a:ext>
            </a:extLst>
          </p:cNvPr>
          <p:cNvSpPr>
            <a:spLocks noGrp="1" noRot="1" noChangeAspect="1" noChangeArrowheads="1" noTextEdit="1"/>
          </p:cNvSpPr>
          <p:nvPr>
            <p:ph type="sldImg"/>
          </p:nvPr>
        </p:nvSpPr>
        <p:spPr>
          <a:xfrm>
            <a:off x="1150938" y="692150"/>
            <a:ext cx="4556125" cy="3416300"/>
          </a:xfrm>
          <a:ln/>
        </p:spPr>
      </p:sp>
      <p:sp>
        <p:nvSpPr>
          <p:cNvPr id="656387" name="Rectangle 3">
            <a:extLst>
              <a:ext uri="{FF2B5EF4-FFF2-40B4-BE49-F238E27FC236}">
                <a16:creationId xmlns:a16="http://schemas.microsoft.com/office/drawing/2014/main" id="{EFBCE3B3-C96F-D642-B4BD-723CE6A7579F}"/>
              </a:ext>
            </a:extLst>
          </p:cNvPr>
          <p:cNvSpPr>
            <a:spLocks noGrp="1" noChangeArrowheads="1"/>
          </p:cNvSpPr>
          <p:nvPr>
            <p:ph type="body" idx="1"/>
          </p:nvPr>
        </p:nvSpPr>
        <p:spPr/>
        <p:txBody>
          <a:bodyPr/>
          <a:lstStyle/>
          <a:p>
            <a:r>
              <a:rPr lang="en-US" altLang="zh-CN" b="1">
                <a:ea typeface="SimSun" panose="02010600030101010101" pitchFamily="2" charset="-122"/>
              </a:rPr>
              <a:t>Ampiteater natural ini, suatu tempat di luar kota Kapernaum sebelah timur di atas perbukitan sekelilingnya, dulu adalah tempat Khotbah di bukit.  Kita tahu bahwa Yesus menarik perhatian gerombolan besar orang di lereng-lereng yang landai ini…menyampaikan ‘Khotbah di Bukit’ yang agung…Ucapan Bahagia…memberi makan sekian ribu orang.  Sungguh suatu tempat yang luar biasa penting dalam sejarah awal Kekristenan, pelajaran tentang pelayanan dan pelatihan para pengikutnya.</a:t>
            </a:r>
            <a:r>
              <a:rPr lang="en-US" altLang="zh-CN">
                <a:ea typeface="SimSun" panose="02010600030101010101" pitchFamily="2" charset="-122"/>
              </a:rPr>
              <a:t> </a:t>
            </a: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a:extLst>
              <a:ext uri="{FF2B5EF4-FFF2-40B4-BE49-F238E27FC236}">
                <a16:creationId xmlns:a16="http://schemas.microsoft.com/office/drawing/2014/main" id="{51361D9E-1870-3A40-A8DE-A5E288958D5B}"/>
              </a:ext>
            </a:extLst>
          </p:cNvPr>
          <p:cNvSpPr>
            <a:spLocks noGrp="1" noRot="1" noChangeAspect="1" noChangeArrowheads="1" noTextEdit="1"/>
          </p:cNvSpPr>
          <p:nvPr>
            <p:ph type="sldImg"/>
          </p:nvPr>
        </p:nvSpPr>
        <p:spPr>
          <a:xfrm>
            <a:off x="1150938" y="692150"/>
            <a:ext cx="4556125" cy="3416300"/>
          </a:xfrm>
          <a:ln/>
        </p:spPr>
      </p:sp>
      <p:sp>
        <p:nvSpPr>
          <p:cNvPr id="657411" name="Rectangle 3">
            <a:extLst>
              <a:ext uri="{FF2B5EF4-FFF2-40B4-BE49-F238E27FC236}">
                <a16:creationId xmlns:a16="http://schemas.microsoft.com/office/drawing/2014/main" id="{B01ECEF2-C439-DF41-896B-C76847DC95FB}"/>
              </a:ext>
            </a:extLst>
          </p:cNvPr>
          <p:cNvSpPr>
            <a:spLocks noGrp="1" noChangeArrowheads="1"/>
          </p:cNvSpPr>
          <p:nvPr>
            <p:ph type="body" idx="1"/>
          </p:nvPr>
        </p:nvSpPr>
        <p:spPr/>
        <p:txBody>
          <a:bodyPr/>
          <a:lstStyle/>
          <a:p>
            <a:r>
              <a:rPr lang="fi-FI" altLang="en-US" b="1"/>
              <a:t>Alkitab mencatat bagaimana Yesus kerap kali melakukan perjalanan selama tahun-tahun pelayanannya…melalui dataran tinggi ini di atas Danau Galilea.</a:t>
            </a:r>
            <a:r>
              <a:rPr lang="fi-FI" altLang="en-US"/>
              <a:t> </a:t>
            </a: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AB38070E-F2B3-3F4A-94FE-C96AE085426B}"/>
              </a:ext>
            </a:extLst>
          </p:cNvPr>
          <p:cNvSpPr>
            <a:spLocks noGrp="1" noRot="1" noChangeAspect="1" noChangeArrowheads="1" noTextEdit="1"/>
          </p:cNvSpPr>
          <p:nvPr>
            <p:ph type="sldImg"/>
          </p:nvPr>
        </p:nvSpPr>
        <p:spPr>
          <a:xfrm>
            <a:off x="1150938" y="692150"/>
            <a:ext cx="4556125" cy="3416300"/>
          </a:xfrm>
          <a:ln/>
        </p:spPr>
      </p:sp>
      <p:sp>
        <p:nvSpPr>
          <p:cNvPr id="658435" name="Rectangle 3">
            <a:extLst>
              <a:ext uri="{FF2B5EF4-FFF2-40B4-BE49-F238E27FC236}">
                <a16:creationId xmlns:a16="http://schemas.microsoft.com/office/drawing/2014/main" id="{68EFBC9E-6FD1-FD4F-9EC3-C709AFB27625}"/>
              </a:ext>
            </a:extLst>
          </p:cNvPr>
          <p:cNvSpPr>
            <a:spLocks noGrp="1" noChangeArrowheads="1"/>
          </p:cNvSpPr>
          <p:nvPr>
            <p:ph type="body" idx="1"/>
          </p:nvPr>
        </p:nvSpPr>
        <p:spPr/>
        <p:txBody>
          <a:bodyPr/>
          <a:lstStyle/>
          <a:p>
            <a:r>
              <a:rPr lang="en-US" altLang="en-US" b="1"/>
              <a:t>Perjalanan saat itu sulit dan menghabiskan waktu…memerlukan sekian hari untuk tiba di tempat-tempat pelayanan yang jauh…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a:extLst>
              <a:ext uri="{FF2B5EF4-FFF2-40B4-BE49-F238E27FC236}">
                <a16:creationId xmlns:a16="http://schemas.microsoft.com/office/drawing/2014/main" id="{55C6B052-7232-124F-9612-80A334BA657A}"/>
              </a:ext>
            </a:extLst>
          </p:cNvPr>
          <p:cNvSpPr>
            <a:spLocks noGrp="1" noRot="1" noChangeAspect="1" noChangeArrowheads="1" noTextEdit="1"/>
          </p:cNvSpPr>
          <p:nvPr>
            <p:ph type="sldImg"/>
          </p:nvPr>
        </p:nvSpPr>
        <p:spPr>
          <a:xfrm>
            <a:off x="1150938" y="692150"/>
            <a:ext cx="4556125" cy="3416300"/>
          </a:xfrm>
          <a:ln/>
        </p:spPr>
      </p:sp>
      <p:sp>
        <p:nvSpPr>
          <p:cNvPr id="659459" name="Rectangle 3">
            <a:extLst>
              <a:ext uri="{FF2B5EF4-FFF2-40B4-BE49-F238E27FC236}">
                <a16:creationId xmlns:a16="http://schemas.microsoft.com/office/drawing/2014/main" id="{5E7A1E5D-B591-EF4D-B2D0-D4FE2C056D35}"/>
              </a:ext>
            </a:extLst>
          </p:cNvPr>
          <p:cNvSpPr>
            <a:spLocks noGrp="1" noChangeArrowheads="1"/>
          </p:cNvSpPr>
          <p:nvPr>
            <p:ph type="body" idx="1"/>
          </p:nvPr>
        </p:nvSpPr>
        <p:spPr/>
        <p:txBody>
          <a:bodyPr/>
          <a:lstStyle/>
          <a:p>
            <a:r>
              <a:rPr lang="fi-FI" altLang="en-US" b="1"/>
              <a:t>…seperti mata air alami di Kaisaria Filipi ini, situs Alkitab di mana Yesus berjanji pada Petrus bahwa “di atas batu karang ini” Dia akan mendirikan gereja-Nya.</a:t>
            </a:r>
            <a:endParaRPr lang="en-US" altLang="en-US"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a:extLst>
              <a:ext uri="{FF2B5EF4-FFF2-40B4-BE49-F238E27FC236}">
                <a16:creationId xmlns:a16="http://schemas.microsoft.com/office/drawing/2014/main" id="{E3CD7136-B498-6742-8917-4EC3761846DF}"/>
              </a:ext>
            </a:extLst>
          </p:cNvPr>
          <p:cNvSpPr>
            <a:spLocks noGrp="1" noRot="1" noChangeAspect="1" noChangeArrowheads="1" noTextEdit="1"/>
          </p:cNvSpPr>
          <p:nvPr>
            <p:ph type="sldImg"/>
          </p:nvPr>
        </p:nvSpPr>
        <p:spPr>
          <a:xfrm>
            <a:off x="1150938" y="692150"/>
            <a:ext cx="4556125" cy="3416300"/>
          </a:xfrm>
          <a:ln/>
        </p:spPr>
      </p:sp>
      <p:sp>
        <p:nvSpPr>
          <p:cNvPr id="660483" name="Rectangle 3">
            <a:extLst>
              <a:ext uri="{FF2B5EF4-FFF2-40B4-BE49-F238E27FC236}">
                <a16:creationId xmlns:a16="http://schemas.microsoft.com/office/drawing/2014/main" id="{A0C63A37-0EC0-2344-9BF3-671766008E91}"/>
              </a:ext>
            </a:extLst>
          </p:cNvPr>
          <p:cNvSpPr>
            <a:spLocks noGrp="1" noChangeArrowheads="1"/>
          </p:cNvSpPr>
          <p:nvPr>
            <p:ph type="body" idx="1"/>
          </p:nvPr>
        </p:nvSpPr>
        <p:spPr/>
        <p:txBody>
          <a:bodyPr/>
          <a:lstStyle/>
          <a:p>
            <a:r>
              <a:rPr lang="en-US" altLang="en-US" b="1"/>
              <a:t>Air yang melimpah di hulu Sungai Yordan menjadi suatu ungkapan yang terkenal untuk Yesus karena ia menyediakan “air hidup” kepada semua yang bersedia mendengar dan mengikutinya…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a:extLst>
              <a:ext uri="{FF2B5EF4-FFF2-40B4-BE49-F238E27FC236}">
                <a16:creationId xmlns:a16="http://schemas.microsoft.com/office/drawing/2014/main" id="{C9D81219-8E83-6E42-8CE2-9C967258061C}"/>
              </a:ext>
            </a:extLst>
          </p:cNvPr>
          <p:cNvSpPr>
            <a:spLocks noGrp="1" noRot="1" noChangeAspect="1" noChangeArrowheads="1" noTextEdit="1"/>
          </p:cNvSpPr>
          <p:nvPr>
            <p:ph type="sldImg"/>
          </p:nvPr>
        </p:nvSpPr>
        <p:spPr>
          <a:xfrm>
            <a:off x="1150938" y="692150"/>
            <a:ext cx="4556125" cy="3416300"/>
          </a:xfrm>
          <a:ln/>
        </p:spPr>
      </p:sp>
      <p:sp>
        <p:nvSpPr>
          <p:cNvPr id="661507" name="Rectangle 3">
            <a:extLst>
              <a:ext uri="{FF2B5EF4-FFF2-40B4-BE49-F238E27FC236}">
                <a16:creationId xmlns:a16="http://schemas.microsoft.com/office/drawing/2014/main" id="{4AF040B1-0427-8A4A-A6E4-5708DEAE4E04}"/>
              </a:ext>
            </a:extLst>
          </p:cNvPr>
          <p:cNvSpPr>
            <a:spLocks noGrp="1" noChangeArrowheads="1"/>
          </p:cNvSpPr>
          <p:nvPr>
            <p:ph type="body" idx="1"/>
          </p:nvPr>
        </p:nvSpPr>
        <p:spPr/>
        <p:txBody>
          <a:bodyPr/>
          <a:lstStyle/>
          <a:p>
            <a:r>
              <a:rPr lang="en-US" altLang="en-US" b="1"/>
              <a:t>…dan di sini Sungai Yordan bergerak ke selatan menuju Samaria, melalui Yudea dan terus menuju ke Laut Mati.</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a:extLst>
              <a:ext uri="{FF2B5EF4-FFF2-40B4-BE49-F238E27FC236}">
                <a16:creationId xmlns:a16="http://schemas.microsoft.com/office/drawing/2014/main" id="{213AD5EC-8712-D442-A7A4-54CB9801C3AE}"/>
              </a:ext>
            </a:extLst>
          </p:cNvPr>
          <p:cNvSpPr>
            <a:spLocks noGrp="1" noRot="1" noChangeAspect="1" noChangeArrowheads="1" noTextEdit="1"/>
          </p:cNvSpPr>
          <p:nvPr>
            <p:ph type="sldImg"/>
          </p:nvPr>
        </p:nvSpPr>
        <p:spPr>
          <a:xfrm>
            <a:off x="1150938" y="692150"/>
            <a:ext cx="4556125" cy="3416300"/>
          </a:xfrm>
          <a:ln/>
        </p:spPr>
      </p:sp>
      <p:sp>
        <p:nvSpPr>
          <p:cNvPr id="662531" name="Rectangle 3">
            <a:extLst>
              <a:ext uri="{FF2B5EF4-FFF2-40B4-BE49-F238E27FC236}">
                <a16:creationId xmlns:a16="http://schemas.microsoft.com/office/drawing/2014/main" id="{1E306856-0F1B-7C47-9CC6-6185030E7A79}"/>
              </a:ext>
            </a:extLst>
          </p:cNvPr>
          <p:cNvSpPr>
            <a:spLocks noGrp="1" noChangeArrowheads="1"/>
          </p:cNvSpPr>
          <p:nvPr>
            <p:ph type="body" idx="1"/>
          </p:nvPr>
        </p:nvSpPr>
        <p:spPr/>
        <p:txBody>
          <a:bodyPr/>
          <a:lstStyle/>
          <a:p>
            <a:r>
              <a:rPr lang="en-US" altLang="en-US" b="1"/>
              <a:t>Di mana-mana di sepanjang jalan, ia menjumpai air terjun yang indah dan tempat-tempat dengan keindahan alam yang luar biasa.</a:t>
            </a:r>
            <a:r>
              <a:rPr lang="en-US" alt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a:extLst>
              <a:ext uri="{FF2B5EF4-FFF2-40B4-BE49-F238E27FC236}">
                <a16:creationId xmlns:a16="http://schemas.microsoft.com/office/drawing/2014/main" id="{388FC47D-F55A-F74F-9166-B9BA3E88B80B}"/>
              </a:ext>
            </a:extLst>
          </p:cNvPr>
          <p:cNvSpPr>
            <a:spLocks noGrp="1" noRot="1" noChangeAspect="1" noChangeArrowheads="1" noTextEdit="1"/>
          </p:cNvSpPr>
          <p:nvPr>
            <p:ph type="sldImg"/>
          </p:nvPr>
        </p:nvSpPr>
        <p:spPr>
          <a:xfrm>
            <a:off x="1150938" y="692150"/>
            <a:ext cx="4556125" cy="3416300"/>
          </a:xfrm>
          <a:ln/>
        </p:spPr>
      </p:sp>
      <p:sp>
        <p:nvSpPr>
          <p:cNvPr id="626691" name="Rectangle 3">
            <a:extLst>
              <a:ext uri="{FF2B5EF4-FFF2-40B4-BE49-F238E27FC236}">
                <a16:creationId xmlns:a16="http://schemas.microsoft.com/office/drawing/2014/main" id="{65A34087-2BE8-A24F-B643-CA63B5D044D4}"/>
              </a:ext>
            </a:extLst>
          </p:cNvPr>
          <p:cNvSpPr>
            <a:spLocks noGrp="1" noChangeArrowheads="1"/>
          </p:cNvSpPr>
          <p:nvPr>
            <p:ph type="body" idx="1"/>
          </p:nvPr>
        </p:nvSpPr>
        <p:spPr/>
        <p:txBody>
          <a:bodyPr/>
          <a:lstStyle/>
          <a:p>
            <a:r>
              <a:rPr lang="en-US" altLang="en-US" b="1"/>
              <a:t>Mengenai HIDUPNya: adalah membantu untuk membagi pandangan anda tentang HIDUP Tuhan kita menjadi </a:t>
            </a:r>
          </a:p>
          <a:p>
            <a:r>
              <a:rPr lang="en-US" altLang="en-US" b="1"/>
              <a:t>////	masa kanak-kanaknya, lahir dan dibesarkan sebagai seorang “Galilea”</a:t>
            </a:r>
            <a:endParaRPr lang="fi-FI" altLang="en-US" b="1"/>
          </a:p>
          <a:p>
            <a:r>
              <a:rPr lang="fi-FI" altLang="en-US" b="1"/>
              <a:t>////	pelayanan awal atau pertama di Yerusalem, </a:t>
            </a:r>
          </a:p>
          <a:p>
            <a:r>
              <a:rPr lang="fi-FI" altLang="en-US" b="1"/>
              <a:t>////	perjalanannya  ke utara menuju dan masuk ke daerah Galilea, </a:t>
            </a:r>
          </a:p>
          <a:p>
            <a:r>
              <a:rPr lang="fi-FI" altLang="en-US" b="1"/>
              <a:t>////	pelayanannya yang luas di Galilea dengan pusat di Kapernaum, </a:t>
            </a:r>
          </a:p>
          <a:p>
            <a:r>
              <a:rPr lang="fi-FI" altLang="en-US" b="1"/>
              <a:t>////	pelayanan singkat di Perea, dan akhirnya, </a:t>
            </a:r>
            <a:endParaRPr lang="fi-FI" altLang="zh-CN" b="1">
              <a:ea typeface="SimSun" panose="02010600030101010101" pitchFamily="2" charset="-122"/>
            </a:endParaRPr>
          </a:p>
          <a:p>
            <a:r>
              <a:rPr lang="fi-FI" altLang="zh-CN" b="1">
                <a:ea typeface="SimSun" panose="02010600030101010101" pitchFamily="2" charset="-122"/>
              </a:rPr>
              <a:t>////	minggu terakhir dari hidupNya, pelayanan Yerusalem yang kedua atau terakhir.</a:t>
            </a:r>
            <a:r>
              <a:rPr lang="en-US" altLang="zh-CN">
                <a:ea typeface="SimSun" panose="02010600030101010101" pitchFamily="2" charset="-122"/>
              </a:rPr>
              <a:t> </a:t>
            </a: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a:extLst>
              <a:ext uri="{FF2B5EF4-FFF2-40B4-BE49-F238E27FC236}">
                <a16:creationId xmlns:a16="http://schemas.microsoft.com/office/drawing/2014/main" id="{453BBA04-064C-BD4E-8BE6-162E727B9B1A}"/>
              </a:ext>
            </a:extLst>
          </p:cNvPr>
          <p:cNvSpPr>
            <a:spLocks noGrp="1" noRot="1" noChangeAspect="1" noChangeArrowheads="1" noTextEdit="1"/>
          </p:cNvSpPr>
          <p:nvPr>
            <p:ph type="sldImg"/>
          </p:nvPr>
        </p:nvSpPr>
        <p:spPr>
          <a:xfrm>
            <a:off x="1150938" y="692150"/>
            <a:ext cx="4556125" cy="3416300"/>
          </a:xfrm>
          <a:ln/>
        </p:spPr>
      </p:sp>
      <p:sp>
        <p:nvSpPr>
          <p:cNvPr id="663555" name="Rectangle 3">
            <a:extLst>
              <a:ext uri="{FF2B5EF4-FFF2-40B4-BE49-F238E27FC236}">
                <a16:creationId xmlns:a16="http://schemas.microsoft.com/office/drawing/2014/main" id="{BF5BC5B9-536C-8F46-8DA3-0B72FB36F6F2}"/>
              </a:ext>
            </a:extLst>
          </p:cNvPr>
          <p:cNvSpPr>
            <a:spLocks noGrp="1" noChangeArrowheads="1"/>
          </p:cNvSpPr>
          <p:nvPr>
            <p:ph type="body" idx="1"/>
          </p:nvPr>
        </p:nvSpPr>
        <p:spPr/>
        <p:txBody>
          <a:bodyPr/>
          <a:lstStyle/>
          <a:p>
            <a:r>
              <a:rPr lang="en-US" altLang="en-US" b="1"/>
              <a:t>Dari waktu ke waktu, Tuhan melakukan perjalanan singkat ke daerah sekitar untuk mengajar dan melakukan pelayanan…</a:t>
            </a:r>
          </a:p>
          <a:p>
            <a:r>
              <a:rPr lang="en-US" altLang="en-US" b="1"/>
              <a:t>////	….ke utara ke Fenisia…</a:t>
            </a:r>
            <a:endParaRPr lang="en-US" altLang="zh-CN" b="1">
              <a:ea typeface="SimSun" panose="02010600030101010101" pitchFamily="2" charset="-122"/>
            </a:endParaRPr>
          </a:p>
          <a:p>
            <a:r>
              <a:rPr lang="en-US" altLang="zh-CN" b="1">
                <a:ea typeface="SimSun" panose="02010600030101010101" pitchFamily="2" charset="-122"/>
              </a:rPr>
              <a:t>////	….dan ke daerah yang dikenal sebagai Dekapolis…sepuluh kota…dibangun dan diatur sejalan dengan Helenisme atau gaya hidup Yunani…saat itu hal ini adalah sesuatu yang sudah seharusnya dilakukan…</a:t>
            </a:r>
            <a:r>
              <a:rPr lang="en-US" altLang="zh-CN">
                <a:ea typeface="SimSun" panose="02010600030101010101" pitchFamily="2" charset="-122"/>
              </a:rPr>
              <a:t> </a:t>
            </a: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a:extLst>
              <a:ext uri="{FF2B5EF4-FFF2-40B4-BE49-F238E27FC236}">
                <a16:creationId xmlns:a16="http://schemas.microsoft.com/office/drawing/2014/main" id="{9942E365-3F8D-014B-9AD8-A367F583E582}"/>
              </a:ext>
            </a:extLst>
          </p:cNvPr>
          <p:cNvSpPr>
            <a:spLocks noGrp="1" noRot="1" noChangeAspect="1" noChangeArrowheads="1" noTextEdit="1"/>
          </p:cNvSpPr>
          <p:nvPr>
            <p:ph type="sldImg"/>
          </p:nvPr>
        </p:nvSpPr>
        <p:spPr>
          <a:xfrm>
            <a:off x="1150938" y="692150"/>
            <a:ext cx="4556125" cy="3416300"/>
          </a:xfrm>
          <a:ln/>
        </p:spPr>
      </p:sp>
      <p:sp>
        <p:nvSpPr>
          <p:cNvPr id="664579" name="Rectangle 3">
            <a:extLst>
              <a:ext uri="{FF2B5EF4-FFF2-40B4-BE49-F238E27FC236}">
                <a16:creationId xmlns:a16="http://schemas.microsoft.com/office/drawing/2014/main" id="{4E9FF2F7-674A-A148-89F7-0E080E815D3C}"/>
              </a:ext>
            </a:extLst>
          </p:cNvPr>
          <p:cNvSpPr>
            <a:spLocks noGrp="1" noChangeArrowheads="1"/>
          </p:cNvSpPr>
          <p:nvPr>
            <p:ph type="body" idx="1"/>
          </p:nvPr>
        </p:nvSpPr>
        <p:spPr/>
        <p:txBody>
          <a:bodyPr/>
          <a:lstStyle/>
          <a:p>
            <a:r>
              <a:rPr lang="en-US" altLang="en-US" b="1"/>
              <a:t>…seperti kota Gadara. Bahkan pilar-pilar dalam restorasi ini menunjukkan gaya Korintus yang khas dipengaruhi oleh arsitektur Yunani.</a:t>
            </a:r>
            <a:r>
              <a:rPr lang="en-US" altLang="en-US"/>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a:extLst>
              <a:ext uri="{FF2B5EF4-FFF2-40B4-BE49-F238E27FC236}">
                <a16:creationId xmlns:a16="http://schemas.microsoft.com/office/drawing/2014/main" id="{7B70072D-1C14-D048-8B7C-FFFD8A863044}"/>
              </a:ext>
            </a:extLst>
          </p:cNvPr>
          <p:cNvSpPr>
            <a:spLocks noGrp="1" noRot="1" noChangeAspect="1" noChangeArrowheads="1" noTextEdit="1"/>
          </p:cNvSpPr>
          <p:nvPr>
            <p:ph type="sldImg"/>
          </p:nvPr>
        </p:nvSpPr>
        <p:spPr>
          <a:xfrm>
            <a:off x="1150938" y="692150"/>
            <a:ext cx="4556125" cy="3416300"/>
          </a:xfrm>
          <a:ln/>
        </p:spPr>
      </p:sp>
      <p:sp>
        <p:nvSpPr>
          <p:cNvPr id="665603" name="Rectangle 3">
            <a:extLst>
              <a:ext uri="{FF2B5EF4-FFF2-40B4-BE49-F238E27FC236}">
                <a16:creationId xmlns:a16="http://schemas.microsoft.com/office/drawing/2014/main" id="{32C986E9-DCC9-B34D-9856-AF3B7EE55768}"/>
              </a:ext>
            </a:extLst>
          </p:cNvPr>
          <p:cNvSpPr>
            <a:spLocks noGrp="1" noChangeArrowheads="1"/>
          </p:cNvSpPr>
          <p:nvPr>
            <p:ph type="body" idx="1"/>
          </p:nvPr>
        </p:nvSpPr>
        <p:spPr/>
        <p:txBody>
          <a:bodyPr/>
          <a:lstStyle/>
          <a:p>
            <a:r>
              <a:rPr lang="fi-FI" altLang="en-US" b="1"/>
              <a:t>Yesus melakukan banyak perjalanan keluar ke daerah-daerah sekitar.. </a:t>
            </a:r>
            <a:r>
              <a:rPr lang="en-US" altLang="en-US" b="1"/>
              <a:t>mengajar…menyembuhkan…dan melayani.</a:t>
            </a:r>
          </a:p>
          <a:p>
            <a:r>
              <a:rPr lang="en-US" altLang="en-US" b="1"/>
              <a:t>////	Tapi juga, dengan setia, pada tiap perayaan tahunan di Bait Allah Yerusalem dalam sistem penanggalan Yahudi, Yesus melakukan perjalanan dengan BERJALAN KAKI…</a:t>
            </a:r>
          </a:p>
          <a:p>
            <a:r>
              <a:rPr lang="en-US" altLang="en-US" b="1"/>
              <a:t>////	….dari Kapernaum dan Galilea turun ke Yerusalem…memenuhi tiap aspek dari hukum Musa.</a:t>
            </a:r>
            <a:r>
              <a:rPr lang="en-US" altLang="en-US"/>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a:extLst>
              <a:ext uri="{FF2B5EF4-FFF2-40B4-BE49-F238E27FC236}">
                <a16:creationId xmlns:a16="http://schemas.microsoft.com/office/drawing/2014/main" id="{F691205A-59B9-D544-9BB9-A07D61C6F738}"/>
              </a:ext>
            </a:extLst>
          </p:cNvPr>
          <p:cNvSpPr>
            <a:spLocks noGrp="1" noRot="1" noChangeAspect="1" noChangeArrowheads="1" noTextEdit="1"/>
          </p:cNvSpPr>
          <p:nvPr>
            <p:ph type="sldImg"/>
          </p:nvPr>
        </p:nvSpPr>
        <p:spPr>
          <a:xfrm>
            <a:off x="1150938" y="692150"/>
            <a:ext cx="4556125" cy="3416300"/>
          </a:xfrm>
          <a:ln/>
        </p:spPr>
      </p:sp>
      <p:sp>
        <p:nvSpPr>
          <p:cNvPr id="666627" name="Rectangle 3">
            <a:extLst>
              <a:ext uri="{FF2B5EF4-FFF2-40B4-BE49-F238E27FC236}">
                <a16:creationId xmlns:a16="http://schemas.microsoft.com/office/drawing/2014/main" id="{4D4DBB04-D978-9341-845D-3C6CE22FCC55}"/>
              </a:ext>
            </a:extLst>
          </p:cNvPr>
          <p:cNvSpPr>
            <a:spLocks noGrp="1" noChangeArrowheads="1"/>
          </p:cNvSpPr>
          <p:nvPr>
            <p:ph type="body" idx="1"/>
          </p:nvPr>
        </p:nvSpPr>
        <p:spPr/>
        <p:txBody>
          <a:bodyPr/>
          <a:lstStyle/>
          <a:p>
            <a:r>
              <a:rPr lang="en-US" altLang="en-US" b="1"/>
              <a:t>Untuk memberikan gambaran tentang jarak-jarak ini…untuk berjalan kaki atau dengan naik keledai…</a:t>
            </a:r>
          </a:p>
          <a:p>
            <a:r>
              <a:rPr lang="en-US" altLang="en-US" b="1"/>
              <a:t>////	…dari Kapernaum ke Yerusalem…128.7 km.</a:t>
            </a:r>
          </a:p>
          <a:p>
            <a:r>
              <a:rPr lang="en-US" altLang="en-US" b="1"/>
              <a:t>////	…dari aliran keluar Danau Galilea melalui Sungai Yordan ke Laut Mati...120.7 km. </a:t>
            </a:r>
            <a:endParaRPr lang="fi-FI" altLang="zh-CN" b="1">
              <a:ea typeface="SimSun" panose="02010600030101010101" pitchFamily="2" charset="-122"/>
            </a:endParaRPr>
          </a:p>
          <a:p>
            <a:r>
              <a:rPr lang="fi-FI" altLang="zh-CN" b="1">
                <a:ea typeface="SimSun" panose="02010600030101010101" pitchFamily="2" charset="-122"/>
              </a:rPr>
              <a:t>Perjalanan bukanlah tugas ringan pada hari-hari pelayanan Tuhan kita di bumi!</a:t>
            </a:r>
            <a:r>
              <a:rPr lang="fi-FI" altLang="zh-CN">
                <a:ea typeface="SimSun" panose="02010600030101010101" pitchFamily="2" charset="-122"/>
              </a:rPr>
              <a:t> </a:t>
            </a: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a:extLst>
              <a:ext uri="{FF2B5EF4-FFF2-40B4-BE49-F238E27FC236}">
                <a16:creationId xmlns:a16="http://schemas.microsoft.com/office/drawing/2014/main" id="{D7C2AE97-11F1-2145-8286-001D07ED4835}"/>
              </a:ext>
            </a:extLst>
          </p:cNvPr>
          <p:cNvSpPr>
            <a:spLocks noGrp="1" noRot="1" noChangeAspect="1" noChangeArrowheads="1" noTextEdit="1"/>
          </p:cNvSpPr>
          <p:nvPr>
            <p:ph type="sldImg"/>
          </p:nvPr>
        </p:nvSpPr>
        <p:spPr>
          <a:xfrm>
            <a:off x="1150938" y="692150"/>
            <a:ext cx="4556125" cy="3416300"/>
          </a:xfrm>
          <a:ln/>
        </p:spPr>
      </p:sp>
      <p:sp>
        <p:nvSpPr>
          <p:cNvPr id="667651" name="Rectangle 3">
            <a:extLst>
              <a:ext uri="{FF2B5EF4-FFF2-40B4-BE49-F238E27FC236}">
                <a16:creationId xmlns:a16="http://schemas.microsoft.com/office/drawing/2014/main" id="{8AAE9CA4-BAD7-8442-A629-293858DFBE5A}"/>
              </a:ext>
            </a:extLst>
          </p:cNvPr>
          <p:cNvSpPr>
            <a:spLocks noGrp="1" noChangeArrowheads="1"/>
          </p:cNvSpPr>
          <p:nvPr>
            <p:ph type="body" idx="1"/>
          </p:nvPr>
        </p:nvSpPr>
        <p:spPr/>
        <p:txBody>
          <a:bodyPr/>
          <a:lstStyle/>
          <a:p>
            <a:r>
              <a:rPr lang="en-US" altLang="en-US" b="1"/>
              <a:t>Dan kemudian ketika waktuNya tiba…ia meninggalkan Galilea selamanya, untuk kembali ke Yerusalem melalui daerah Perea…khususnya kita mengetahui…</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a:extLst>
              <a:ext uri="{FF2B5EF4-FFF2-40B4-BE49-F238E27FC236}">
                <a16:creationId xmlns:a16="http://schemas.microsoft.com/office/drawing/2014/main" id="{1510DFBA-025C-484A-9621-18A4FF6C8FF3}"/>
              </a:ext>
            </a:extLst>
          </p:cNvPr>
          <p:cNvSpPr>
            <a:spLocks noGrp="1" noRot="1" noChangeAspect="1" noChangeArrowheads="1" noTextEdit="1"/>
          </p:cNvSpPr>
          <p:nvPr>
            <p:ph type="sldImg"/>
          </p:nvPr>
        </p:nvSpPr>
        <p:spPr>
          <a:xfrm>
            <a:off x="1150938" y="692150"/>
            <a:ext cx="4556125" cy="3416300"/>
          </a:xfrm>
          <a:ln/>
        </p:spPr>
      </p:sp>
      <p:sp>
        <p:nvSpPr>
          <p:cNvPr id="668675" name="Rectangle 3">
            <a:extLst>
              <a:ext uri="{FF2B5EF4-FFF2-40B4-BE49-F238E27FC236}">
                <a16:creationId xmlns:a16="http://schemas.microsoft.com/office/drawing/2014/main" id="{75E25D08-431F-0140-9178-E2F462CA68E0}"/>
              </a:ext>
            </a:extLst>
          </p:cNvPr>
          <p:cNvSpPr>
            <a:spLocks noGrp="1" noChangeArrowheads="1"/>
          </p:cNvSpPr>
          <p:nvPr>
            <p:ph type="body" idx="1"/>
          </p:nvPr>
        </p:nvSpPr>
        <p:spPr/>
        <p:txBody>
          <a:bodyPr/>
          <a:lstStyle/>
          <a:p>
            <a:r>
              <a:rPr lang="en-US" altLang="en-US" b="1"/>
              <a:t>…dia bergerak melalui Yerikho kuno…kota oasis bersejarah yang melaluinya Yosua memasuki Tanah Kanaan untuk menaklukkannya sekitar 1500 tahun sebelumnya! </a:t>
            </a:r>
            <a:endParaRPr lang="en-US" altLang="zh-CN" b="1">
              <a:ea typeface="SimSun" panose="02010600030101010101" pitchFamily="2" charset="-122"/>
            </a:endParaRPr>
          </a:p>
          <a:p>
            <a:r>
              <a:rPr lang="en-US" altLang="zh-CN" b="1">
                <a:ea typeface="SimSun" panose="02010600030101010101" pitchFamily="2" charset="-122"/>
              </a:rPr>
              <a:t>////	Di sana – di kota Yerikho ini…terjadi pertemuan yang terkenal antara Yesus dengan si pendek Zakheus yang bersembunyi di pohon ara seperti ini.</a:t>
            </a:r>
            <a:r>
              <a:rPr lang="en-US" altLang="zh-CN">
                <a:ea typeface="SimSun" panose="02010600030101010101" pitchFamily="2" charset="-122"/>
              </a:rPr>
              <a:t> </a:t>
            </a: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a:extLst>
              <a:ext uri="{FF2B5EF4-FFF2-40B4-BE49-F238E27FC236}">
                <a16:creationId xmlns:a16="http://schemas.microsoft.com/office/drawing/2014/main" id="{525EAB90-A123-5841-97F5-C24EC886885B}"/>
              </a:ext>
            </a:extLst>
          </p:cNvPr>
          <p:cNvSpPr>
            <a:spLocks noGrp="1" noRot="1" noChangeAspect="1" noChangeArrowheads="1" noTextEdit="1"/>
          </p:cNvSpPr>
          <p:nvPr>
            <p:ph type="sldImg"/>
          </p:nvPr>
        </p:nvSpPr>
        <p:spPr>
          <a:xfrm>
            <a:off x="1150938" y="692150"/>
            <a:ext cx="4556125" cy="3416300"/>
          </a:xfrm>
          <a:ln/>
        </p:spPr>
      </p:sp>
      <p:sp>
        <p:nvSpPr>
          <p:cNvPr id="669699" name="Rectangle 3">
            <a:extLst>
              <a:ext uri="{FF2B5EF4-FFF2-40B4-BE49-F238E27FC236}">
                <a16:creationId xmlns:a16="http://schemas.microsoft.com/office/drawing/2014/main" id="{FDA3AC6D-31CB-9E46-9A25-9F2E6CA738AB}"/>
              </a:ext>
            </a:extLst>
          </p:cNvPr>
          <p:cNvSpPr>
            <a:spLocks noGrp="1" noChangeArrowheads="1"/>
          </p:cNvSpPr>
          <p:nvPr>
            <p:ph type="body" idx="1"/>
          </p:nvPr>
        </p:nvSpPr>
        <p:spPr/>
        <p:txBody>
          <a:bodyPr/>
          <a:lstStyle/>
          <a:p>
            <a:r>
              <a:rPr lang="en-US" altLang="en-US" b="1"/>
              <a:t>Dan akhirnya…waktunya tiba untuk Dia kembali ke Yerusalem, untuk menghadapi kejadian-kejadian tak terhindarkan yang mulai terbentang. Dengan demikian…berakhirlah pelayanan Yerusalem-Nya.</a:t>
            </a:r>
            <a:r>
              <a:rPr lang="en-US" altLang="en-US"/>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a:extLst>
              <a:ext uri="{FF2B5EF4-FFF2-40B4-BE49-F238E27FC236}">
                <a16:creationId xmlns:a16="http://schemas.microsoft.com/office/drawing/2014/main" id="{1944F5B1-7BD2-D143-88E7-695B72B5C78D}"/>
              </a:ext>
            </a:extLst>
          </p:cNvPr>
          <p:cNvSpPr>
            <a:spLocks noGrp="1" noRot="1" noChangeAspect="1" noChangeArrowheads="1" noTextEdit="1"/>
          </p:cNvSpPr>
          <p:nvPr>
            <p:ph type="sldImg"/>
          </p:nvPr>
        </p:nvSpPr>
        <p:spPr>
          <a:xfrm>
            <a:off x="1150938" y="692150"/>
            <a:ext cx="4556125" cy="3416300"/>
          </a:xfrm>
          <a:ln/>
        </p:spPr>
      </p:sp>
      <p:sp>
        <p:nvSpPr>
          <p:cNvPr id="670723" name="Rectangle 3">
            <a:extLst>
              <a:ext uri="{FF2B5EF4-FFF2-40B4-BE49-F238E27FC236}">
                <a16:creationId xmlns:a16="http://schemas.microsoft.com/office/drawing/2014/main" id="{066F2521-38CD-B64F-B3CE-B88A8CF2F973}"/>
              </a:ext>
            </a:extLst>
          </p:cNvPr>
          <p:cNvSpPr>
            <a:spLocks noGrp="1" noChangeArrowheads="1"/>
          </p:cNvSpPr>
          <p:nvPr>
            <p:ph type="body" idx="1"/>
          </p:nvPr>
        </p:nvSpPr>
        <p:spPr/>
        <p:txBody>
          <a:bodyPr/>
          <a:lstStyle/>
          <a:p>
            <a:r>
              <a:rPr lang="en-US" altLang="en-US" b="1"/>
              <a:t>Di hari Minggu Palem di minggu terakhirnya, ia memasuki kota, menuju bukit tempat Bait Allah, di mana Kubah Batu berdiri hari ini…</a:t>
            </a:r>
            <a:endParaRPr lang="fi-FI" altLang="en-US" b="1"/>
          </a:p>
          <a:p>
            <a:r>
              <a:rPr lang="fi-FI" altLang="en-US" b="1"/>
              <a:t>////	…sekerumunan orang mengharapkan dia untuk menjadi Raja baru Israel dan pemimpin politik.  Arsip map KERAJAAN mengingatkan kita akan Bait Allah Salomo dan kemudian – yang satu ini – Bait Allah Herodes yang didirikan pada jaman Yesus. </a:t>
            </a:r>
            <a:endParaRPr lang="fi-FI" altLang="zh-CN" b="1">
              <a:ea typeface="SimSun" panose="02010600030101010101" pitchFamily="2" charset="-122"/>
            </a:endParaRPr>
          </a:p>
          <a:p>
            <a:r>
              <a:rPr lang="fi-FI" altLang="zh-CN" b="1">
                <a:ea typeface="SimSun" panose="02010600030101010101" pitchFamily="2" charset="-122"/>
              </a:rPr>
              <a:t>////	Para sarjana Alkitab memberitahukan kita bahwa ia pasti memasuki daerah Bukit Bait Allah melalui Gerbang Timur…sekarang dibangun kembali dan ditutup oleh penakluk yang menempati  bukit Bait Allah .</a:t>
            </a:r>
            <a:r>
              <a:rPr lang="fi-FI" altLang="zh-CN">
                <a:ea typeface="SimSun" panose="02010600030101010101" pitchFamily="2" charset="-122"/>
              </a:rPr>
              <a:t> </a:t>
            </a: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a:extLst>
              <a:ext uri="{FF2B5EF4-FFF2-40B4-BE49-F238E27FC236}">
                <a16:creationId xmlns:a16="http://schemas.microsoft.com/office/drawing/2014/main" id="{7F811259-C26E-6C4B-8C43-C5A48A3AC26E}"/>
              </a:ext>
            </a:extLst>
          </p:cNvPr>
          <p:cNvSpPr>
            <a:spLocks noGrp="1" noRot="1" noChangeAspect="1" noChangeArrowheads="1" noTextEdit="1"/>
          </p:cNvSpPr>
          <p:nvPr>
            <p:ph type="sldImg"/>
          </p:nvPr>
        </p:nvSpPr>
        <p:spPr>
          <a:xfrm>
            <a:off x="1150938" y="692150"/>
            <a:ext cx="4556125" cy="3416300"/>
          </a:xfrm>
          <a:ln/>
        </p:spPr>
      </p:sp>
      <p:sp>
        <p:nvSpPr>
          <p:cNvPr id="671747" name="Rectangle 3">
            <a:extLst>
              <a:ext uri="{FF2B5EF4-FFF2-40B4-BE49-F238E27FC236}">
                <a16:creationId xmlns:a16="http://schemas.microsoft.com/office/drawing/2014/main" id="{9D047271-EDDE-1D4E-AD35-1228298A738B}"/>
              </a:ext>
            </a:extLst>
          </p:cNvPr>
          <p:cNvSpPr>
            <a:spLocks noGrp="1" noChangeArrowheads="1"/>
          </p:cNvSpPr>
          <p:nvPr>
            <p:ph type="body" idx="1"/>
          </p:nvPr>
        </p:nvSpPr>
        <p:spPr/>
        <p:txBody>
          <a:bodyPr/>
          <a:lstStyle/>
          <a:p>
            <a:r>
              <a:rPr lang="en-US" altLang="zh-CN" b="1">
                <a:ea typeface="SimSun" panose="02010600030101010101" pitchFamily="2" charset="-122"/>
              </a:rPr>
              <a:t>Dan bagaimanakah seandainya…jika seandainya…Bait Allah agung seperti yang dikenal di masa Yesus masih menempati tempat yang sama di Yerusalem saat ini? Seorang seniman berpendapat bahwa bangunan itu akan tampak seperti ini. Dengan begini…kita dapat lebih mudah menyadari luasnya kompleks Bait Allah dan struktur komunitas, politik dan teologis yang tegar tengkuk dan rapuh yang menentang Yesus. Dalam hitungan jam setelah memasuki kota, Tuhan dibawa ke hadapan kekuasaan Yahudi maupun Roma, memulai kejadian-kejadian tragis yang pada akhirnya memimpin kepada…</a:t>
            </a:r>
            <a:r>
              <a:rPr lang="en-US" altLang="zh-CN">
                <a:ea typeface="SimSun" panose="02010600030101010101" pitchFamily="2" charset="-122"/>
              </a:rPr>
              <a:t> </a:t>
            </a: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a:extLst>
              <a:ext uri="{FF2B5EF4-FFF2-40B4-BE49-F238E27FC236}">
                <a16:creationId xmlns:a16="http://schemas.microsoft.com/office/drawing/2014/main" id="{6303D156-DDC7-AF47-8F28-B31CA92DFC6B}"/>
              </a:ext>
            </a:extLst>
          </p:cNvPr>
          <p:cNvSpPr>
            <a:spLocks noGrp="1" noRot="1" noChangeAspect="1" noChangeArrowheads="1" noTextEdit="1"/>
          </p:cNvSpPr>
          <p:nvPr>
            <p:ph type="sldImg"/>
          </p:nvPr>
        </p:nvSpPr>
        <p:spPr>
          <a:xfrm>
            <a:off x="1150938" y="692150"/>
            <a:ext cx="4556125" cy="3416300"/>
          </a:xfrm>
          <a:ln/>
        </p:spPr>
      </p:sp>
      <p:sp>
        <p:nvSpPr>
          <p:cNvPr id="672771" name="Rectangle 3">
            <a:extLst>
              <a:ext uri="{FF2B5EF4-FFF2-40B4-BE49-F238E27FC236}">
                <a16:creationId xmlns:a16="http://schemas.microsoft.com/office/drawing/2014/main" id="{AE307799-D761-CD40-8562-B6F66961B6B4}"/>
              </a:ext>
            </a:extLst>
          </p:cNvPr>
          <p:cNvSpPr>
            <a:spLocks noGrp="1" noChangeArrowheads="1"/>
          </p:cNvSpPr>
          <p:nvPr>
            <p:ph type="body" idx="1"/>
          </p:nvPr>
        </p:nvSpPr>
        <p:spPr/>
        <p:txBody>
          <a:bodyPr/>
          <a:lstStyle/>
          <a:p>
            <a:r>
              <a:rPr lang="en-US" altLang="en-US" b="1"/>
              <a:t>…SALIB.  Elemen dari arsip Yesus ini disimpulkan dengan baik di dalam pemberitaan di Perjamuan Terakhir – permulaan dari PERJANJIAN BARU.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a:extLst>
              <a:ext uri="{FF2B5EF4-FFF2-40B4-BE49-F238E27FC236}">
                <a16:creationId xmlns:a16="http://schemas.microsoft.com/office/drawing/2014/main" id="{04FB3B8B-568A-D84C-BF99-EB1C040EDFB6}"/>
              </a:ext>
            </a:extLst>
          </p:cNvPr>
          <p:cNvSpPr>
            <a:spLocks noGrp="1" noRot="1" noChangeAspect="1" noChangeArrowheads="1" noTextEdit="1"/>
          </p:cNvSpPr>
          <p:nvPr>
            <p:ph type="sldImg"/>
          </p:nvPr>
        </p:nvSpPr>
        <p:spPr>
          <a:xfrm>
            <a:off x="1150938" y="692150"/>
            <a:ext cx="4556125" cy="3416300"/>
          </a:xfrm>
          <a:ln/>
        </p:spPr>
      </p:sp>
      <p:sp>
        <p:nvSpPr>
          <p:cNvPr id="627715" name="Rectangle 3">
            <a:extLst>
              <a:ext uri="{FF2B5EF4-FFF2-40B4-BE49-F238E27FC236}">
                <a16:creationId xmlns:a16="http://schemas.microsoft.com/office/drawing/2014/main" id="{F1B9C4F5-8355-F74B-8488-D6660E7DF4D0}"/>
              </a:ext>
            </a:extLst>
          </p:cNvPr>
          <p:cNvSpPr>
            <a:spLocks noGrp="1" noChangeArrowheads="1"/>
          </p:cNvSpPr>
          <p:nvPr>
            <p:ph type="body" idx="1"/>
          </p:nvPr>
        </p:nvSpPr>
        <p:spPr/>
        <p:txBody>
          <a:bodyPr/>
          <a:lstStyle/>
          <a:p>
            <a:r>
              <a:rPr lang="en-US" altLang="en-US" b="1"/>
              <a:t>GAMBARAN GEOGRAFIS ISRAEL</a:t>
            </a:r>
            <a:endParaRPr lang="fi-FI" altLang="en-US" b="1"/>
          </a:p>
          <a:p>
            <a:r>
              <a:rPr lang="fi-FI" altLang="en-US" b="1"/>
              <a:t>Latar kehidupan Tuhan kita adalah negeri di mana Dia hidup…</a:t>
            </a:r>
            <a:endParaRPr lang="en-US" altLang="en-US" b="1"/>
          </a:p>
          <a:p>
            <a:r>
              <a:rPr lang="en-US" altLang="en-US" b="1"/>
              <a:t>////	…tanah Perjanjian Abraham. Ini adalah pemandangan yang tentunya dilihatNya dengan mata kepalaNya sendiri! Pengalaman membuktikan bahwa pengetahuan kita tentang geografi juga merupakan alat bantu yang sangat penting untuk mengumpulkan sejumlah besar informasi…dalam menyajikan informasi supaya lebih mudah diingat dan diproses secara mental...dan untuk membantu dalam mengajar atau bersaksi kepada orang lain. Tuhan melintasi tempat-tempat ini.</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a:extLst>
              <a:ext uri="{FF2B5EF4-FFF2-40B4-BE49-F238E27FC236}">
                <a16:creationId xmlns:a16="http://schemas.microsoft.com/office/drawing/2014/main" id="{1802FC5C-6338-E540-B1C5-4446474F004E}"/>
              </a:ext>
            </a:extLst>
          </p:cNvPr>
          <p:cNvSpPr>
            <a:spLocks noGrp="1" noRot="1" noChangeAspect="1" noChangeArrowheads="1" noTextEdit="1"/>
          </p:cNvSpPr>
          <p:nvPr>
            <p:ph type="sldImg"/>
          </p:nvPr>
        </p:nvSpPr>
        <p:spPr>
          <a:xfrm>
            <a:off x="1150938" y="692150"/>
            <a:ext cx="4556125" cy="3416300"/>
          </a:xfrm>
          <a:ln/>
        </p:spPr>
      </p:sp>
      <p:sp>
        <p:nvSpPr>
          <p:cNvPr id="673795" name="Rectangle 3">
            <a:extLst>
              <a:ext uri="{FF2B5EF4-FFF2-40B4-BE49-F238E27FC236}">
                <a16:creationId xmlns:a16="http://schemas.microsoft.com/office/drawing/2014/main" id="{B66BBC8D-9D80-234C-8CC6-6C2735C536F7}"/>
              </a:ext>
            </a:extLst>
          </p:cNvPr>
          <p:cNvSpPr>
            <a:spLocks noGrp="1" noChangeArrowheads="1"/>
          </p:cNvSpPr>
          <p:nvPr>
            <p:ph type="body" idx="1"/>
          </p:nvPr>
        </p:nvSpPr>
        <p:spPr/>
        <p:txBody>
          <a:bodyPr/>
          <a:lstStyle/>
          <a:p>
            <a:r>
              <a:rPr lang="en-US" altLang="en-US" b="1"/>
              <a:t>Di sini di Taman Getsemani, di seberang Lembah Kidron dari Bait Allah Herodes, Yesus pergi untuk berdoa ketika Dia tahu bahwa waktuNya sedang mendekat. Di sana ia memohon,</a:t>
            </a:r>
            <a:endParaRPr lang="en-US" altLang="zh-CN" b="1">
              <a:ea typeface="SimSun" panose="02010600030101010101" pitchFamily="2" charset="-122"/>
            </a:endParaRPr>
          </a:p>
          <a:p>
            <a:r>
              <a:rPr lang="en-US" altLang="zh-CN" b="1">
                <a:ea typeface="SimSun" panose="02010600030101010101" pitchFamily="2" charset="-122"/>
              </a:rPr>
              <a:t>////	“Ya Bapaku, jikalau Engkau mau, ambillah cawan ini daripadaKu; tetapi bukan kehendakku, melainkan kehendakMulah yang terjadi.”</a:t>
            </a:r>
            <a:r>
              <a:rPr lang="en-US" altLang="zh-CN">
                <a:ea typeface="SimSun" panose="02010600030101010101" pitchFamily="2" charset="-122"/>
              </a:rPr>
              <a:t> </a:t>
            </a:r>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a:extLst>
              <a:ext uri="{FF2B5EF4-FFF2-40B4-BE49-F238E27FC236}">
                <a16:creationId xmlns:a16="http://schemas.microsoft.com/office/drawing/2014/main" id="{3213AF83-5C0D-7146-B94D-E1D5643FE4F1}"/>
              </a:ext>
            </a:extLst>
          </p:cNvPr>
          <p:cNvSpPr>
            <a:spLocks noGrp="1" noRot="1" noChangeAspect="1" noChangeArrowheads="1" noTextEdit="1"/>
          </p:cNvSpPr>
          <p:nvPr>
            <p:ph type="sldImg"/>
          </p:nvPr>
        </p:nvSpPr>
        <p:spPr>
          <a:xfrm>
            <a:off x="1150938" y="692150"/>
            <a:ext cx="4556125" cy="3416300"/>
          </a:xfrm>
          <a:ln/>
        </p:spPr>
      </p:sp>
      <p:sp>
        <p:nvSpPr>
          <p:cNvPr id="674819" name="Rectangle 3">
            <a:extLst>
              <a:ext uri="{FF2B5EF4-FFF2-40B4-BE49-F238E27FC236}">
                <a16:creationId xmlns:a16="http://schemas.microsoft.com/office/drawing/2014/main" id="{49CB4B32-BA6F-364D-9324-48315845116E}"/>
              </a:ext>
            </a:extLst>
          </p:cNvPr>
          <p:cNvSpPr>
            <a:spLocks noGrp="1" noChangeArrowheads="1"/>
          </p:cNvSpPr>
          <p:nvPr>
            <p:ph type="body" idx="1"/>
          </p:nvPr>
        </p:nvSpPr>
        <p:spPr/>
        <p:txBody>
          <a:bodyPr/>
          <a:lstStyle/>
          <a:p>
            <a:r>
              <a:rPr lang="fi-FI" altLang="en-US" b="1"/>
              <a:t>Di sini kita juga menjumpai bahwa semua kejadian dari jam-jam terakhir pelayanan YESUS memimpin kepada kematiannya di Salib…</a:t>
            </a:r>
          </a:p>
          <a:p>
            <a:r>
              <a:rPr lang="fi-FI" altLang="en-US" b="1"/>
              <a:t>////	Implikasi fenomenal dari kalimat terakhirnya, “SUDAH SELESAI” – kita akan melihat lebih banyak tentang hal ini nanti! </a:t>
            </a:r>
            <a:endParaRPr lang="en-US" altLang="en-US" b="1"/>
          </a:p>
          <a:p>
            <a:r>
              <a:rPr lang="en-US" altLang="en-US" b="1"/>
              <a:t>////	kematianNya dan </a:t>
            </a:r>
          </a:p>
          <a:p>
            <a:r>
              <a:rPr lang="en-US" altLang="en-US" b="1"/>
              <a:t>////	penguburannya…dan </a:t>
            </a:r>
          </a:p>
          <a:p>
            <a:r>
              <a:rPr lang="en-US" altLang="en-US" b="1"/>
              <a:t>////	kebangkitanNya yang mulia.</a:t>
            </a:r>
            <a:endParaRPr lang="en-US" altLang="zh-CN" b="1">
              <a:ea typeface="SimSun" panose="02010600030101010101" pitchFamily="2" charset="-122"/>
            </a:endParaRPr>
          </a:p>
          <a:p>
            <a:r>
              <a:rPr lang="en-US" altLang="zh-CN" b="1">
                <a:ea typeface="SimSun" panose="02010600030101010101" pitchFamily="2" charset="-122"/>
              </a:rPr>
              <a:t>Kita adalah saksi-saksi dari pengorbananNya yang tak terselami dan kesediaanNya untuk merendahkan diri dari tempatNya yang abadi dengan Bapa…jauh melampaui segala usaha kita untuk memahami implikasi total dari hal tersebut untuk hidup kita sekarang ini dan selamanya di hadirat Allah.</a:t>
            </a:r>
            <a:r>
              <a:rPr lang="en-US" altLang="zh-CN">
                <a:ea typeface="SimSun" panose="02010600030101010101" pitchFamily="2" charset="-122"/>
              </a:rPr>
              <a:t> </a:t>
            </a: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a:extLst>
              <a:ext uri="{FF2B5EF4-FFF2-40B4-BE49-F238E27FC236}">
                <a16:creationId xmlns:a16="http://schemas.microsoft.com/office/drawing/2014/main" id="{BD2056D6-DD38-B448-93DA-E01DFE3422DA}"/>
              </a:ext>
            </a:extLst>
          </p:cNvPr>
          <p:cNvSpPr>
            <a:spLocks noGrp="1" noRot="1" noChangeAspect="1" noChangeArrowheads="1" noTextEdit="1"/>
          </p:cNvSpPr>
          <p:nvPr>
            <p:ph type="sldImg"/>
          </p:nvPr>
        </p:nvSpPr>
        <p:spPr>
          <a:xfrm>
            <a:off x="1150938" y="692150"/>
            <a:ext cx="4556125" cy="3416300"/>
          </a:xfrm>
          <a:ln/>
        </p:spPr>
      </p:sp>
      <p:sp>
        <p:nvSpPr>
          <p:cNvPr id="675843" name="Rectangle 3">
            <a:extLst>
              <a:ext uri="{FF2B5EF4-FFF2-40B4-BE49-F238E27FC236}">
                <a16:creationId xmlns:a16="http://schemas.microsoft.com/office/drawing/2014/main" id="{29B4173F-98ED-434D-A14B-91D93A67E69B}"/>
              </a:ext>
            </a:extLst>
          </p:cNvPr>
          <p:cNvSpPr>
            <a:spLocks noGrp="1" noChangeArrowheads="1"/>
          </p:cNvSpPr>
          <p:nvPr>
            <p:ph type="body" idx="1"/>
          </p:nvPr>
        </p:nvSpPr>
        <p:spPr/>
        <p:txBody>
          <a:bodyPr/>
          <a:lstStyle/>
          <a:p>
            <a:r>
              <a:rPr lang="en-US" altLang="en-US" b="1"/>
              <a:t>Akhirnya, elemen GEREJA…yang mengandung semua kejadian yang mengubah dunia yang ditandai oleh </a:t>
            </a:r>
            <a:endParaRPr lang="fi-FI" altLang="en-US" b="1"/>
          </a:p>
          <a:p>
            <a:r>
              <a:rPr lang="fi-FI" altLang="en-US" b="1"/>
              <a:t>////	pembentukan ekklesia, </a:t>
            </a:r>
          </a:p>
          <a:p>
            <a:r>
              <a:rPr lang="fi-FI" altLang="en-US" b="1"/>
              <a:t>////	— mereka yang dipanggil keluar, </a:t>
            </a:r>
            <a:endParaRPr lang="sv-SE" altLang="en-US" b="1"/>
          </a:p>
          <a:p>
            <a:r>
              <a:rPr lang="sv-SE" altLang="en-US" b="1"/>
              <a:t>////	…dimulai dari Yerusalem dengan Yakobus dan Petrus dan rekan-rekan setia mereka, </a:t>
            </a:r>
            <a:endParaRPr lang="fi-FI" altLang="zh-CN" b="1">
              <a:ea typeface="SimSun" panose="02010600030101010101" pitchFamily="2" charset="-122"/>
            </a:endParaRPr>
          </a:p>
          <a:p>
            <a:r>
              <a:rPr lang="fi-FI" altLang="zh-CN" b="1">
                <a:ea typeface="SimSun" panose="02010600030101010101" pitchFamily="2" charset="-122"/>
              </a:rPr>
              <a:t>////	dan kemudian keluar kepada dunia, dengan Paulus, Lukas, dan Barnabas, dan lain-lainnya.</a:t>
            </a:r>
            <a:r>
              <a:rPr lang="en-US" altLang="zh-CN">
                <a:ea typeface="SimSun" panose="02010600030101010101" pitchFamily="2" charset="-122"/>
              </a:rPr>
              <a:t> </a:t>
            </a:r>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a:extLst>
              <a:ext uri="{FF2B5EF4-FFF2-40B4-BE49-F238E27FC236}">
                <a16:creationId xmlns:a16="http://schemas.microsoft.com/office/drawing/2014/main" id="{E5ED05D3-409C-AC49-9CF9-B75503228C45}"/>
              </a:ext>
            </a:extLst>
          </p:cNvPr>
          <p:cNvSpPr>
            <a:spLocks noGrp="1" noRot="1" noChangeAspect="1" noChangeArrowheads="1" noTextEdit="1"/>
          </p:cNvSpPr>
          <p:nvPr>
            <p:ph type="sldImg"/>
          </p:nvPr>
        </p:nvSpPr>
        <p:spPr>
          <a:xfrm>
            <a:off x="1150938" y="692150"/>
            <a:ext cx="4556125" cy="3416300"/>
          </a:xfrm>
          <a:ln/>
        </p:spPr>
      </p:sp>
      <p:sp>
        <p:nvSpPr>
          <p:cNvPr id="676867" name="Rectangle 3">
            <a:extLst>
              <a:ext uri="{FF2B5EF4-FFF2-40B4-BE49-F238E27FC236}">
                <a16:creationId xmlns:a16="http://schemas.microsoft.com/office/drawing/2014/main" id="{592D62A2-3C46-9142-8C19-E5DD440D9F80}"/>
              </a:ext>
            </a:extLst>
          </p:cNvPr>
          <p:cNvSpPr>
            <a:spLocks noGrp="1" noChangeArrowheads="1"/>
          </p:cNvSpPr>
          <p:nvPr>
            <p:ph type="body" idx="1"/>
          </p:nvPr>
        </p:nvSpPr>
        <p:spPr/>
        <p:txBody>
          <a:bodyPr/>
          <a:lstStyle/>
          <a:p>
            <a:r>
              <a:rPr lang="fi-FI" altLang="en-US" b="1"/>
              <a:t>Dan di sinilah kita melihat diri kita…menemukan peran kita dalam Rencana Segala Jaman yang agung yang dimulai oleh Allah melalui Abraham. </a:t>
            </a:r>
            <a:r>
              <a:rPr lang="en-US" altLang="en-US" b="1"/>
              <a:t>Di sini…</a:t>
            </a:r>
            <a:endParaRPr lang="fi-FI" altLang="en-US" b="1"/>
          </a:p>
          <a:p>
            <a:r>
              <a:rPr lang="fi-FI" altLang="en-US" b="1"/>
              <a:t>////	di gereja sekarang ini…Tubuh Kristus masa kini. Gereja bergerak maju tidak lebih jauh dari seincipun dari tempatnya saat ini. </a:t>
            </a:r>
            <a:r>
              <a:rPr lang="en-US" altLang="en-US" b="1"/>
              <a:t>Karena itu…  </a:t>
            </a:r>
          </a:p>
          <a:p>
            <a:r>
              <a:rPr lang="en-US" altLang="en-US" b="1"/>
              <a:t>////	Kitalah puncak gelombang tersebut! Untuk siapa pertanyaan yang sangat penting muncul:</a:t>
            </a:r>
            <a:r>
              <a:rPr lang="en-US" altLang="en-US"/>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a:extLst>
              <a:ext uri="{FF2B5EF4-FFF2-40B4-BE49-F238E27FC236}">
                <a16:creationId xmlns:a16="http://schemas.microsoft.com/office/drawing/2014/main" id="{AD4C97C5-DC4A-1B4C-A929-52D160F46DF9}"/>
              </a:ext>
            </a:extLst>
          </p:cNvPr>
          <p:cNvSpPr>
            <a:spLocks noGrp="1" noRot="1" noChangeAspect="1" noChangeArrowheads="1" noTextEdit="1"/>
          </p:cNvSpPr>
          <p:nvPr>
            <p:ph type="sldImg"/>
          </p:nvPr>
        </p:nvSpPr>
        <p:spPr>
          <a:xfrm>
            <a:off x="1150938" y="692150"/>
            <a:ext cx="4556125" cy="3416300"/>
          </a:xfrm>
          <a:ln/>
        </p:spPr>
      </p:sp>
      <p:sp>
        <p:nvSpPr>
          <p:cNvPr id="677891" name="Rectangle 3">
            <a:extLst>
              <a:ext uri="{FF2B5EF4-FFF2-40B4-BE49-F238E27FC236}">
                <a16:creationId xmlns:a16="http://schemas.microsoft.com/office/drawing/2014/main" id="{926DB0D1-0C72-9D45-9DEF-638F83117FAD}"/>
              </a:ext>
            </a:extLst>
          </p:cNvPr>
          <p:cNvSpPr>
            <a:spLocks noGrp="1" noChangeArrowheads="1"/>
          </p:cNvSpPr>
          <p:nvPr>
            <p:ph type="body" idx="1"/>
          </p:nvPr>
        </p:nvSpPr>
        <p:spPr/>
        <p:txBody>
          <a:bodyPr/>
          <a:lstStyle/>
          <a:p>
            <a:r>
              <a:rPr lang="en-US" altLang="en-US" b="1"/>
              <a:t>APA YANG SEDANG KITA LAKUKAN DENGAN HAL INI?  Apakah kita hanya datang ke gereja, merendam diri kita dan menghilang untuk tujuh hari berikutnya? </a:t>
            </a:r>
            <a:r>
              <a:rPr lang="fi-FI" altLang="en-US" b="1"/>
              <a:t>Atau…apakah kita menerima tantangan yang dinamis dari Tuhan kita untuk membawa pesan ini ke ujung dunia kita  yang paling jauh?</a:t>
            </a:r>
            <a:endParaRPr lang="fi-FI" altLang="zh-CN" b="1">
              <a:ea typeface="SimSun" panose="02010600030101010101" pitchFamily="2" charset="-122"/>
            </a:endParaRPr>
          </a:p>
          <a:p>
            <a:r>
              <a:rPr lang="fi-FI" altLang="zh-CN" b="1">
                <a:ea typeface="SimSun" panose="02010600030101010101" pitchFamily="2" charset="-122"/>
              </a:rPr>
              <a:t>////	Ingatlah kata-kata perpisahannya: “…dan kamu akan menjadi saksiku di Yerusalem, dan di seluruh Yudea dan Samaria, sampai ke ujung bumi.”</a:t>
            </a:r>
            <a:r>
              <a:rPr lang="en-US" altLang="zh-CN">
                <a:ea typeface="SimSun" panose="02010600030101010101" pitchFamily="2" charset="-122"/>
              </a:rPr>
              <a:t> </a:t>
            </a:r>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a:extLst>
              <a:ext uri="{FF2B5EF4-FFF2-40B4-BE49-F238E27FC236}">
                <a16:creationId xmlns:a16="http://schemas.microsoft.com/office/drawing/2014/main" id="{E1B3F051-1585-F540-89D1-D1D4295DB3F4}"/>
              </a:ext>
            </a:extLst>
          </p:cNvPr>
          <p:cNvSpPr>
            <a:spLocks noGrp="1" noRot="1" noChangeAspect="1" noChangeArrowheads="1" noTextEdit="1"/>
          </p:cNvSpPr>
          <p:nvPr>
            <p:ph type="sldImg"/>
          </p:nvPr>
        </p:nvSpPr>
        <p:spPr>
          <a:xfrm>
            <a:off x="1150938" y="692150"/>
            <a:ext cx="4556125" cy="3416300"/>
          </a:xfrm>
          <a:ln/>
        </p:spPr>
      </p:sp>
      <p:sp>
        <p:nvSpPr>
          <p:cNvPr id="678915" name="Rectangle 3">
            <a:extLst>
              <a:ext uri="{FF2B5EF4-FFF2-40B4-BE49-F238E27FC236}">
                <a16:creationId xmlns:a16="http://schemas.microsoft.com/office/drawing/2014/main" id="{FD9DCA91-1B19-4841-9241-7E579597A7DA}"/>
              </a:ext>
            </a:extLst>
          </p:cNvPr>
          <p:cNvSpPr>
            <a:spLocks noGrp="1" noChangeArrowheads="1"/>
          </p:cNvSpPr>
          <p:nvPr>
            <p:ph type="body" idx="1"/>
          </p:nvPr>
        </p:nvSpPr>
        <p:spPr/>
        <p:txBody>
          <a:bodyPr/>
          <a:lstStyle/>
          <a:p>
            <a:r>
              <a:rPr lang="fi-FI" altLang="en-US" b="1"/>
              <a:t>Semua kejadian-kejadian besar dan penting ini diceritakan, pertama-tama, di kitab-kitab Injil sebagai…</a:t>
            </a:r>
          </a:p>
          <a:p>
            <a:r>
              <a:rPr lang="fi-FI" altLang="en-US" b="1"/>
              <a:t>FAKTA DAN TEOLOGI ERA BARU YESUS KRISTUS....</a:t>
            </a:r>
            <a:r>
              <a:rPr lang="fi-FI" altLang="en-US"/>
              <a:t> </a:t>
            </a: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a:extLst>
              <a:ext uri="{FF2B5EF4-FFF2-40B4-BE49-F238E27FC236}">
                <a16:creationId xmlns:a16="http://schemas.microsoft.com/office/drawing/2014/main" id="{07B36602-4862-C843-8DE7-9B4C34357BF7}"/>
              </a:ext>
            </a:extLst>
          </p:cNvPr>
          <p:cNvSpPr>
            <a:spLocks noGrp="1" noRot="1" noChangeAspect="1" noChangeArrowheads="1" noTextEdit="1"/>
          </p:cNvSpPr>
          <p:nvPr>
            <p:ph type="sldImg"/>
          </p:nvPr>
        </p:nvSpPr>
        <p:spPr>
          <a:xfrm>
            <a:off x="1150938" y="692150"/>
            <a:ext cx="4556125" cy="3416300"/>
          </a:xfrm>
          <a:ln/>
        </p:spPr>
      </p:sp>
      <p:sp>
        <p:nvSpPr>
          <p:cNvPr id="679939" name="Rectangle 3">
            <a:extLst>
              <a:ext uri="{FF2B5EF4-FFF2-40B4-BE49-F238E27FC236}">
                <a16:creationId xmlns:a16="http://schemas.microsoft.com/office/drawing/2014/main" id="{23AED12E-A7EA-1F41-A19A-025DFA1BDF2A}"/>
              </a:ext>
            </a:extLst>
          </p:cNvPr>
          <p:cNvSpPr>
            <a:spLocks noGrp="1" noChangeArrowheads="1"/>
          </p:cNvSpPr>
          <p:nvPr>
            <p:ph type="body" idx="1"/>
          </p:nvPr>
        </p:nvSpPr>
        <p:spPr/>
        <p:txBody>
          <a:bodyPr/>
          <a:lstStyle/>
          <a:p>
            <a:r>
              <a:rPr lang="en-US" altLang="en-US" b="1"/>
              <a:t>Tepat di belakangnya adalah SEJARAH GEREJA… seperti diceritakan di Kisah Para Rasul,</a:t>
            </a:r>
            <a:r>
              <a:rPr lang="en-US" altLang="en-US"/>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a:extLst>
              <a:ext uri="{FF2B5EF4-FFF2-40B4-BE49-F238E27FC236}">
                <a16:creationId xmlns:a16="http://schemas.microsoft.com/office/drawing/2014/main" id="{C4E9B395-A8E0-4047-8470-1390B54E87ED}"/>
              </a:ext>
            </a:extLst>
          </p:cNvPr>
          <p:cNvSpPr>
            <a:spLocks noGrp="1" noRot="1" noChangeAspect="1" noChangeArrowheads="1" noTextEdit="1"/>
          </p:cNvSpPr>
          <p:nvPr>
            <p:ph type="sldImg"/>
          </p:nvPr>
        </p:nvSpPr>
        <p:spPr>
          <a:xfrm>
            <a:off x="1150938" y="692150"/>
            <a:ext cx="4556125" cy="3416300"/>
          </a:xfrm>
          <a:ln/>
        </p:spPr>
      </p:sp>
      <p:sp>
        <p:nvSpPr>
          <p:cNvPr id="680963" name="Rectangle 3">
            <a:extLst>
              <a:ext uri="{FF2B5EF4-FFF2-40B4-BE49-F238E27FC236}">
                <a16:creationId xmlns:a16="http://schemas.microsoft.com/office/drawing/2014/main" id="{9C670C1B-C7E0-CC4E-B485-CE8B5D44F118}"/>
              </a:ext>
            </a:extLst>
          </p:cNvPr>
          <p:cNvSpPr>
            <a:spLocks noGrp="1" noChangeArrowheads="1"/>
          </p:cNvSpPr>
          <p:nvPr>
            <p:ph type="body" idx="1"/>
          </p:nvPr>
        </p:nvSpPr>
        <p:spPr/>
        <p:txBody>
          <a:bodyPr/>
          <a:lstStyle/>
          <a:p>
            <a:r>
              <a:rPr lang="fi-FI" altLang="zh-CN" b="1">
                <a:ea typeface="SimSun" panose="02010600030101010101" pitchFamily="2" charset="-122"/>
              </a:rPr>
              <a:t>…diikuti oleh sebuah koleksi tulisan yang luas – Surat-surat – mengenai isu-isu DARI GEREJA MULA-MULA... surat-surat yang banyak dari para rasul kepada organisme mula-mula yang sampai saat itu belum dikenal. Ini adalah surat-surat kepada gereja mula-mula, memberi kita pengertian dan instruksi tentang bagaimana GEREJA yang masih bayi itu harus beroperasi pada masa awal tersebut dan di masa kita sendiri.</a:t>
            </a:r>
            <a:r>
              <a:rPr lang="en-US" altLang="zh-CN">
                <a:ea typeface="SimSun" panose="02010600030101010101" pitchFamily="2" charset="-122"/>
              </a:rPr>
              <a:t> </a:t>
            </a:r>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a:extLst>
              <a:ext uri="{FF2B5EF4-FFF2-40B4-BE49-F238E27FC236}">
                <a16:creationId xmlns:a16="http://schemas.microsoft.com/office/drawing/2014/main" id="{18582F91-2A1E-8C41-9D12-CFA446472844}"/>
              </a:ext>
            </a:extLst>
          </p:cNvPr>
          <p:cNvSpPr>
            <a:spLocks noGrp="1" noRot="1" noChangeAspect="1" noChangeArrowheads="1" noTextEdit="1"/>
          </p:cNvSpPr>
          <p:nvPr>
            <p:ph type="sldImg"/>
          </p:nvPr>
        </p:nvSpPr>
        <p:spPr>
          <a:xfrm>
            <a:off x="1150938" y="692150"/>
            <a:ext cx="4556125" cy="3416300"/>
          </a:xfrm>
          <a:ln/>
        </p:spPr>
      </p:sp>
      <p:sp>
        <p:nvSpPr>
          <p:cNvPr id="681987" name="Rectangle 3">
            <a:extLst>
              <a:ext uri="{FF2B5EF4-FFF2-40B4-BE49-F238E27FC236}">
                <a16:creationId xmlns:a16="http://schemas.microsoft.com/office/drawing/2014/main" id="{F5E059F9-18A9-664E-A75E-98355A38B33B}"/>
              </a:ext>
            </a:extLst>
          </p:cNvPr>
          <p:cNvSpPr>
            <a:spLocks noGrp="1" noChangeArrowheads="1"/>
          </p:cNvSpPr>
          <p:nvPr>
            <p:ph type="body" idx="1"/>
          </p:nvPr>
        </p:nvSpPr>
        <p:spPr/>
        <p:txBody>
          <a:bodyPr/>
          <a:lstStyle/>
          <a:p>
            <a:r>
              <a:rPr lang="fi-FI" altLang="en-US" b="1"/>
              <a:t>…dan akhirnya…WAHYU…klimaks dari Alkitab…memberikan pandangan singkat akan misteri dan kemegahan MASA DEPAN KEKEKALAN...</a:t>
            </a:r>
            <a:r>
              <a:rPr lang="fi-FI" altLang="en-US"/>
              <a:t> </a:t>
            </a:r>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8D7AAA2E-85D8-884A-A402-ED5D9D22EC63}"/>
              </a:ext>
            </a:extLst>
          </p:cNvPr>
          <p:cNvSpPr>
            <a:spLocks noGrp="1" noRot="1" noChangeAspect="1" noChangeArrowheads="1" noTextEdit="1"/>
          </p:cNvSpPr>
          <p:nvPr>
            <p:ph type="sldImg"/>
          </p:nvPr>
        </p:nvSpPr>
        <p:spPr>
          <a:xfrm>
            <a:off x="1150938" y="692150"/>
            <a:ext cx="4556125" cy="3416300"/>
          </a:xfrm>
          <a:ln/>
        </p:spPr>
      </p:sp>
      <p:sp>
        <p:nvSpPr>
          <p:cNvPr id="683011" name="Rectangle 3">
            <a:extLst>
              <a:ext uri="{FF2B5EF4-FFF2-40B4-BE49-F238E27FC236}">
                <a16:creationId xmlns:a16="http://schemas.microsoft.com/office/drawing/2014/main" id="{F76E6BF3-C2F7-B64B-8394-B8C04F58C027}"/>
              </a:ext>
            </a:extLst>
          </p:cNvPr>
          <p:cNvSpPr>
            <a:spLocks noGrp="1" noChangeArrowheads="1"/>
          </p:cNvSpPr>
          <p:nvPr>
            <p:ph type="body" idx="1"/>
          </p:nvPr>
        </p:nvSpPr>
        <p:spPr/>
        <p:txBody>
          <a:bodyPr/>
          <a:lstStyle/>
          <a:p>
            <a:r>
              <a:rPr lang="en-US" altLang="en-US" b="1"/>
              <a:t>Tentang Wahyu, ahli teologi terkasih, John Walvoord menulis: “Seperti inilah skenarionya ketika Alkitab mencapai kesimpulannya yang mulia di kitab Wahyu. 	            </a:t>
            </a:r>
          </a:p>
          <a:p>
            <a:r>
              <a:rPr lang="en-US" altLang="en-US" b="1"/>
              <a:t>////	Di sana, dalam konteks Millenium, semua aliran sejarah dan perjanjian tanpa syarat dari Tuhan bersama-sama mengalir menuju kepada penggenapannya. </a:t>
            </a:r>
            <a:endParaRPr lang="fi-FI" altLang="en-US" b="1"/>
          </a:p>
          <a:p>
            <a:r>
              <a:rPr lang="fi-FI" altLang="en-US" b="1"/>
              <a:t>////	Semua yang dijanjikan telah dipenuhi. </a:t>
            </a:r>
          </a:p>
          <a:p>
            <a:r>
              <a:rPr lang="fi-FI" altLang="en-US" b="1"/>
              <a:t>////	Kesepakatan purbakala antara Allah dan temanNya, ABRAHAM, digenapi."</a:t>
            </a:r>
            <a:endParaRPr lang="en-US" altLang="en-US"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CC8D1B9D-269C-6A41-B2E4-A01B8EF8CE69}"/>
              </a:ext>
            </a:extLst>
          </p:cNvPr>
          <p:cNvSpPr>
            <a:spLocks noGrp="1" noRot="1" noChangeAspect="1" noChangeArrowheads="1" noTextEdit="1"/>
          </p:cNvSpPr>
          <p:nvPr>
            <p:ph type="sldImg"/>
          </p:nvPr>
        </p:nvSpPr>
        <p:spPr>
          <a:xfrm>
            <a:off x="1150938" y="692150"/>
            <a:ext cx="4556125" cy="3416300"/>
          </a:xfrm>
          <a:ln/>
        </p:spPr>
      </p:sp>
      <p:sp>
        <p:nvSpPr>
          <p:cNvPr id="628739" name="Rectangle 3">
            <a:extLst>
              <a:ext uri="{FF2B5EF4-FFF2-40B4-BE49-F238E27FC236}">
                <a16:creationId xmlns:a16="http://schemas.microsoft.com/office/drawing/2014/main" id="{2AAB3F62-4A1C-B84D-8A2E-F16F6E054DC5}"/>
              </a:ext>
            </a:extLst>
          </p:cNvPr>
          <p:cNvSpPr>
            <a:spLocks noGrp="1" noChangeArrowheads="1"/>
          </p:cNvSpPr>
          <p:nvPr>
            <p:ph type="body" idx="1"/>
          </p:nvPr>
        </p:nvSpPr>
        <p:spPr/>
        <p:txBody>
          <a:bodyPr/>
          <a:lstStyle/>
          <a:p>
            <a:pPr>
              <a:lnSpc>
                <a:spcPct val="90000"/>
              </a:lnSpc>
            </a:pPr>
            <a:r>
              <a:rPr lang="en-US" altLang="en-US" b="1"/>
              <a:t>Karena pentingnya geografi…kita akan memusatkan perhatian kepada perjalanan Yesus di sekitar Palestina pada jamannya…hal ini membantu untuk merangkai hidupnya supaya lebih mudah diingat. </a:t>
            </a:r>
          </a:p>
          <a:p>
            <a:pPr>
              <a:lnSpc>
                <a:spcPct val="90000"/>
              </a:lnSpc>
            </a:pPr>
            <a:r>
              <a:rPr lang="en-US" altLang="en-US" b="1"/>
              <a:t>Ada enam titik fokus geografis untuk diingat.  Dimulai dari …</a:t>
            </a:r>
          </a:p>
          <a:p>
            <a:pPr>
              <a:lnSpc>
                <a:spcPct val="90000"/>
              </a:lnSpc>
            </a:pPr>
            <a:r>
              <a:rPr lang="en-US" altLang="en-US" b="1"/>
              <a:t>////	Betlehem, tempat kelahirannya, kota kuno Daud, sebelah selatan Yerusalem; </a:t>
            </a:r>
          </a:p>
          <a:p>
            <a:pPr>
              <a:lnSpc>
                <a:spcPct val="90000"/>
              </a:lnSpc>
            </a:pPr>
            <a:r>
              <a:rPr lang="en-US" altLang="en-US" b="1"/>
              <a:t>////	Nazaret, di mana dia dibesarkan sampai dewasa dan tempat awal mula pelayanannya,</a:t>
            </a:r>
            <a:endParaRPr lang="fi-FI" altLang="en-US" b="1"/>
          </a:p>
          <a:p>
            <a:pPr>
              <a:lnSpc>
                <a:spcPct val="90000"/>
              </a:lnSpc>
            </a:pPr>
            <a:r>
              <a:rPr lang="fi-FI" altLang="en-US" b="1"/>
              <a:t>////	Kapernaum, di mana sebagian besar tahun-tahun pelayanannya berpusat…</a:t>
            </a:r>
          </a:p>
          <a:p>
            <a:pPr>
              <a:lnSpc>
                <a:spcPct val="90000"/>
              </a:lnSpc>
            </a:pPr>
            <a:r>
              <a:rPr lang="fi-FI" altLang="en-US" b="1"/>
              <a:t>////	dan, tentu saja, Yerusalem, titik fokus teologis dan politis dari Yudaisme, sejarah dan tradisi Yudaisme dan tempat awal lahirnya kekristenan dan Gereja. </a:t>
            </a:r>
          </a:p>
          <a:p>
            <a:pPr>
              <a:lnSpc>
                <a:spcPct val="90000"/>
              </a:lnSpc>
            </a:pPr>
            <a:r>
              <a:rPr lang="fi-FI" altLang="en-US" b="1"/>
              <a:t>////	Tapi ingatlah, bahwa yang utama Yesus Kristus seorang dari Galilea, seseorang yang BUKAN bagian dari Yerusalem dengan kecanggihan dunianya, tapi seorang Galilea dari rakyat jelata, dari suatu tempat di Palestina yang punya reputasi karena kesediaannya untuk mengkaji ide-ide baru…filosofi baru. </a:t>
            </a:r>
          </a:p>
          <a:p>
            <a:pPr>
              <a:lnSpc>
                <a:spcPct val="90000"/>
              </a:lnSpc>
            </a:pPr>
            <a:r>
              <a:rPr lang="fi-FI" altLang="en-US" b="1"/>
              <a:t>////	Dan kemudian Kana…di mana pelayanan Tuhan dimulai secara ”resmi”.</a:t>
            </a:r>
            <a:r>
              <a:rPr lang="fi-FI" altLang="en-US"/>
              <a:t> </a:t>
            </a:r>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a:extLst>
              <a:ext uri="{FF2B5EF4-FFF2-40B4-BE49-F238E27FC236}">
                <a16:creationId xmlns:a16="http://schemas.microsoft.com/office/drawing/2014/main" id="{C68EF3C0-9003-D140-AA89-1C2273F803F8}"/>
              </a:ext>
            </a:extLst>
          </p:cNvPr>
          <p:cNvSpPr>
            <a:spLocks noGrp="1" noRot="1" noChangeAspect="1" noChangeArrowheads="1" noTextEdit="1"/>
          </p:cNvSpPr>
          <p:nvPr>
            <p:ph type="sldImg"/>
          </p:nvPr>
        </p:nvSpPr>
        <p:spPr>
          <a:xfrm>
            <a:off x="1150938" y="692150"/>
            <a:ext cx="4556125" cy="3416300"/>
          </a:xfrm>
          <a:ln/>
        </p:spPr>
      </p:sp>
      <p:sp>
        <p:nvSpPr>
          <p:cNvPr id="684035" name="Rectangle 3">
            <a:extLst>
              <a:ext uri="{FF2B5EF4-FFF2-40B4-BE49-F238E27FC236}">
                <a16:creationId xmlns:a16="http://schemas.microsoft.com/office/drawing/2014/main" id="{F3135EA6-1EDB-E740-B4C3-3B33ED0E00C3}"/>
              </a:ext>
            </a:extLst>
          </p:cNvPr>
          <p:cNvSpPr>
            <a:spLocks noGrp="1" noChangeArrowheads="1"/>
          </p:cNvSpPr>
          <p:nvPr>
            <p:ph type="body" idx="1"/>
          </p:nvPr>
        </p:nvSpPr>
        <p:spPr/>
        <p:txBody>
          <a:bodyPr/>
          <a:lstStyle/>
          <a:p>
            <a:r>
              <a:rPr lang="en-US" altLang="en-US" b="1"/>
              <a:t>Dan demikianlah…PERJANJIAN ABRAHAM bergerak maju dengan pemenuhan dari janji-janji TANAH, BENIH dan BERKAT:</a:t>
            </a:r>
            <a:r>
              <a:rPr lang="en-US" altLang="en-US"/>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a:extLst>
              <a:ext uri="{FF2B5EF4-FFF2-40B4-BE49-F238E27FC236}">
                <a16:creationId xmlns:a16="http://schemas.microsoft.com/office/drawing/2014/main" id="{76E21FC5-A26A-3946-8C55-4F76E6619115}"/>
              </a:ext>
            </a:extLst>
          </p:cNvPr>
          <p:cNvSpPr>
            <a:spLocks noGrp="1" noRot="1" noChangeAspect="1" noChangeArrowheads="1" noTextEdit="1"/>
          </p:cNvSpPr>
          <p:nvPr>
            <p:ph type="sldImg"/>
          </p:nvPr>
        </p:nvSpPr>
        <p:spPr>
          <a:xfrm>
            <a:off x="1150938" y="692150"/>
            <a:ext cx="4556125" cy="3416300"/>
          </a:xfrm>
          <a:ln/>
        </p:spPr>
      </p:sp>
      <p:sp>
        <p:nvSpPr>
          <p:cNvPr id="685059" name="Rectangle 3">
            <a:extLst>
              <a:ext uri="{FF2B5EF4-FFF2-40B4-BE49-F238E27FC236}">
                <a16:creationId xmlns:a16="http://schemas.microsoft.com/office/drawing/2014/main" id="{B862E61A-DFD5-D149-A36F-E630B565053B}"/>
              </a:ext>
            </a:extLst>
          </p:cNvPr>
          <p:cNvSpPr>
            <a:spLocks noGrp="1" noChangeArrowheads="1"/>
          </p:cNvSpPr>
          <p:nvPr>
            <p:ph type="body" idx="1"/>
          </p:nvPr>
        </p:nvSpPr>
        <p:spPr/>
        <p:txBody>
          <a:bodyPr/>
          <a:lstStyle/>
          <a:p>
            <a:r>
              <a:rPr lang="en-US" altLang="en-US" b="1"/>
              <a:t>Dalam konteks millennium itu, </a:t>
            </a:r>
          </a:p>
          <a:p>
            <a:r>
              <a:rPr lang="en-US" altLang="en-US" b="1"/>
              <a:t>• Israel akan menetap secara permanen di Tanah perjanjian sampai selamanya – dan dengan demikian memenuhi PERJANJIAN TANAH;</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a:extLst>
              <a:ext uri="{FF2B5EF4-FFF2-40B4-BE49-F238E27FC236}">
                <a16:creationId xmlns:a16="http://schemas.microsoft.com/office/drawing/2014/main" id="{07BB8E11-ED81-4648-9EDB-254B255B3660}"/>
              </a:ext>
            </a:extLst>
          </p:cNvPr>
          <p:cNvSpPr>
            <a:spLocks noGrp="1" noRot="1" noChangeAspect="1" noChangeArrowheads="1" noTextEdit="1"/>
          </p:cNvSpPr>
          <p:nvPr>
            <p:ph type="sldImg"/>
          </p:nvPr>
        </p:nvSpPr>
        <p:spPr>
          <a:xfrm>
            <a:off x="1150938" y="692150"/>
            <a:ext cx="4556125" cy="3416300"/>
          </a:xfrm>
          <a:ln/>
        </p:spPr>
      </p:sp>
      <p:sp>
        <p:nvSpPr>
          <p:cNvPr id="686083" name="Rectangle 3">
            <a:extLst>
              <a:ext uri="{FF2B5EF4-FFF2-40B4-BE49-F238E27FC236}">
                <a16:creationId xmlns:a16="http://schemas.microsoft.com/office/drawing/2014/main" id="{77233FED-4F95-314B-A689-014FFBC1869B}"/>
              </a:ext>
            </a:extLst>
          </p:cNvPr>
          <p:cNvSpPr>
            <a:spLocks noGrp="1" noChangeArrowheads="1"/>
          </p:cNvSpPr>
          <p:nvPr>
            <p:ph type="body" idx="1"/>
          </p:nvPr>
        </p:nvSpPr>
        <p:spPr/>
        <p:txBody>
          <a:bodyPr/>
          <a:lstStyle/>
          <a:p>
            <a:r>
              <a:rPr lang="en-US" altLang="en-US" b="1"/>
              <a:t>• YESUS KRISTUS, BENIH DAUD yang benar, akan memerintah secara permanen di Tahta DAUD di Yerusalem --- memenuhi PERJANJIAN DAUD; dan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a:extLst>
              <a:ext uri="{FF2B5EF4-FFF2-40B4-BE49-F238E27FC236}">
                <a16:creationId xmlns:a16="http://schemas.microsoft.com/office/drawing/2014/main" id="{6330643E-ADAC-3E42-9981-1212065EDE3C}"/>
              </a:ext>
            </a:extLst>
          </p:cNvPr>
          <p:cNvSpPr>
            <a:spLocks noGrp="1" noRot="1" noChangeAspect="1" noChangeArrowheads="1" noTextEdit="1"/>
          </p:cNvSpPr>
          <p:nvPr>
            <p:ph type="sldImg"/>
          </p:nvPr>
        </p:nvSpPr>
        <p:spPr>
          <a:xfrm>
            <a:off x="1150938" y="692150"/>
            <a:ext cx="4556125" cy="3416300"/>
          </a:xfrm>
          <a:ln/>
        </p:spPr>
      </p:sp>
      <p:sp>
        <p:nvSpPr>
          <p:cNvPr id="687107" name="Rectangle 3">
            <a:extLst>
              <a:ext uri="{FF2B5EF4-FFF2-40B4-BE49-F238E27FC236}">
                <a16:creationId xmlns:a16="http://schemas.microsoft.com/office/drawing/2014/main" id="{3A015C61-808F-5246-B727-434BA0ECA91C}"/>
              </a:ext>
            </a:extLst>
          </p:cNvPr>
          <p:cNvSpPr>
            <a:spLocks noGrp="1" noChangeArrowheads="1"/>
          </p:cNvSpPr>
          <p:nvPr>
            <p:ph type="body" idx="1"/>
          </p:nvPr>
        </p:nvSpPr>
        <p:spPr/>
        <p:txBody>
          <a:bodyPr/>
          <a:lstStyle/>
          <a:p>
            <a:r>
              <a:rPr lang="en-US" altLang="en-US" b="1"/>
              <a:t>• Semua orang akan hidup dalam pemikiran akan BERKAT yang muncul di masa depan ketika, sekali lagi, Tuhan kita hidup di atas bumi ini – jadi menggenapi PERJANJIAN BARU. </a:t>
            </a:r>
          </a:p>
          <a:p>
            <a:r>
              <a:rPr lang="en-US" altLang="en-US" b="1"/>
              <a:t>////	Membawa kepada pemenuhan setiap elemen dari Janji Abraham yang besar di Kejadian 12:1-3…pengaturan kontrak antara Allah dan Abraham yang meletakkan dasar munculnya pelayanan Tuhan Yesus Kristus.</a:t>
            </a:r>
            <a:r>
              <a:rPr lang="en-US" altLang="en-US"/>
              <a:t>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a:extLst>
              <a:ext uri="{FF2B5EF4-FFF2-40B4-BE49-F238E27FC236}">
                <a16:creationId xmlns:a16="http://schemas.microsoft.com/office/drawing/2014/main" id="{05AEC081-B983-F540-B865-A7B2627E8019}"/>
              </a:ext>
            </a:extLst>
          </p:cNvPr>
          <p:cNvSpPr>
            <a:spLocks noGrp="1" noRot="1" noChangeAspect="1" noChangeArrowheads="1" noTextEdit="1"/>
          </p:cNvSpPr>
          <p:nvPr>
            <p:ph type="sldImg"/>
          </p:nvPr>
        </p:nvSpPr>
        <p:spPr>
          <a:xfrm>
            <a:off x="1150938" y="692150"/>
            <a:ext cx="4556125" cy="3416300"/>
          </a:xfrm>
          <a:ln/>
        </p:spPr>
      </p:sp>
      <p:sp>
        <p:nvSpPr>
          <p:cNvPr id="689155" name="Rectangle 3">
            <a:extLst>
              <a:ext uri="{FF2B5EF4-FFF2-40B4-BE49-F238E27FC236}">
                <a16:creationId xmlns:a16="http://schemas.microsoft.com/office/drawing/2014/main" id="{EE1D7239-C54C-4842-915A-99DBBCC4C113}"/>
              </a:ext>
            </a:extLst>
          </p:cNvPr>
          <p:cNvSpPr>
            <a:spLocks noGrp="1" noChangeArrowheads="1"/>
          </p:cNvSpPr>
          <p:nvPr>
            <p:ph type="body" idx="1"/>
          </p:nvPr>
        </p:nvSpPr>
        <p:spPr/>
        <p:txBody>
          <a:bodyPr/>
          <a:lstStyle/>
          <a:p>
            <a:r>
              <a:rPr lang="en-US" altLang="en-US" b="1"/>
              <a:t>Jadi…sekarang ke dalam arsip mental YESUS anda, telah masuk semua hal yang berhubungan dengan kehidupan Kristen, semua studi anda, semua bacaan, pemikiran, kehidupan doa, dan pengalaman-pengalaman hidup anda ketika anda bertumbuh dan menjadi dewasa dalam iman anda. </a:t>
            </a:r>
          </a:p>
          <a:p>
            <a:r>
              <a:rPr lang="en-US" altLang="en-US" b="1"/>
              <a:t>	Berikut ini lokasi yang teratur untuk semua orang-orang besar di Perjanjian Baru, untuk kejadian-kejadian dalam hidup Juruselamat yang tidak ada bandingannya, dan untuk pendirian dan perluasan GEREJA-Nya. </a:t>
            </a:r>
            <a:endParaRPr lang="en-US" altLang="zh-CN" b="1">
              <a:ea typeface="SimSun" panose="02010600030101010101" pitchFamily="2" charset="-122"/>
            </a:endParaRPr>
          </a:p>
          <a:p>
            <a:r>
              <a:rPr lang="en-US" altLang="zh-CN" b="1">
                <a:ea typeface="SimSun" panose="02010600030101010101" pitchFamily="2" charset="-122"/>
              </a:rPr>
              <a:t>////	Perwujudan yang benar-benar inti dari arsip YESUS adalah: keterhubungan dan perkembangan dari SEMUA ARSIP LAIN yang mendahuluinya.  </a:t>
            </a:r>
            <a:r>
              <a:rPr lang="en-US" altLang="zh-CN" b="1" i="1" u="sng">
                <a:ea typeface="SimSun" panose="02010600030101010101" pitchFamily="2" charset="-122"/>
              </a:rPr>
              <a:t>Alkitab adalah suatu kesatuan –– suatu program agung yang sedang beroperasi. </a:t>
            </a:r>
            <a:r>
              <a:rPr lang="en-US" altLang="zh-CN" b="1">
                <a:ea typeface="SimSun" panose="02010600030101010101" pitchFamily="2" charset="-122"/>
              </a:rPr>
              <a:t>Dengan adanya pemahaman akan kesatuan tersebut, akan ada juga suatu hubungan yang pribadi dan spiritual untuk setiap orang dengan semua yang telah berlalu – dan yang akan datang.</a:t>
            </a:r>
            <a:r>
              <a:rPr lang="en-US" altLang="zh-CN">
                <a:ea typeface="SimSun" panose="02010600030101010101" pitchFamily="2" charset="-122"/>
              </a:rPr>
              <a:t> </a:t>
            </a:r>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a:extLst>
              <a:ext uri="{FF2B5EF4-FFF2-40B4-BE49-F238E27FC236}">
                <a16:creationId xmlns:a16="http://schemas.microsoft.com/office/drawing/2014/main" id="{CC02EA87-6A31-DD48-BAB7-E29D25053E9D}"/>
              </a:ext>
            </a:extLst>
          </p:cNvPr>
          <p:cNvSpPr>
            <a:spLocks noGrp="1" noRot="1" noChangeAspect="1" noChangeArrowheads="1" noTextEdit="1"/>
          </p:cNvSpPr>
          <p:nvPr>
            <p:ph type="sldImg"/>
          </p:nvPr>
        </p:nvSpPr>
        <p:spPr>
          <a:xfrm>
            <a:off x="1150938" y="692150"/>
            <a:ext cx="4556125" cy="3416300"/>
          </a:xfrm>
          <a:ln/>
        </p:spPr>
      </p:sp>
      <p:sp>
        <p:nvSpPr>
          <p:cNvPr id="688131" name="Rectangle 3">
            <a:extLst>
              <a:ext uri="{FF2B5EF4-FFF2-40B4-BE49-F238E27FC236}">
                <a16:creationId xmlns:a16="http://schemas.microsoft.com/office/drawing/2014/main" id="{7B63D1E4-137E-D04B-A772-234EC6E42101}"/>
              </a:ext>
            </a:extLst>
          </p:cNvPr>
          <p:cNvSpPr>
            <a:spLocks noGrp="1" noChangeArrowheads="1"/>
          </p:cNvSpPr>
          <p:nvPr>
            <p:ph type="body" idx="1"/>
          </p:nvPr>
        </p:nvSpPr>
        <p:spPr/>
        <p:txBody>
          <a:bodyPr/>
          <a:lstStyle/>
          <a:p>
            <a:r>
              <a:rPr lang="fi-FI" altLang="en-US" b="1"/>
              <a:t>Ketika kita melihat pohon zaitun ini di tempat di mana Kristus mengungkapkan doa permohonan kelepasannya yang penuh perasaan…kita dapat menyimpulkannya menjadi satu set pernyataan sederhana. </a:t>
            </a:r>
            <a:r>
              <a:rPr lang="en-US" altLang="en-US" b="1"/>
              <a:t>Dimulai dengan sebuah…</a:t>
            </a:r>
          </a:p>
          <a:p>
            <a:r>
              <a:rPr lang="en-US" altLang="en-US" b="1"/>
              <a:t>////	…pertanyaan penting: dengan huruf kapital “LALU KENAPA?” Apakah arti semua ini dalam hidup orang-orang awam…bukan para ahli teologi…bukan para ahli sejarah…mereka semua yang berada di sekeliling kita?</a:t>
            </a:r>
            <a:r>
              <a:rPr lang="en-US" altLang="en-US"/>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a:extLst>
              <a:ext uri="{FF2B5EF4-FFF2-40B4-BE49-F238E27FC236}">
                <a16:creationId xmlns:a16="http://schemas.microsoft.com/office/drawing/2014/main" id="{327B9D73-7B64-5744-86D5-0293B45F3451}"/>
              </a:ext>
            </a:extLst>
          </p:cNvPr>
          <p:cNvSpPr>
            <a:spLocks noGrp="1" noRot="1" noChangeAspect="1" noChangeArrowheads="1" noTextEdit="1"/>
          </p:cNvSpPr>
          <p:nvPr>
            <p:ph type="sldImg"/>
          </p:nvPr>
        </p:nvSpPr>
        <p:spPr>
          <a:xfrm>
            <a:off x="1150938" y="692150"/>
            <a:ext cx="4556125" cy="3416300"/>
          </a:xfrm>
          <a:ln/>
        </p:spPr>
      </p:sp>
      <p:sp>
        <p:nvSpPr>
          <p:cNvPr id="691203" name="Rectangle 3">
            <a:extLst>
              <a:ext uri="{FF2B5EF4-FFF2-40B4-BE49-F238E27FC236}">
                <a16:creationId xmlns:a16="http://schemas.microsoft.com/office/drawing/2014/main" id="{406E6482-0969-744D-B11F-A0027A58D03B}"/>
              </a:ext>
            </a:extLst>
          </p:cNvPr>
          <p:cNvSpPr>
            <a:spLocks noGrp="1" noChangeArrowheads="1"/>
          </p:cNvSpPr>
          <p:nvPr>
            <p:ph type="body" idx="1"/>
          </p:nvPr>
        </p:nvSpPr>
        <p:spPr/>
        <p:txBody>
          <a:bodyPr/>
          <a:lstStyle/>
          <a:p>
            <a:r>
              <a:rPr lang="fi-FI" altLang="en-US" b="1"/>
              <a:t>Apakah yang dikatakan Yesus kepada kita? Di Matius pasal 4, kita diberitahu bahwa ”Yesus mulai berkhotbah dan berkata: ’Bertobatlah, karena kerajaan Allah sudah dekat...Yesus mengelilingi seluruh Galilea, mengajar di rumah-rumah ibadat mereka dan memberitakan injil Kerajaan Allah...”</a:t>
            </a:r>
            <a:endParaRPr lang="en-US" altLang="en-US" b="1"/>
          </a:p>
          <a:p>
            <a:r>
              <a:rPr lang="en-US" altLang="en-US" b="1"/>
              <a:t>Kerajaan apakah itu? Apa maksudnya?</a:t>
            </a:r>
            <a:r>
              <a:rPr lang="en-US" altLang="en-US"/>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a:extLst>
              <a:ext uri="{FF2B5EF4-FFF2-40B4-BE49-F238E27FC236}">
                <a16:creationId xmlns:a16="http://schemas.microsoft.com/office/drawing/2014/main" id="{9253CF46-FA84-0E47-9FBC-F0EE16DFCF9E}"/>
              </a:ext>
            </a:extLst>
          </p:cNvPr>
          <p:cNvSpPr>
            <a:spLocks noGrp="1" noRot="1" noChangeAspect="1" noChangeArrowheads="1" noTextEdit="1"/>
          </p:cNvSpPr>
          <p:nvPr>
            <p:ph type="sldImg"/>
          </p:nvPr>
        </p:nvSpPr>
        <p:spPr>
          <a:xfrm>
            <a:off x="1150938" y="692150"/>
            <a:ext cx="4556125" cy="3416300"/>
          </a:xfrm>
          <a:ln/>
        </p:spPr>
      </p:sp>
      <p:sp>
        <p:nvSpPr>
          <p:cNvPr id="692227" name="Rectangle 3">
            <a:extLst>
              <a:ext uri="{FF2B5EF4-FFF2-40B4-BE49-F238E27FC236}">
                <a16:creationId xmlns:a16="http://schemas.microsoft.com/office/drawing/2014/main" id="{CB1208C0-FD32-B54E-9828-33711815575B}"/>
              </a:ext>
            </a:extLst>
          </p:cNvPr>
          <p:cNvSpPr>
            <a:spLocks noGrp="1" noChangeArrowheads="1"/>
          </p:cNvSpPr>
          <p:nvPr>
            <p:ph type="body" idx="1"/>
          </p:nvPr>
        </p:nvSpPr>
        <p:spPr/>
        <p:txBody>
          <a:bodyPr/>
          <a:lstStyle/>
          <a:p>
            <a:r>
              <a:rPr lang="en-US" altLang="en-US" b="1"/>
              <a:t>Dua pasal berikutnya, Matius melaporkan bahwa Yesus mengatakan, “Tapi carilah dahulu Kerajaan Allah dan kebenarannya, maka semuanya ini akan ditambahkan kepadamu.”</a:t>
            </a:r>
            <a:r>
              <a:rPr lang="en-US" altLang="en-US"/>
              <a:t>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a:extLst>
              <a:ext uri="{FF2B5EF4-FFF2-40B4-BE49-F238E27FC236}">
                <a16:creationId xmlns:a16="http://schemas.microsoft.com/office/drawing/2014/main" id="{65882836-1076-A045-B731-8D88A0229456}"/>
              </a:ext>
            </a:extLst>
          </p:cNvPr>
          <p:cNvSpPr>
            <a:spLocks noGrp="1" noRot="1" noChangeAspect="1" noChangeArrowheads="1" noTextEdit="1"/>
          </p:cNvSpPr>
          <p:nvPr>
            <p:ph type="sldImg"/>
          </p:nvPr>
        </p:nvSpPr>
        <p:spPr>
          <a:xfrm>
            <a:off x="1150938" y="692150"/>
            <a:ext cx="4556125" cy="3416300"/>
          </a:xfrm>
          <a:ln/>
        </p:spPr>
      </p:sp>
      <p:sp>
        <p:nvSpPr>
          <p:cNvPr id="693251" name="Rectangle 3">
            <a:extLst>
              <a:ext uri="{FF2B5EF4-FFF2-40B4-BE49-F238E27FC236}">
                <a16:creationId xmlns:a16="http://schemas.microsoft.com/office/drawing/2014/main" id="{8CD5AF54-7A9C-D24B-83A6-FEC52FB1E278}"/>
              </a:ext>
            </a:extLst>
          </p:cNvPr>
          <p:cNvSpPr>
            <a:spLocks noGrp="1" noChangeArrowheads="1"/>
          </p:cNvSpPr>
          <p:nvPr>
            <p:ph type="body" idx="1"/>
          </p:nvPr>
        </p:nvSpPr>
        <p:spPr/>
        <p:txBody>
          <a:bodyPr/>
          <a:lstStyle/>
          <a:p>
            <a:r>
              <a:rPr lang="en-US" altLang="en-US" b="1"/>
              <a:t>Paulus kemudian menulis di suratnya kepada jemaat Kolose: “Karena Ia telah melepaskan kita dari kuasa kegelapan, dan memindahkan kita kepada kerajaan AnakNya yang kekasih.” </a:t>
            </a:r>
            <a:endParaRPr lang="fi-FI" altLang="en-US" b="1"/>
          </a:p>
          <a:p>
            <a:r>
              <a:rPr lang="fi-FI" altLang="en-US" b="1"/>
              <a:t>Kerajaan ini…di manakah letaknya dan bagaimana kita bisa sampai ke sana?</a:t>
            </a:r>
            <a:r>
              <a:rPr lang="fi-FI" altLang="en-US"/>
              <a:t> </a:t>
            </a:r>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a:extLst>
              <a:ext uri="{FF2B5EF4-FFF2-40B4-BE49-F238E27FC236}">
                <a16:creationId xmlns:a16="http://schemas.microsoft.com/office/drawing/2014/main" id="{0C3B18AD-F0E6-8641-A9F3-CED3B6726DA8}"/>
              </a:ext>
            </a:extLst>
          </p:cNvPr>
          <p:cNvSpPr>
            <a:spLocks noGrp="1" noRot="1" noChangeAspect="1" noChangeArrowheads="1" noTextEdit="1"/>
          </p:cNvSpPr>
          <p:nvPr>
            <p:ph type="sldImg"/>
          </p:nvPr>
        </p:nvSpPr>
        <p:spPr>
          <a:xfrm>
            <a:off x="1150938" y="692150"/>
            <a:ext cx="4556125" cy="3416300"/>
          </a:xfrm>
          <a:ln/>
        </p:spPr>
      </p:sp>
      <p:sp>
        <p:nvSpPr>
          <p:cNvPr id="694275" name="Rectangle 3">
            <a:extLst>
              <a:ext uri="{FF2B5EF4-FFF2-40B4-BE49-F238E27FC236}">
                <a16:creationId xmlns:a16="http://schemas.microsoft.com/office/drawing/2014/main" id="{336EA279-467C-164C-8D97-2D4D2133D917}"/>
              </a:ext>
            </a:extLst>
          </p:cNvPr>
          <p:cNvSpPr>
            <a:spLocks noGrp="1" noChangeArrowheads="1"/>
          </p:cNvSpPr>
          <p:nvPr>
            <p:ph type="body" idx="1"/>
          </p:nvPr>
        </p:nvSpPr>
        <p:spPr/>
        <p:txBody>
          <a:bodyPr/>
          <a:lstStyle/>
          <a:p>
            <a:r>
              <a:rPr lang="fi-FI" altLang="en-US" b="1"/>
              <a:t>Kita diperintah oleh dua pesan yang teramat penting dari Alkitab…pertama</a:t>
            </a:r>
          </a:p>
          <a:p>
            <a:r>
              <a:rPr lang="fi-FI" altLang="en-US" b="1"/>
              <a:t>////	pesan dari Alkitab ini menggambarkan bagi kita dengan kata-kata yang jelas-jelas dapat kita usahakan untuk maahami, merayakan, dan mendemonstrasikan “KEMULIAAN TUHAN!”</a:t>
            </a:r>
          </a:p>
          <a:p>
            <a:r>
              <a:rPr lang="fi-FI" altLang="en-US" b="1"/>
              <a:t>////	Beranjak dari pemahaman dan penyerahan diri kita kepada pimpinan Roh Kudus…kita dipimpin dengan mantap menuju Kerajaan Allah…yang tidak lain adalah memperoleh kembali hubungan yang dekat dan mesra yang ditanggalkan oleh nenek moyang kita di Taman tua itu.</a:t>
            </a:r>
            <a:r>
              <a:rPr lang="fi-FI" altLang="en-US"/>
              <a:t> </a:t>
            </a: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a:extLst>
              <a:ext uri="{FF2B5EF4-FFF2-40B4-BE49-F238E27FC236}">
                <a16:creationId xmlns:a16="http://schemas.microsoft.com/office/drawing/2014/main" id="{EE714B44-834E-DA47-A1F6-6062574BE2CC}"/>
              </a:ext>
            </a:extLst>
          </p:cNvPr>
          <p:cNvSpPr>
            <a:spLocks noGrp="1" noRot="1" noChangeAspect="1" noChangeArrowheads="1" noTextEdit="1"/>
          </p:cNvSpPr>
          <p:nvPr>
            <p:ph type="sldImg"/>
          </p:nvPr>
        </p:nvSpPr>
        <p:spPr>
          <a:xfrm>
            <a:off x="1150938" y="692150"/>
            <a:ext cx="4556125" cy="3416300"/>
          </a:xfrm>
          <a:ln/>
        </p:spPr>
      </p:sp>
      <p:sp>
        <p:nvSpPr>
          <p:cNvPr id="629763" name="Rectangle 3">
            <a:extLst>
              <a:ext uri="{FF2B5EF4-FFF2-40B4-BE49-F238E27FC236}">
                <a16:creationId xmlns:a16="http://schemas.microsoft.com/office/drawing/2014/main" id="{011DB0DA-341C-0D40-80B8-4DB60520CFB1}"/>
              </a:ext>
            </a:extLst>
          </p:cNvPr>
          <p:cNvSpPr>
            <a:spLocks noGrp="1" noChangeArrowheads="1"/>
          </p:cNvSpPr>
          <p:nvPr>
            <p:ph type="body" idx="1"/>
          </p:nvPr>
        </p:nvSpPr>
        <p:spPr/>
        <p:txBody>
          <a:bodyPr/>
          <a:lstStyle/>
          <a:p>
            <a:r>
              <a:rPr lang="en-US" altLang="en-US" b="1"/>
              <a:t>Sisa-sisa Kana berada, boleh dikatakan sebagai suatu tumpukan arkeologi – reruntuhan yang berasal dari berabad-abad kebudayaan masa lampau, bertumpuk-tumpuk satu di atas yang lainnya seperti kue lapis.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a:extLst>
              <a:ext uri="{FF2B5EF4-FFF2-40B4-BE49-F238E27FC236}">
                <a16:creationId xmlns:a16="http://schemas.microsoft.com/office/drawing/2014/main" id="{FFDDFDC7-936A-A64D-85BF-265BCEB27F34}"/>
              </a:ext>
            </a:extLst>
          </p:cNvPr>
          <p:cNvSpPr>
            <a:spLocks noGrp="1" noRot="1" noChangeAspect="1" noChangeArrowheads="1" noTextEdit="1"/>
          </p:cNvSpPr>
          <p:nvPr>
            <p:ph type="sldImg"/>
          </p:nvPr>
        </p:nvSpPr>
        <p:spPr>
          <a:xfrm>
            <a:off x="1150938" y="692150"/>
            <a:ext cx="4556125" cy="3416300"/>
          </a:xfrm>
          <a:ln/>
        </p:spPr>
      </p:sp>
      <p:sp>
        <p:nvSpPr>
          <p:cNvPr id="695299" name="Rectangle 3">
            <a:extLst>
              <a:ext uri="{FF2B5EF4-FFF2-40B4-BE49-F238E27FC236}">
                <a16:creationId xmlns:a16="http://schemas.microsoft.com/office/drawing/2014/main" id="{17CB500E-2A08-ED41-A019-9894DF56175E}"/>
              </a:ext>
            </a:extLst>
          </p:cNvPr>
          <p:cNvSpPr>
            <a:spLocks noGrp="1" noChangeArrowheads="1"/>
          </p:cNvSpPr>
          <p:nvPr>
            <p:ph type="body" idx="1"/>
          </p:nvPr>
        </p:nvSpPr>
        <p:spPr/>
        <p:txBody>
          <a:bodyPr/>
          <a:lstStyle/>
          <a:p>
            <a:r>
              <a:rPr lang="en-US" altLang="en-US" b="1"/>
              <a:t>Alkitab mengatakan dengan gamblang bahwa…</a:t>
            </a:r>
          </a:p>
          <a:p>
            <a:r>
              <a:rPr lang="en-US" altLang="en-US" b="1"/>
              <a:t>Yesus Kristus datang untuk menyelamatkan yang terhilang...dan untuk memperoleh hidup kekal, seseorang harus datang kepada hidup itu dengan percaya kepada pesan injil Mesias. </a:t>
            </a:r>
          </a:p>
          <a:p>
            <a:r>
              <a:rPr lang="en-US" altLang="en-US" b="1"/>
              <a:t>Jika kita percaya…jika kita sungguh-sungguh percaya kata-kata Alkitab kita…maka mandat kita sangat sederhana: </a:t>
            </a:r>
            <a:endParaRPr lang="fi-FI" altLang="en-US" b="1"/>
          </a:p>
          <a:p>
            <a:r>
              <a:rPr lang="fi-FI" altLang="en-US" b="1"/>
              <a:t>////	KITA HARUS PERGI DAN MEMBERITAKANNYA!  Kita harus bersedia membagikan iman kita kepada orang lain, menawarkan kepada mereka jaminan hidup kekal yang, sebagai orang percaya, hal itu sudah kita miliki. TIDAK MELAKUKANNYA berarti tidak menaati dan meremehkan perintah yang jelas dari Tuhan kita ketika Ia meninggalkan murid-muridNya untuk kembali ke Surga... Ia meninggalkan berkat ”kepada semua bangsa di bumi ini” seperti yang telah dijanjikan kepada Bapa Abraham 2000 tahun sebelumnya.</a:t>
            </a:r>
            <a:r>
              <a:rPr lang="fi-FI" altLang="en-US"/>
              <a:t> </a:t>
            </a:r>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a:extLst>
              <a:ext uri="{FF2B5EF4-FFF2-40B4-BE49-F238E27FC236}">
                <a16:creationId xmlns:a16="http://schemas.microsoft.com/office/drawing/2014/main" id="{D6677BC3-97FC-8749-BB9E-700CABE5ADF7}"/>
              </a:ext>
            </a:extLst>
          </p:cNvPr>
          <p:cNvSpPr>
            <a:spLocks noGrp="1" noRot="1" noChangeAspect="1" noChangeArrowheads="1" noTextEdit="1"/>
          </p:cNvSpPr>
          <p:nvPr>
            <p:ph type="sldImg"/>
          </p:nvPr>
        </p:nvSpPr>
        <p:spPr>
          <a:xfrm>
            <a:off x="1150938" y="692150"/>
            <a:ext cx="4556125" cy="3416300"/>
          </a:xfrm>
          <a:ln/>
        </p:spPr>
      </p:sp>
      <p:sp>
        <p:nvSpPr>
          <p:cNvPr id="696323" name="Rectangle 3">
            <a:extLst>
              <a:ext uri="{FF2B5EF4-FFF2-40B4-BE49-F238E27FC236}">
                <a16:creationId xmlns:a16="http://schemas.microsoft.com/office/drawing/2014/main" id="{C46BD979-3821-4B46-8B6D-3138564AE4C2}"/>
              </a:ext>
            </a:extLst>
          </p:cNvPr>
          <p:cNvSpPr>
            <a:spLocks noGrp="1" noChangeArrowheads="1"/>
          </p:cNvSpPr>
          <p:nvPr>
            <p:ph type="body" idx="1"/>
          </p:nvPr>
        </p:nvSpPr>
        <p:spPr/>
        <p:txBody>
          <a:bodyPr/>
          <a:lstStyle/>
          <a:p>
            <a:pPr>
              <a:lnSpc>
                <a:spcPct val="80000"/>
              </a:lnSpc>
            </a:pPr>
            <a:r>
              <a:rPr lang="en-US" altLang="en-US" sz="900" b="1"/>
              <a:t>Sekarang…untuk menyimpulkan…di Panduan Belajar Nomor 4 dan 31…</a:t>
            </a:r>
          </a:p>
          <a:p>
            <a:pPr>
              <a:lnSpc>
                <a:spcPct val="80000"/>
              </a:lnSpc>
            </a:pPr>
            <a:r>
              <a:rPr lang="en-US" altLang="en-US" sz="900" b="1"/>
              <a:t>Rangka yang terbuka dari keseluruhan Alkitab sekarang disingkapkan  dalam suatu bentuk yang dapat dicerna…diatur di sini sebagai suatu sistem arsip mental…hanya menunggu penerapan, pengulangan dan perhatian dari mental anda sendiri. </a:t>
            </a:r>
          </a:p>
          <a:p>
            <a:pPr>
              <a:lnSpc>
                <a:spcPct val="80000"/>
              </a:lnSpc>
            </a:pPr>
            <a:r>
              <a:rPr lang="en-US" altLang="en-US" sz="900" b="1"/>
              <a:t>PERTAMA…</a:t>
            </a:r>
          </a:p>
          <a:p>
            <a:pPr>
              <a:lnSpc>
                <a:spcPct val="80000"/>
              </a:lnSpc>
            </a:pPr>
            <a:r>
              <a:rPr lang="en-US" altLang="en-US" sz="900" b="1"/>
              <a:t>////	CIPTAAN</a:t>
            </a:r>
          </a:p>
          <a:p>
            <a:pPr>
              <a:lnSpc>
                <a:spcPct val="80000"/>
              </a:lnSpc>
            </a:pPr>
            <a:r>
              <a:rPr lang="en-US" altLang="en-US" sz="900" b="1"/>
              <a:t>////	4 TOKOH</a:t>
            </a:r>
          </a:p>
          <a:p>
            <a:pPr>
              <a:lnSpc>
                <a:spcPct val="80000"/>
              </a:lnSpc>
            </a:pPr>
            <a:r>
              <a:rPr lang="en-US" altLang="en-US" sz="900" b="1"/>
              <a:t>////	3 KOMUNITAS</a:t>
            </a:r>
          </a:p>
          <a:p>
            <a:pPr>
              <a:lnSpc>
                <a:spcPct val="80000"/>
              </a:lnSpc>
            </a:pPr>
            <a:r>
              <a:rPr lang="en-US" altLang="en-US" sz="900" b="1"/>
              <a:t>////	SENYAP</a:t>
            </a:r>
          </a:p>
          <a:p>
            <a:pPr>
              <a:lnSpc>
                <a:spcPct val="80000"/>
              </a:lnSpc>
            </a:pPr>
            <a:r>
              <a:rPr lang="en-US" altLang="en-US" sz="900" b="1"/>
              <a:t>////	YESUS</a:t>
            </a:r>
          </a:p>
          <a:p>
            <a:pPr>
              <a:lnSpc>
                <a:spcPct val="80000"/>
              </a:lnSpc>
            </a:pPr>
            <a:r>
              <a:rPr lang="en-US" altLang="en-US" sz="900" b="1"/>
              <a:t>KEDUA… Nama-nama dari kesepuluh map Alkitab…mereka adalah:</a:t>
            </a:r>
          </a:p>
          <a:p>
            <a:pPr>
              <a:lnSpc>
                <a:spcPct val="80000"/>
              </a:lnSpc>
            </a:pPr>
            <a:r>
              <a:rPr lang="en-US" altLang="en-US" sz="900" b="1"/>
              <a:t>////	CIPTAAN</a:t>
            </a:r>
          </a:p>
          <a:p>
            <a:pPr>
              <a:lnSpc>
                <a:spcPct val="80000"/>
              </a:lnSpc>
            </a:pPr>
            <a:r>
              <a:rPr lang="en-US" altLang="en-US" sz="900" b="1"/>
              <a:t>////	ABRAHAM</a:t>
            </a:r>
          </a:p>
          <a:p>
            <a:pPr>
              <a:lnSpc>
                <a:spcPct val="80000"/>
              </a:lnSpc>
            </a:pPr>
            <a:r>
              <a:rPr lang="en-US" altLang="en-US" sz="900" b="1"/>
              <a:t>////	YUSUF</a:t>
            </a:r>
          </a:p>
          <a:p>
            <a:pPr>
              <a:lnSpc>
                <a:spcPct val="80000"/>
              </a:lnSpc>
            </a:pPr>
            <a:r>
              <a:rPr lang="en-US" altLang="en-US" sz="900" b="1"/>
              <a:t>////	MUSA</a:t>
            </a:r>
          </a:p>
          <a:p>
            <a:pPr>
              <a:lnSpc>
                <a:spcPct val="80000"/>
              </a:lnSpc>
            </a:pPr>
            <a:r>
              <a:rPr lang="en-US" altLang="en-US" sz="900" b="1"/>
              <a:t>////	YOSUA</a:t>
            </a:r>
          </a:p>
          <a:p>
            <a:pPr>
              <a:lnSpc>
                <a:spcPct val="80000"/>
              </a:lnSpc>
            </a:pPr>
            <a:r>
              <a:rPr lang="en-US" altLang="en-US" sz="900" b="1"/>
              <a:t>////	ANARKI</a:t>
            </a:r>
          </a:p>
          <a:p>
            <a:pPr>
              <a:lnSpc>
                <a:spcPct val="80000"/>
              </a:lnSpc>
            </a:pPr>
            <a:r>
              <a:rPr lang="en-US" altLang="en-US" sz="900" b="1"/>
              <a:t>////	KERAJAAN</a:t>
            </a:r>
          </a:p>
          <a:p>
            <a:pPr>
              <a:lnSpc>
                <a:spcPct val="80000"/>
              </a:lnSpc>
            </a:pPr>
            <a:r>
              <a:rPr lang="en-US" altLang="en-US" sz="900" b="1"/>
              <a:t>////	PEMBUANGAN</a:t>
            </a:r>
          </a:p>
          <a:p>
            <a:pPr>
              <a:lnSpc>
                <a:spcPct val="80000"/>
              </a:lnSpc>
            </a:pPr>
            <a:r>
              <a:rPr lang="en-US" altLang="en-US" sz="900" b="1"/>
              <a:t>////	SENYAP</a:t>
            </a:r>
          </a:p>
          <a:p>
            <a:pPr>
              <a:lnSpc>
                <a:spcPct val="80000"/>
              </a:lnSpc>
            </a:pPr>
            <a:r>
              <a:rPr lang="en-US" altLang="en-US" sz="900" b="1"/>
              <a:t>////	dan YESUS.</a:t>
            </a:r>
            <a:endParaRPr lang="fi-FI" altLang="en-US" sz="900" b="1"/>
          </a:p>
          <a:p>
            <a:pPr>
              <a:lnSpc>
                <a:spcPct val="80000"/>
              </a:lnSpc>
            </a:pPr>
            <a:r>
              <a:rPr lang="fi-FI" altLang="en-US" sz="900" b="1"/>
              <a:t>KETIGA… semua kejadian ini dipersatukan oleh empat perjanjian tanpa syarat:</a:t>
            </a:r>
            <a:endParaRPr lang="en-US" altLang="en-US" sz="900" b="1"/>
          </a:p>
          <a:p>
            <a:pPr>
              <a:lnSpc>
                <a:spcPct val="80000"/>
              </a:lnSpc>
            </a:pPr>
            <a:r>
              <a:rPr lang="en-US" altLang="en-US" sz="900" b="1"/>
              <a:t>////	PERJANJIAN ABRAHAM di Kejadian …</a:t>
            </a:r>
          </a:p>
          <a:p>
            <a:pPr>
              <a:lnSpc>
                <a:spcPct val="80000"/>
              </a:lnSpc>
            </a:pPr>
            <a:r>
              <a:rPr lang="en-US" altLang="en-US" sz="900" b="1"/>
              <a:t>SUB-SUB PERJANJIANNYA YANG LEBIH BESAR: </a:t>
            </a:r>
          </a:p>
          <a:p>
            <a:pPr>
              <a:lnSpc>
                <a:spcPct val="80000"/>
              </a:lnSpc>
            </a:pPr>
            <a:r>
              <a:rPr lang="en-US" altLang="en-US" sz="900" b="1"/>
              <a:t>////	PERJANJIAN TANAH di Keluaran…</a:t>
            </a:r>
          </a:p>
          <a:p>
            <a:pPr>
              <a:lnSpc>
                <a:spcPct val="80000"/>
              </a:lnSpc>
            </a:pPr>
            <a:r>
              <a:rPr lang="en-US" altLang="en-US" sz="900" b="1"/>
              <a:t>////	PERJANJIAN DAUD di II Samuel…</a:t>
            </a:r>
          </a:p>
          <a:p>
            <a:pPr>
              <a:lnSpc>
                <a:spcPct val="80000"/>
              </a:lnSpc>
            </a:pPr>
            <a:r>
              <a:rPr lang="en-US" altLang="en-US" sz="900" b="1"/>
              <a:t>////	DAN PERJANJIAN BARU di Yeremia.</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a:extLst>
              <a:ext uri="{FF2B5EF4-FFF2-40B4-BE49-F238E27FC236}">
                <a16:creationId xmlns:a16="http://schemas.microsoft.com/office/drawing/2014/main" id="{5378D2A5-E770-0240-AB89-355AAC3E8C74}"/>
              </a:ext>
            </a:extLst>
          </p:cNvPr>
          <p:cNvSpPr>
            <a:spLocks noGrp="1" noRot="1" noChangeAspect="1" noChangeArrowheads="1" noTextEdit="1"/>
          </p:cNvSpPr>
          <p:nvPr>
            <p:ph type="sldImg"/>
          </p:nvPr>
        </p:nvSpPr>
        <p:spPr>
          <a:xfrm>
            <a:off x="1150938" y="692150"/>
            <a:ext cx="4556125" cy="3416300"/>
          </a:xfrm>
          <a:ln/>
        </p:spPr>
      </p:sp>
      <p:sp>
        <p:nvSpPr>
          <p:cNvPr id="697347" name="Rectangle 3">
            <a:extLst>
              <a:ext uri="{FF2B5EF4-FFF2-40B4-BE49-F238E27FC236}">
                <a16:creationId xmlns:a16="http://schemas.microsoft.com/office/drawing/2014/main" id="{4C415059-8DF5-774E-AC9E-704FD496D9AE}"/>
              </a:ext>
            </a:extLst>
          </p:cNvPr>
          <p:cNvSpPr>
            <a:spLocks noGrp="1" noChangeArrowheads="1"/>
          </p:cNvSpPr>
          <p:nvPr>
            <p:ph type="body" idx="1"/>
          </p:nvPr>
        </p:nvSpPr>
        <p:spPr/>
        <p:txBody>
          <a:bodyPr/>
          <a:lstStyle/>
          <a:p>
            <a:r>
              <a:rPr lang="en-US" altLang="en-US" b="1"/>
              <a:t>Semuanya itu memuncak…TERGENAPI…dalam hidup dan pelayanan injil Tuhan Yesus Kristus di Israel kuno.</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a:extLst>
              <a:ext uri="{FF2B5EF4-FFF2-40B4-BE49-F238E27FC236}">
                <a16:creationId xmlns:a16="http://schemas.microsoft.com/office/drawing/2014/main" id="{247932B8-5353-DD4F-B0B1-167B69136E9A}"/>
              </a:ext>
            </a:extLst>
          </p:cNvPr>
          <p:cNvSpPr>
            <a:spLocks noGrp="1" noRot="1" noChangeAspect="1" noChangeArrowheads="1" noTextEdit="1"/>
          </p:cNvSpPr>
          <p:nvPr>
            <p:ph type="sldImg"/>
          </p:nvPr>
        </p:nvSpPr>
        <p:spPr>
          <a:xfrm>
            <a:off x="1150938" y="692150"/>
            <a:ext cx="4556125" cy="3416300"/>
          </a:xfrm>
          <a:ln/>
        </p:spPr>
      </p:sp>
      <p:sp>
        <p:nvSpPr>
          <p:cNvPr id="698371" name="Rectangle 3">
            <a:extLst>
              <a:ext uri="{FF2B5EF4-FFF2-40B4-BE49-F238E27FC236}">
                <a16:creationId xmlns:a16="http://schemas.microsoft.com/office/drawing/2014/main" id="{67A3F4F9-F3C4-AA4D-9A6A-09B7EC04A0A5}"/>
              </a:ext>
            </a:extLst>
          </p:cNvPr>
          <p:cNvSpPr>
            <a:spLocks noGrp="1" noChangeArrowheads="1"/>
          </p:cNvSpPr>
          <p:nvPr>
            <p:ph type="body" idx="1"/>
          </p:nvPr>
        </p:nvSpPr>
        <p:spPr/>
        <p:txBody>
          <a:bodyPr/>
          <a:lstStyle/>
          <a:p>
            <a:r>
              <a:rPr lang="en-US" altLang="en-US" b="1"/>
              <a:t>Satu ilustrasi terakhir…Panduan Belajar #8…tujuannya untuk menyatukan segala sesuatu dan untuk menyediakan dasar intelektual yang kuat dan kukuh untuk kredibilitas iman kita. Ini adalah sebuah mesin tenun…kita semua mengetahuinya. Di mesin ini ada sehelai kain tenun…dari Israel. </a:t>
            </a:r>
            <a:endParaRPr lang="fi-FI" altLang="en-US" b="1"/>
          </a:p>
          <a:p>
            <a:r>
              <a:rPr lang="fi-FI" altLang="en-US" b="1"/>
              <a:t>////	Ada apa dengan bahan kain tenun dari Tanah Suci ini? Kain ini adalah sebuah ilustrasi yang praktis. </a:t>
            </a:r>
            <a:r>
              <a:rPr lang="en-US" altLang="en-US" b="1"/>
              <a:t>Lihat saja sewaktu kami mengembangkannya. </a:t>
            </a:r>
            <a:endParaRPr lang="en-US" altLang="zh-CN" b="1">
              <a:ea typeface="SimSun" panose="02010600030101010101" pitchFamily="2" charset="-122"/>
            </a:endParaRPr>
          </a:p>
          <a:p>
            <a:r>
              <a:rPr lang="en-US" altLang="zh-CN" b="1">
                <a:ea typeface="SimSun" panose="02010600030101010101" pitchFamily="2" charset="-122"/>
              </a:rPr>
              <a:t>////	Seperti kita ketahui, menenun suatu kain memerlukan benang-benang yang mengarah ke satu sisi...lalu satu set benang yang lain yang dijalin di antara benang-benang pertama tadi dengan arah tegak lurus.</a:t>
            </a:r>
            <a:r>
              <a:rPr lang="en-US" altLang="zh-CN">
                <a:ea typeface="SimSun" panose="02010600030101010101" pitchFamily="2" charset="-122"/>
              </a:rPr>
              <a:t> </a:t>
            </a:r>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a:extLst>
              <a:ext uri="{FF2B5EF4-FFF2-40B4-BE49-F238E27FC236}">
                <a16:creationId xmlns:a16="http://schemas.microsoft.com/office/drawing/2014/main" id="{D34E8F93-F15A-354D-995F-129B69B3271A}"/>
              </a:ext>
            </a:extLst>
          </p:cNvPr>
          <p:cNvSpPr>
            <a:spLocks noGrp="1" noRot="1" noChangeAspect="1" noChangeArrowheads="1" noTextEdit="1"/>
          </p:cNvSpPr>
          <p:nvPr>
            <p:ph type="sldImg"/>
          </p:nvPr>
        </p:nvSpPr>
        <p:spPr>
          <a:xfrm>
            <a:off x="1150938" y="692150"/>
            <a:ext cx="4556125" cy="3416300"/>
          </a:xfrm>
          <a:ln/>
        </p:spPr>
      </p:sp>
      <p:sp>
        <p:nvSpPr>
          <p:cNvPr id="699395" name="Rectangle 3">
            <a:extLst>
              <a:ext uri="{FF2B5EF4-FFF2-40B4-BE49-F238E27FC236}">
                <a16:creationId xmlns:a16="http://schemas.microsoft.com/office/drawing/2014/main" id="{56547A6E-97CE-AF49-BE4A-E1A6DAC0C418}"/>
              </a:ext>
            </a:extLst>
          </p:cNvPr>
          <p:cNvSpPr>
            <a:spLocks noGrp="1" noChangeArrowheads="1"/>
          </p:cNvSpPr>
          <p:nvPr>
            <p:ph type="body" idx="1"/>
          </p:nvPr>
        </p:nvSpPr>
        <p:spPr/>
        <p:txBody>
          <a:bodyPr/>
          <a:lstStyle/>
          <a:p>
            <a:r>
              <a:rPr lang="en-US" altLang="en-US" b="1"/>
              <a:t>Ini adalah gambar kain tadi dari jarak dekat.</a:t>
            </a:r>
          </a:p>
          <a:p>
            <a:r>
              <a:rPr lang="en-US" altLang="en-US" b="1"/>
              <a:t>////	Sekarang pikirkanlah kain tenun Israel yang kuat ini.</a:t>
            </a:r>
            <a:endParaRPr lang="fi-FI" altLang="en-US" b="1"/>
          </a:p>
          <a:p>
            <a:r>
              <a:rPr lang="fi-FI" altLang="en-US" b="1"/>
              <a:t>////	Apakah yang mengikatnya menjadi satu? Apakah yang memungkinkan kita merenggangkan dan menariknya...tapi kain ini tetap satu helai kain yang utuh? </a:t>
            </a:r>
            <a:endParaRPr lang="en-US" altLang="en-US" b="1"/>
          </a:p>
          <a:p>
            <a:r>
              <a:rPr lang="en-US" altLang="en-US" b="1"/>
              <a:t>////	Hanya karena ada satu set benang yang terbentang secara vertikal dan satu set lainnya yang terbentang secara horizontal. Itulah alasannya! </a:t>
            </a:r>
          </a:p>
          <a:p>
            <a:r>
              <a:rPr lang="en-US" altLang="en-US" b="1"/>
              <a:t>////	Benang-benang vertikal…kita sebut </a:t>
            </a:r>
            <a:r>
              <a:rPr lang="en-US" altLang="en-US" b="1" i="1"/>
              <a:t>WARP</a:t>
            </a:r>
            <a:r>
              <a:rPr lang="en-US" altLang="en-US" b="1"/>
              <a:t> mesin tenun.</a:t>
            </a:r>
          </a:p>
          <a:p>
            <a:r>
              <a:rPr lang="en-US" altLang="en-US" b="1"/>
              <a:t>////	Kelompok benang  yang horizontal…kita sebut </a:t>
            </a:r>
            <a:r>
              <a:rPr lang="en-US" altLang="en-US" b="1" i="1"/>
              <a:t>WEFT</a:t>
            </a:r>
            <a:r>
              <a:rPr lang="en-US" altLang="en-US" b="1"/>
              <a:t>…kadang-kadang disebut juga </a:t>
            </a:r>
            <a:r>
              <a:rPr lang="en-US" altLang="en-US" b="1" i="1"/>
              <a:t>WOOF</a:t>
            </a:r>
            <a:r>
              <a:rPr lang="en-US" altLang="en-US" b="1"/>
              <a:t>. </a:t>
            </a:r>
            <a:r>
              <a:rPr lang="en-US" altLang="en-US" b="1" i="1"/>
              <a:t>WARP</a:t>
            </a:r>
            <a:r>
              <a:rPr lang="en-US" altLang="en-US" b="1"/>
              <a:t> DAN </a:t>
            </a:r>
            <a:r>
              <a:rPr lang="en-US" altLang="en-US" b="1" i="1"/>
              <a:t>WEFT </a:t>
            </a:r>
            <a:r>
              <a:rPr lang="en-US" altLang="en-US" b="1"/>
              <a:t>DARI MESIN TENUN.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a:extLst>
              <a:ext uri="{FF2B5EF4-FFF2-40B4-BE49-F238E27FC236}">
                <a16:creationId xmlns:a16="http://schemas.microsoft.com/office/drawing/2014/main" id="{15F7BD12-777B-9F41-9F8A-4485B5046B8D}"/>
              </a:ext>
            </a:extLst>
          </p:cNvPr>
          <p:cNvSpPr>
            <a:spLocks noGrp="1" noRot="1" noChangeAspect="1" noChangeArrowheads="1" noTextEdit="1"/>
          </p:cNvSpPr>
          <p:nvPr>
            <p:ph type="sldImg"/>
          </p:nvPr>
        </p:nvSpPr>
        <p:spPr>
          <a:xfrm>
            <a:off x="1150938" y="692150"/>
            <a:ext cx="4556125" cy="3416300"/>
          </a:xfrm>
          <a:ln/>
        </p:spPr>
      </p:sp>
      <p:sp>
        <p:nvSpPr>
          <p:cNvPr id="700419" name="Rectangle 3">
            <a:extLst>
              <a:ext uri="{FF2B5EF4-FFF2-40B4-BE49-F238E27FC236}">
                <a16:creationId xmlns:a16="http://schemas.microsoft.com/office/drawing/2014/main" id="{FC00C00A-2E21-8441-BE9E-7AB4595FCC43}"/>
              </a:ext>
            </a:extLst>
          </p:cNvPr>
          <p:cNvSpPr>
            <a:spLocks noGrp="1" noChangeArrowheads="1"/>
          </p:cNvSpPr>
          <p:nvPr>
            <p:ph type="body" idx="1"/>
          </p:nvPr>
        </p:nvSpPr>
        <p:spPr/>
        <p:txBody>
          <a:bodyPr/>
          <a:lstStyle/>
          <a:p>
            <a:r>
              <a:rPr lang="en-US" altLang="en-US" b="1"/>
              <a:t>Sekarang…bayangkan anda sedang memasang benang di suatu mesin tenun di mana anda akan menenun suatu karya yang disebut </a:t>
            </a:r>
            <a:endParaRPr lang="fi-FI" altLang="en-US" b="1"/>
          </a:p>
          <a:p>
            <a:r>
              <a:rPr lang="fi-FI" altLang="en-US" b="1"/>
              <a:t>////	SUATU TENUNAN KAIN KRONOLOGI ALKITAB.  </a:t>
            </a:r>
            <a:r>
              <a:rPr lang="en-US" altLang="en-US" b="1"/>
              <a:t>Kayu tenunannya sudah ada…tinggal menunggu benang anda…</a:t>
            </a:r>
            <a:r>
              <a:rPr lang="en-US" altLang="en-US" b="1" i="1"/>
              <a:t>WARP</a:t>
            </a:r>
            <a:r>
              <a:rPr lang="en-US" altLang="en-US" b="1"/>
              <a:t> dan </a:t>
            </a:r>
            <a:r>
              <a:rPr lang="en-US" altLang="en-US" b="1" i="1"/>
              <a:t>WEFT</a:t>
            </a:r>
            <a:r>
              <a:rPr lang="en-US" altLang="en-US" b="1"/>
              <a:t> anda.</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a:extLst>
              <a:ext uri="{FF2B5EF4-FFF2-40B4-BE49-F238E27FC236}">
                <a16:creationId xmlns:a16="http://schemas.microsoft.com/office/drawing/2014/main" id="{ECDA3332-3C10-7C4F-81D4-DA25190BDDCB}"/>
              </a:ext>
            </a:extLst>
          </p:cNvPr>
          <p:cNvSpPr>
            <a:spLocks noGrp="1" noRot="1" noChangeAspect="1" noChangeArrowheads="1" noTextEdit="1"/>
          </p:cNvSpPr>
          <p:nvPr>
            <p:ph type="sldImg"/>
          </p:nvPr>
        </p:nvSpPr>
        <p:spPr>
          <a:xfrm>
            <a:off x="1150938" y="692150"/>
            <a:ext cx="4556125" cy="3416300"/>
          </a:xfrm>
          <a:ln/>
        </p:spPr>
      </p:sp>
      <p:sp>
        <p:nvSpPr>
          <p:cNvPr id="701443" name="Rectangle 3">
            <a:extLst>
              <a:ext uri="{FF2B5EF4-FFF2-40B4-BE49-F238E27FC236}">
                <a16:creationId xmlns:a16="http://schemas.microsoft.com/office/drawing/2014/main" id="{7D048A77-2A8A-2E48-8BA0-BC7739365645}"/>
              </a:ext>
            </a:extLst>
          </p:cNvPr>
          <p:cNvSpPr>
            <a:spLocks noGrp="1" noChangeArrowheads="1"/>
          </p:cNvSpPr>
          <p:nvPr>
            <p:ph type="body" idx="1"/>
          </p:nvPr>
        </p:nvSpPr>
        <p:spPr/>
        <p:txBody>
          <a:bodyPr/>
          <a:lstStyle/>
          <a:p>
            <a:r>
              <a:rPr lang="en-US" altLang="en-US" b="1"/>
              <a:t>Jadi mari kita memasang benang di mesin tenun ini dan bersiap untuk menenun sehelai kain MENTAL tentang kisah agung Alkitab!</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0A290FAE-BBD5-BA41-A5ED-D1E8CD72F833}"/>
              </a:ext>
            </a:extLst>
          </p:cNvPr>
          <p:cNvSpPr>
            <a:spLocks noGrp="1" noRot="1" noChangeAspect="1" noChangeArrowheads="1" noTextEdit="1"/>
          </p:cNvSpPr>
          <p:nvPr>
            <p:ph type="sldImg"/>
          </p:nvPr>
        </p:nvSpPr>
        <p:spPr>
          <a:xfrm>
            <a:off x="1150938" y="692150"/>
            <a:ext cx="4556125" cy="3416300"/>
          </a:xfrm>
          <a:ln/>
        </p:spPr>
      </p:sp>
      <p:sp>
        <p:nvSpPr>
          <p:cNvPr id="702467" name="Rectangle 3">
            <a:extLst>
              <a:ext uri="{FF2B5EF4-FFF2-40B4-BE49-F238E27FC236}">
                <a16:creationId xmlns:a16="http://schemas.microsoft.com/office/drawing/2014/main" id="{3113F6E9-9B01-B044-9D65-F88ACB684F75}"/>
              </a:ext>
            </a:extLst>
          </p:cNvPr>
          <p:cNvSpPr>
            <a:spLocks noGrp="1" noChangeArrowheads="1"/>
          </p:cNvSpPr>
          <p:nvPr>
            <p:ph type="body" idx="1"/>
          </p:nvPr>
        </p:nvSpPr>
        <p:spPr/>
        <p:txBody>
          <a:bodyPr/>
          <a:lstStyle/>
          <a:p>
            <a:r>
              <a:rPr lang="en-US" altLang="en-US" b="1"/>
              <a:t>Kain ini akan merupakan sehelai kain yang terdiri dari 15 benang di bagian vertical …SEPULUH benang dengan warna yang sama, LIMA benang dengan warna kedua…dengan warna-warna lainnya yang masih akan tiba!</a:t>
            </a:r>
            <a:r>
              <a:rPr lang="en-US" altLang="en-US"/>
              <a:t>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a:extLst>
              <a:ext uri="{FF2B5EF4-FFF2-40B4-BE49-F238E27FC236}">
                <a16:creationId xmlns:a16="http://schemas.microsoft.com/office/drawing/2014/main" id="{3A0630BA-9491-E441-A8C8-B5BB6AD56AF1}"/>
              </a:ext>
            </a:extLst>
          </p:cNvPr>
          <p:cNvSpPr>
            <a:spLocks noGrp="1" noRot="1" noChangeAspect="1" noChangeArrowheads="1" noTextEdit="1"/>
          </p:cNvSpPr>
          <p:nvPr>
            <p:ph type="sldImg"/>
          </p:nvPr>
        </p:nvSpPr>
        <p:spPr>
          <a:xfrm>
            <a:off x="1150938" y="692150"/>
            <a:ext cx="4556125" cy="3416300"/>
          </a:xfrm>
          <a:ln/>
        </p:spPr>
      </p:sp>
      <p:sp>
        <p:nvSpPr>
          <p:cNvPr id="703491" name="Rectangle 3">
            <a:extLst>
              <a:ext uri="{FF2B5EF4-FFF2-40B4-BE49-F238E27FC236}">
                <a16:creationId xmlns:a16="http://schemas.microsoft.com/office/drawing/2014/main" id="{FC11093D-EF68-354C-9199-52BB725A9453}"/>
              </a:ext>
            </a:extLst>
          </p:cNvPr>
          <p:cNvSpPr>
            <a:spLocks noGrp="1" noChangeArrowheads="1"/>
          </p:cNvSpPr>
          <p:nvPr>
            <p:ph type="body" idx="1"/>
          </p:nvPr>
        </p:nvSpPr>
        <p:spPr/>
        <p:txBody>
          <a:bodyPr/>
          <a:lstStyle/>
          <a:p>
            <a:r>
              <a:rPr lang="en-US" altLang="en-US" b="1"/>
              <a:t>Seperti yang satu ini. Perhatikan baik-baik. Warna benang ini paling menonjol dibandingkan dengan benang lainnya! </a:t>
            </a:r>
          </a:p>
          <a:p>
            <a:r>
              <a:rPr lang="en-US" altLang="en-US" b="1"/>
              <a:t>////	Sepuluh benang pertama akan mewakili sepuluh kata dari ARSIP ALKITAB: mewakili CIPTAAN, ABRAHAM, YUSUF, MUSA, YOSUA, ANARKI, KERAJAAN, PEMBUANGAN, SENYAP, dan YESUS.  </a:t>
            </a:r>
            <a:endParaRPr lang="en-US" altLang="zh-CN" b="1">
              <a:ea typeface="SimSun" panose="02010600030101010101" pitchFamily="2" charset="-122"/>
            </a:endParaRPr>
          </a:p>
          <a:p>
            <a:r>
              <a:rPr lang="en-US" altLang="zh-CN" b="1">
                <a:ea typeface="SimSun" panose="02010600030101010101" pitchFamily="2" charset="-122"/>
              </a:rPr>
              <a:t>////	Sedangkan lima benang terakhir mewakili masa yang akan datang ketika sejarah dunia disimpulkan…banyak orang menyebutnya AKHIR JAMAN.</a:t>
            </a:r>
            <a:r>
              <a:rPr lang="en-US" altLang="zh-CN">
                <a:ea typeface="SimSun" panose="02010600030101010101" pitchFamily="2" charset="-122"/>
              </a:rPr>
              <a:t> </a:t>
            </a:r>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a:extLst>
              <a:ext uri="{FF2B5EF4-FFF2-40B4-BE49-F238E27FC236}">
                <a16:creationId xmlns:a16="http://schemas.microsoft.com/office/drawing/2014/main" id="{506D5FB6-E619-004D-A933-0D1FE4557AA5}"/>
              </a:ext>
            </a:extLst>
          </p:cNvPr>
          <p:cNvSpPr>
            <a:spLocks noGrp="1" noRot="1" noChangeAspect="1" noChangeArrowheads="1" noTextEdit="1"/>
          </p:cNvSpPr>
          <p:nvPr>
            <p:ph type="sldImg"/>
          </p:nvPr>
        </p:nvSpPr>
        <p:spPr>
          <a:xfrm>
            <a:off x="1150938" y="692150"/>
            <a:ext cx="4556125" cy="3416300"/>
          </a:xfrm>
          <a:ln/>
        </p:spPr>
      </p:sp>
      <p:sp>
        <p:nvSpPr>
          <p:cNvPr id="704515" name="Rectangle 3">
            <a:extLst>
              <a:ext uri="{FF2B5EF4-FFF2-40B4-BE49-F238E27FC236}">
                <a16:creationId xmlns:a16="http://schemas.microsoft.com/office/drawing/2014/main" id="{AB055B78-85D8-C544-9BB8-AAB8ED629DDD}"/>
              </a:ext>
            </a:extLst>
          </p:cNvPr>
          <p:cNvSpPr>
            <a:spLocks noGrp="1" noChangeArrowheads="1"/>
          </p:cNvSpPr>
          <p:nvPr>
            <p:ph type="body" idx="1"/>
          </p:nvPr>
        </p:nvSpPr>
        <p:spPr/>
        <p:txBody>
          <a:bodyPr/>
          <a:lstStyle/>
          <a:p>
            <a:r>
              <a:rPr lang="en-US" altLang="en-US" b="1"/>
              <a:t>Pertama-tama mari kita mengembangkan sepuluh benang di sebelah kiri…di sini ada angka 7 yang dikenal ini dengan suatu garis pemisah di bagian tengahnya…</a:t>
            </a:r>
            <a:endParaRPr lang="fi-FI" altLang="en-US" b="1"/>
          </a:p>
          <a:p>
            <a:r>
              <a:rPr lang="fi-FI" altLang="en-US" b="1"/>
              <a:t>////	Dan di sana anda lihat ide C-7-S-Y</a:t>
            </a:r>
          </a:p>
          <a:p>
            <a:r>
              <a:rPr lang="fi-FI" altLang="en-US" b="1"/>
              <a:t>////	…lalu 4 TOKOH dan 3 KOMUNITAS…</a:t>
            </a:r>
            <a:endParaRPr lang="en-US" altLang="en-US" b="1"/>
          </a:p>
          <a:p>
            <a:r>
              <a:rPr lang="en-US" altLang="en-US" b="1"/>
              <a:t>////	….huruf-huruf tunggal yang mewakili sembilan MAP ARSIP ALKITAB yang pertama…CIPTAAN sampai dengan SENYAP</a:t>
            </a:r>
            <a:endParaRPr lang="en-US" altLang="zh-CN" b="1">
              <a:ea typeface="SimSun" panose="02010600030101010101" pitchFamily="2" charset="-122"/>
            </a:endParaRPr>
          </a:p>
          <a:p>
            <a:r>
              <a:rPr lang="en-US" altLang="zh-CN" b="1">
                <a:ea typeface="SimSun" panose="02010600030101010101" pitchFamily="2" charset="-122"/>
              </a:rPr>
              <a:t>////	…dengan Y terakhir untuk YESUS.</a:t>
            </a:r>
            <a:r>
              <a:rPr lang="en-US" altLang="zh-CN">
                <a:ea typeface="SimSun" panose="02010600030101010101" pitchFamily="2" charset="-122"/>
              </a:rPr>
              <a:t> </a:t>
            </a: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a:extLst>
              <a:ext uri="{FF2B5EF4-FFF2-40B4-BE49-F238E27FC236}">
                <a16:creationId xmlns:a16="http://schemas.microsoft.com/office/drawing/2014/main" id="{B4D5CFBC-425B-424B-97E1-BA52194C573C}"/>
              </a:ext>
            </a:extLst>
          </p:cNvPr>
          <p:cNvSpPr>
            <a:spLocks noGrp="1" noRot="1" noChangeAspect="1" noChangeArrowheads="1" noTextEdit="1"/>
          </p:cNvSpPr>
          <p:nvPr>
            <p:ph type="sldImg"/>
          </p:nvPr>
        </p:nvSpPr>
        <p:spPr>
          <a:xfrm>
            <a:off x="1150938" y="692150"/>
            <a:ext cx="4556125" cy="3416300"/>
          </a:xfrm>
          <a:ln/>
        </p:spPr>
      </p:sp>
      <p:sp>
        <p:nvSpPr>
          <p:cNvPr id="630787" name="Rectangle 3">
            <a:extLst>
              <a:ext uri="{FF2B5EF4-FFF2-40B4-BE49-F238E27FC236}">
                <a16:creationId xmlns:a16="http://schemas.microsoft.com/office/drawing/2014/main" id="{6CDC7740-FB90-5D45-AE22-66F97EF65523}"/>
              </a:ext>
            </a:extLst>
          </p:cNvPr>
          <p:cNvSpPr>
            <a:spLocks noGrp="1" noChangeArrowheads="1"/>
          </p:cNvSpPr>
          <p:nvPr>
            <p:ph type="body" idx="1"/>
          </p:nvPr>
        </p:nvSpPr>
        <p:spPr/>
        <p:txBody>
          <a:bodyPr/>
          <a:lstStyle/>
          <a:p>
            <a:r>
              <a:rPr lang="en-US" altLang="en-US" b="1"/>
              <a:t>Jadi sekarang…dengan pengertian geografi di kepala…pikirkanlah bentuk sebuah tanaman berduri (thistle)…agak bundar dan berduri. </a:t>
            </a:r>
          </a:p>
          <a:p>
            <a:r>
              <a:rPr lang="en-US" altLang="en-US" b="1"/>
              <a:t>////	Di atas bentuk tsb, terdapat sketsa garis besar dari bentuk dasar duri (‘thistle’) tersebut yang mungkin terlihat seperti ini…</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a:extLst>
              <a:ext uri="{FF2B5EF4-FFF2-40B4-BE49-F238E27FC236}">
                <a16:creationId xmlns:a16="http://schemas.microsoft.com/office/drawing/2014/main" id="{BBF05DD9-9304-8447-AE61-DC978C13CF09}"/>
              </a:ext>
            </a:extLst>
          </p:cNvPr>
          <p:cNvSpPr>
            <a:spLocks noGrp="1" noRot="1" noChangeAspect="1" noChangeArrowheads="1" noTextEdit="1"/>
          </p:cNvSpPr>
          <p:nvPr>
            <p:ph type="sldImg"/>
          </p:nvPr>
        </p:nvSpPr>
        <p:spPr>
          <a:xfrm>
            <a:off x="1150938" y="692150"/>
            <a:ext cx="4556125" cy="3416300"/>
          </a:xfrm>
          <a:ln/>
        </p:spPr>
      </p:sp>
      <p:sp>
        <p:nvSpPr>
          <p:cNvPr id="705539" name="Rectangle 3">
            <a:extLst>
              <a:ext uri="{FF2B5EF4-FFF2-40B4-BE49-F238E27FC236}">
                <a16:creationId xmlns:a16="http://schemas.microsoft.com/office/drawing/2014/main" id="{49CCD41D-2124-E648-80D6-744E2315F960}"/>
              </a:ext>
            </a:extLst>
          </p:cNvPr>
          <p:cNvSpPr>
            <a:spLocks noGrp="1" noChangeArrowheads="1"/>
          </p:cNvSpPr>
          <p:nvPr>
            <p:ph type="body" idx="1"/>
          </p:nvPr>
        </p:nvSpPr>
        <p:spPr/>
        <p:txBody>
          <a:bodyPr/>
          <a:lstStyle/>
          <a:p>
            <a:r>
              <a:rPr lang="fi-FI" altLang="en-US" b="1"/>
              <a:t>Selanjutnya…untuk sementara kita akan mengeluarkan tiga benang…kemudian menempatkan mereka kembali…seperti yang anda lihat…saat ini.</a:t>
            </a:r>
            <a:r>
              <a:rPr lang="fi-FI" altLang="en-US"/>
              <a:t> </a:t>
            </a:r>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a:extLst>
              <a:ext uri="{FF2B5EF4-FFF2-40B4-BE49-F238E27FC236}">
                <a16:creationId xmlns:a16="http://schemas.microsoft.com/office/drawing/2014/main" id="{73922271-A20D-5843-B5B1-301CA1F1F050}"/>
              </a:ext>
            </a:extLst>
          </p:cNvPr>
          <p:cNvSpPr>
            <a:spLocks noGrp="1" noRot="1" noChangeAspect="1" noChangeArrowheads="1" noTextEdit="1"/>
          </p:cNvSpPr>
          <p:nvPr>
            <p:ph type="sldImg"/>
          </p:nvPr>
        </p:nvSpPr>
        <p:spPr>
          <a:xfrm>
            <a:off x="1150938" y="692150"/>
            <a:ext cx="4556125" cy="3416300"/>
          </a:xfrm>
          <a:ln/>
        </p:spPr>
      </p:sp>
      <p:sp>
        <p:nvSpPr>
          <p:cNvPr id="706563" name="Rectangle 3">
            <a:extLst>
              <a:ext uri="{FF2B5EF4-FFF2-40B4-BE49-F238E27FC236}">
                <a16:creationId xmlns:a16="http://schemas.microsoft.com/office/drawing/2014/main" id="{1B2D0471-667C-A742-952E-55D0A0CF1DCC}"/>
              </a:ext>
            </a:extLst>
          </p:cNvPr>
          <p:cNvSpPr>
            <a:spLocks noGrp="1" noChangeArrowheads="1"/>
          </p:cNvSpPr>
          <p:nvPr>
            <p:ph type="body" idx="1"/>
          </p:nvPr>
        </p:nvSpPr>
        <p:spPr/>
        <p:txBody>
          <a:bodyPr/>
          <a:lstStyle/>
          <a:p>
            <a:r>
              <a:rPr lang="en-US" altLang="en-US" b="1"/>
              <a:t>Ke dalam </a:t>
            </a:r>
            <a:r>
              <a:rPr lang="en-US" altLang="en-US" b="1" i="1"/>
              <a:t>WEFT</a:t>
            </a:r>
            <a:r>
              <a:rPr lang="en-US" altLang="en-US" b="1"/>
              <a:t> dari mesin tenun ini – horisontal melalui benang-benang vertikal – kita akan menenun sepotong kain yang lebar dan kuat.</a:t>
            </a:r>
            <a:endParaRPr lang="fi-FI" altLang="en-US" b="1"/>
          </a:p>
          <a:p>
            <a:r>
              <a:rPr lang="fi-FI" altLang="en-US" b="1"/>
              <a:t>////	Kita sebut kain ini: PERJANJIAN ABRAHAM.</a:t>
            </a:r>
            <a:endParaRPr lang="en-US" altLang="en-US" b="1"/>
          </a:p>
          <a:p>
            <a:r>
              <a:rPr lang="en-US" altLang="en-US" b="1"/>
              <a:t>////	Menenunnya pada benang ABRAHAM…seperti kita temui secara alkitabiah di Kejadian 12 dan 15.</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a:extLst>
              <a:ext uri="{FF2B5EF4-FFF2-40B4-BE49-F238E27FC236}">
                <a16:creationId xmlns:a16="http://schemas.microsoft.com/office/drawing/2014/main" id="{F3D07FD6-FE66-2540-8437-273965072C8C}"/>
              </a:ext>
            </a:extLst>
          </p:cNvPr>
          <p:cNvSpPr>
            <a:spLocks noGrp="1" noRot="1" noChangeAspect="1" noChangeArrowheads="1" noTextEdit="1"/>
          </p:cNvSpPr>
          <p:nvPr>
            <p:ph type="sldImg"/>
          </p:nvPr>
        </p:nvSpPr>
        <p:spPr>
          <a:xfrm>
            <a:off x="1150938" y="692150"/>
            <a:ext cx="4556125" cy="3416300"/>
          </a:xfrm>
          <a:ln/>
        </p:spPr>
      </p:sp>
      <p:sp>
        <p:nvSpPr>
          <p:cNvPr id="707587" name="Rectangle 3">
            <a:extLst>
              <a:ext uri="{FF2B5EF4-FFF2-40B4-BE49-F238E27FC236}">
                <a16:creationId xmlns:a16="http://schemas.microsoft.com/office/drawing/2014/main" id="{97C3C977-DB94-9B4C-A1FC-D7D7A3554758}"/>
              </a:ext>
            </a:extLst>
          </p:cNvPr>
          <p:cNvSpPr>
            <a:spLocks noGrp="1" noChangeArrowheads="1"/>
          </p:cNvSpPr>
          <p:nvPr>
            <p:ph type="body" idx="1"/>
          </p:nvPr>
        </p:nvSpPr>
        <p:spPr/>
        <p:txBody>
          <a:bodyPr/>
          <a:lstStyle/>
          <a:p>
            <a:r>
              <a:rPr lang="fi-FI" altLang="en-US" b="1"/>
              <a:t>Kemudian, pada benang MUSA, kita tenun sepotong kain yang lain …</a:t>
            </a:r>
          </a:p>
          <a:p>
            <a:r>
              <a:rPr lang="fi-FI" altLang="en-US" b="1"/>
              <a:t>////	Inilah PERJANJIAN TANAH pada benang MUSA...</a:t>
            </a:r>
          </a:p>
          <a:p>
            <a:r>
              <a:rPr lang="fi-FI" altLang="en-US" b="1"/>
              <a:t>////	…kita tahu sekarang bahwa perjanjian itu ditemukan di Ulangan 30.</a:t>
            </a:r>
            <a:endParaRPr lang="en-US" altLang="en-US" b="1"/>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a:extLst>
              <a:ext uri="{FF2B5EF4-FFF2-40B4-BE49-F238E27FC236}">
                <a16:creationId xmlns:a16="http://schemas.microsoft.com/office/drawing/2014/main" id="{FDDFBD1E-04F4-1E41-AC2F-884D5F4DE41F}"/>
              </a:ext>
            </a:extLst>
          </p:cNvPr>
          <p:cNvSpPr>
            <a:spLocks noGrp="1" noRot="1" noChangeAspect="1" noChangeArrowheads="1" noTextEdit="1"/>
          </p:cNvSpPr>
          <p:nvPr>
            <p:ph type="sldImg"/>
          </p:nvPr>
        </p:nvSpPr>
        <p:spPr>
          <a:xfrm>
            <a:off x="1150938" y="692150"/>
            <a:ext cx="4556125" cy="3416300"/>
          </a:xfrm>
          <a:ln/>
        </p:spPr>
      </p:sp>
      <p:sp>
        <p:nvSpPr>
          <p:cNvPr id="708611" name="Rectangle 3">
            <a:extLst>
              <a:ext uri="{FF2B5EF4-FFF2-40B4-BE49-F238E27FC236}">
                <a16:creationId xmlns:a16="http://schemas.microsoft.com/office/drawing/2014/main" id="{43D2C04A-66B2-0743-A90E-C2F13F74D90F}"/>
              </a:ext>
            </a:extLst>
          </p:cNvPr>
          <p:cNvSpPr>
            <a:spLocks noGrp="1" noChangeArrowheads="1"/>
          </p:cNvSpPr>
          <p:nvPr>
            <p:ph type="body" idx="1"/>
          </p:nvPr>
        </p:nvSpPr>
        <p:spPr/>
        <p:txBody>
          <a:bodyPr/>
          <a:lstStyle/>
          <a:p>
            <a:r>
              <a:rPr lang="fi-FI" altLang="en-US" b="1"/>
              <a:t>Urutan selanjutnya, pada BENANG KERAJAAN… </a:t>
            </a:r>
            <a:endParaRPr lang="en-US" altLang="en-US" b="1"/>
          </a:p>
          <a:p>
            <a:r>
              <a:rPr lang="en-US" altLang="en-US" b="1"/>
              <a:t>////	…oleh PERJANJIAN DAUD…</a:t>
            </a:r>
          </a:p>
          <a:p>
            <a:r>
              <a:rPr lang="en-US" altLang="en-US" b="1"/>
              <a:t>////	…dengan referensi Alkitab-nya di II Samuel 7.</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a:extLst>
              <a:ext uri="{FF2B5EF4-FFF2-40B4-BE49-F238E27FC236}">
                <a16:creationId xmlns:a16="http://schemas.microsoft.com/office/drawing/2014/main" id="{2DBB812B-9044-D842-86EC-4E9C6C5C9F44}"/>
              </a:ext>
            </a:extLst>
          </p:cNvPr>
          <p:cNvSpPr>
            <a:spLocks noGrp="1" noRot="1" noChangeAspect="1" noChangeArrowheads="1" noTextEdit="1"/>
          </p:cNvSpPr>
          <p:nvPr>
            <p:ph type="sldImg"/>
          </p:nvPr>
        </p:nvSpPr>
        <p:spPr>
          <a:xfrm>
            <a:off x="1150938" y="692150"/>
            <a:ext cx="4556125" cy="3416300"/>
          </a:xfrm>
          <a:ln/>
        </p:spPr>
      </p:sp>
      <p:sp>
        <p:nvSpPr>
          <p:cNvPr id="709635" name="Rectangle 3">
            <a:extLst>
              <a:ext uri="{FF2B5EF4-FFF2-40B4-BE49-F238E27FC236}">
                <a16:creationId xmlns:a16="http://schemas.microsoft.com/office/drawing/2014/main" id="{9FE89C8C-C275-584B-A1E9-AC946D7B6C2F}"/>
              </a:ext>
            </a:extLst>
          </p:cNvPr>
          <p:cNvSpPr>
            <a:spLocks noGrp="1" noChangeArrowheads="1"/>
          </p:cNvSpPr>
          <p:nvPr>
            <p:ph type="body" idx="1"/>
          </p:nvPr>
        </p:nvSpPr>
        <p:spPr/>
        <p:txBody>
          <a:bodyPr/>
          <a:lstStyle/>
          <a:p>
            <a:r>
              <a:rPr lang="fi-FI" altLang="en-US" b="1"/>
              <a:t>Dan akhirnya…masih pada benang ”KERAJAAN” di mesin tenun, kita dapat menenun </a:t>
            </a:r>
          </a:p>
          <a:p>
            <a:r>
              <a:rPr lang="fi-FI" altLang="en-US" b="1"/>
              <a:t> </a:t>
            </a:r>
            <a:r>
              <a:rPr lang="en-US" altLang="en-US" b="1"/>
              <a:t>////	…PERJANJIAN BARU… </a:t>
            </a:r>
            <a:endParaRPr lang="fi-FI" altLang="en-US" b="1"/>
          </a:p>
          <a:p>
            <a:r>
              <a:rPr lang="fi-FI" altLang="en-US" b="1"/>
              <a:t>////	…ditemukan di pasal ke-31 dari nabi Yeremia. Jelas bahwa baik potongan kain PERJANJIAN DAUD maupun PERJANJIAN BARU ditenun ke bahan kain ini pada titik persimpangan...  </a:t>
            </a:r>
            <a:endParaRPr lang="en-US" altLang="en-US" b="1"/>
          </a:p>
          <a:p>
            <a:r>
              <a:rPr lang="en-US" altLang="en-US" b="1"/>
              <a:t>////	… benang RAJA. Secara keseluruhan, kita dapat melihat bahwa keempat potong perjanjian dari kain ini menggambarkan bagaimana perjanjian-perjanjian dari Perjanjian Lama menjadi mesin-mesin historis yang menggerakkan kemajuan dari tiap kejadian di Alkitab, menyiapkan panggung untuk kemunculan Tuhan Yesus Kristus. Anda dapat melihat potongan-potongan kain perjanjian yang tebal terus berlanjut menembusi kain ini melampaui benang YESUS. </a:t>
            </a:r>
            <a:endParaRPr lang="fi-FI" altLang="zh-CN" b="1">
              <a:ea typeface="SimSun" panose="02010600030101010101" pitchFamily="2" charset="-122"/>
            </a:endParaRPr>
          </a:p>
          <a:p>
            <a:r>
              <a:rPr lang="fi-FI" altLang="zh-CN" b="1">
                <a:ea typeface="SimSun" panose="02010600030101010101" pitchFamily="2" charset="-122"/>
              </a:rPr>
              <a:t>Mengapa? Karena, sejak masa Abraham terus sampai melampaui masa hidup kita, perjanjian-perjanjian tersebut tetap berlaku. MEREKA AKAN DIGENAPI SECARA SEMPURNA! Kita akan melihat lebih banyak tentang hal ini nanti.</a:t>
            </a:r>
            <a:r>
              <a:rPr lang="en-US" altLang="zh-CN">
                <a:ea typeface="SimSun" panose="02010600030101010101" pitchFamily="2" charset="-122"/>
              </a:rPr>
              <a:t> </a:t>
            </a:r>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a:extLst>
              <a:ext uri="{FF2B5EF4-FFF2-40B4-BE49-F238E27FC236}">
                <a16:creationId xmlns:a16="http://schemas.microsoft.com/office/drawing/2014/main" id="{CE7D9CD1-4B1E-684B-AEAD-915D08938CF9}"/>
              </a:ext>
            </a:extLst>
          </p:cNvPr>
          <p:cNvSpPr>
            <a:spLocks noGrp="1" noRot="1" noChangeAspect="1" noChangeArrowheads="1" noTextEdit="1"/>
          </p:cNvSpPr>
          <p:nvPr>
            <p:ph type="sldImg"/>
          </p:nvPr>
        </p:nvSpPr>
        <p:spPr>
          <a:xfrm>
            <a:off x="1150938" y="692150"/>
            <a:ext cx="4556125" cy="3416300"/>
          </a:xfrm>
          <a:ln/>
        </p:spPr>
      </p:sp>
      <p:sp>
        <p:nvSpPr>
          <p:cNvPr id="710659" name="Rectangle 3">
            <a:extLst>
              <a:ext uri="{FF2B5EF4-FFF2-40B4-BE49-F238E27FC236}">
                <a16:creationId xmlns:a16="http://schemas.microsoft.com/office/drawing/2014/main" id="{F7050F0D-5358-DC47-96EE-8EC751B08F17}"/>
              </a:ext>
            </a:extLst>
          </p:cNvPr>
          <p:cNvSpPr>
            <a:spLocks noGrp="1" noChangeArrowheads="1"/>
          </p:cNvSpPr>
          <p:nvPr>
            <p:ph type="body" idx="1"/>
          </p:nvPr>
        </p:nvSpPr>
        <p:spPr/>
        <p:txBody>
          <a:bodyPr/>
          <a:lstStyle/>
          <a:p>
            <a:r>
              <a:rPr lang="fi-FI" altLang="en-US" b="1"/>
              <a:t>Sekarang…tentang AKHIR JAMAN. Ada banyak pandangan yang berbeda tentang skenario akhir jaman …tapi urutan kejadian yang ditunjukkan di sini dalam INTISARI ALKITAB pada umumnya disetujui oleh mayoritas Kristen. Mereka akan dijelaskan dalam pasal-pasal terakhir dari kitab Wahyu di Perjanjian Baru.</a:t>
            </a:r>
          </a:p>
          <a:p>
            <a:r>
              <a:rPr lang="fi-FI" altLang="en-US" b="1"/>
              <a:t>Kelima benang dari…AKHIR JAMAN…sesudah benang YESUS…diberi nama secara berurutan…</a:t>
            </a:r>
            <a:endParaRPr lang="en-US" altLang="en-US" b="1"/>
          </a:p>
          <a:p>
            <a:r>
              <a:rPr lang="en-US" altLang="en-US" b="1"/>
              <a:t>////	PERJAMUAN KAWIN ANAK DOMBA</a:t>
            </a:r>
            <a:endParaRPr lang="fi-FI" altLang="en-US" b="1"/>
          </a:p>
          <a:p>
            <a:r>
              <a:rPr lang="fi-FI" altLang="en-US" b="1"/>
              <a:t>////	KEDATANGAN TUHAN KITA YANG KEDUA KALI…</a:t>
            </a:r>
            <a:endParaRPr lang="en-US" altLang="en-US" b="1"/>
          </a:p>
          <a:p>
            <a:r>
              <a:rPr lang="en-US" altLang="en-US" b="1"/>
              <a:t>////	PEMERINTAHAN SERIBU TAHUN OLEH KRISTUS…</a:t>
            </a:r>
          </a:p>
          <a:p>
            <a:r>
              <a:rPr lang="en-US" altLang="en-US" b="1"/>
              <a:t>////	PENGHAKIMAN TAKHTA PUTIH …</a:t>
            </a:r>
            <a:endParaRPr lang="en-US" altLang="zh-CN" b="1">
              <a:ea typeface="SimSun" panose="02010600030101010101" pitchFamily="2" charset="-122"/>
            </a:endParaRPr>
          </a:p>
          <a:p>
            <a:r>
              <a:rPr lang="en-US" altLang="zh-CN" b="1">
                <a:ea typeface="SimSun" panose="02010600030101010101" pitchFamily="2" charset="-122"/>
              </a:rPr>
              <a:t>////	DAN AKHIRNYA…LANGIT BARU DAN BUMI BARU.</a:t>
            </a:r>
            <a:r>
              <a:rPr lang="en-US" altLang="zh-CN">
                <a:ea typeface="SimSun" panose="02010600030101010101" pitchFamily="2" charset="-122"/>
              </a:rPr>
              <a:t> </a:t>
            </a:r>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a:extLst>
              <a:ext uri="{FF2B5EF4-FFF2-40B4-BE49-F238E27FC236}">
                <a16:creationId xmlns:a16="http://schemas.microsoft.com/office/drawing/2014/main" id="{BF03EA45-7708-0244-BAE0-CDA5FE4B3A51}"/>
              </a:ext>
            </a:extLst>
          </p:cNvPr>
          <p:cNvSpPr>
            <a:spLocks noGrp="1" noRot="1" noChangeAspect="1" noChangeArrowheads="1" noTextEdit="1"/>
          </p:cNvSpPr>
          <p:nvPr>
            <p:ph type="sldImg"/>
          </p:nvPr>
        </p:nvSpPr>
        <p:spPr>
          <a:xfrm>
            <a:off x="1150938" y="692150"/>
            <a:ext cx="4556125" cy="3416300"/>
          </a:xfrm>
          <a:ln/>
        </p:spPr>
      </p:sp>
      <p:sp>
        <p:nvSpPr>
          <p:cNvPr id="711683" name="Rectangle 3">
            <a:extLst>
              <a:ext uri="{FF2B5EF4-FFF2-40B4-BE49-F238E27FC236}">
                <a16:creationId xmlns:a16="http://schemas.microsoft.com/office/drawing/2014/main" id="{448E8E54-6280-FA45-84B5-3A1D58052FCD}"/>
              </a:ext>
            </a:extLst>
          </p:cNvPr>
          <p:cNvSpPr>
            <a:spLocks noGrp="1" noChangeArrowheads="1"/>
          </p:cNvSpPr>
          <p:nvPr>
            <p:ph type="body" idx="1"/>
          </p:nvPr>
        </p:nvSpPr>
        <p:spPr/>
        <p:txBody>
          <a:bodyPr/>
          <a:lstStyle/>
          <a:p>
            <a:r>
              <a:rPr lang="en-US" altLang="en-US" b="1"/>
              <a:t>Tiap perjanjian itu…HARAFIAH, KEKAL DAN TANPA SYARAT …sedang bekerja pada saat ini…dan akan terus bekerja sampai sejarah dunia disimpulkan...sampai setelah kejadian-kejadian AKHIR JAMAN ….</a:t>
            </a:r>
            <a:endParaRPr lang="fi-FI" altLang="en-US" b="1"/>
          </a:p>
          <a:p>
            <a:r>
              <a:rPr lang="fi-FI" altLang="en-US" b="1"/>
              <a:t>////	…ketika mereka akan diselesaikan…dan kain kronologi dijahit dan diselesaikan. </a:t>
            </a:r>
            <a:endParaRPr lang="en-US" altLang="en-US" b="1"/>
          </a:p>
          <a:p>
            <a:r>
              <a:rPr lang="en-US" altLang="en-US" b="1"/>
              <a:t>////	LANGIT BARU DAN BUMI BARU kemudian mulai.</a:t>
            </a:r>
            <a:endParaRPr lang="fi-FI" altLang="en-US" b="1"/>
          </a:p>
          <a:p>
            <a:r>
              <a:rPr lang="fi-FI" altLang="en-US" b="1"/>
              <a:t>Dan ITU adalah sesuatu yang sangat sedikit kita ketahui. Yang mungkin merupakan suatu hal yang baik …jika tidak maka kita akan lebih terpukau dengan hidup di masa depan daripada hidup yang kita jalani sekarang di Bumi...sambil melaksanakan tugas kita untuk menyebarkan Injil Tuhan Yesus Kristus sampai ke pelosok bumi! </a:t>
            </a:r>
            <a:endParaRPr lang="en-US" altLang="zh-CN" b="1">
              <a:ea typeface="SimSun" panose="02010600030101010101" pitchFamily="2" charset="-122"/>
            </a:endParaRPr>
          </a:p>
          <a:p>
            <a:r>
              <a:rPr lang="en-US" altLang="zh-CN" b="1">
                <a:ea typeface="SimSun" panose="02010600030101010101" pitchFamily="2" charset="-122"/>
              </a:rPr>
              <a:t>////	Tapi apa yang sangat jelas adalah: SESUATU SEDANG BERLANGSUNG SAAT INI.  Terlihat dalam konteks kronologi Alkitab, diperkuat oleh empat perjanjian atau persetujuan legal yang mendasar antara Tuhan dan manusia…ADA SUATU PROGRAM YANG SEDANG BEKERJA SAAT INI …suatu program di mana setiap kita mempunyai tugas masing-masing.</a:t>
            </a:r>
            <a:r>
              <a:rPr lang="en-US" altLang="zh-CN">
                <a:ea typeface="SimSun" panose="02010600030101010101" pitchFamily="2" charset="-122"/>
              </a:rPr>
              <a:t> </a:t>
            </a:r>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a:extLst>
              <a:ext uri="{FF2B5EF4-FFF2-40B4-BE49-F238E27FC236}">
                <a16:creationId xmlns:a16="http://schemas.microsoft.com/office/drawing/2014/main" id="{669FB802-5167-814A-88F1-BC9B2FDBFE69}"/>
              </a:ext>
            </a:extLst>
          </p:cNvPr>
          <p:cNvSpPr>
            <a:spLocks noGrp="1" noRot="1" noChangeAspect="1" noChangeArrowheads="1" noTextEdit="1"/>
          </p:cNvSpPr>
          <p:nvPr>
            <p:ph type="sldImg"/>
          </p:nvPr>
        </p:nvSpPr>
        <p:spPr>
          <a:xfrm>
            <a:off x="1150938" y="692150"/>
            <a:ext cx="4556125" cy="3416300"/>
          </a:xfrm>
          <a:ln/>
        </p:spPr>
      </p:sp>
      <p:sp>
        <p:nvSpPr>
          <p:cNvPr id="713731" name="Rectangle 3">
            <a:extLst>
              <a:ext uri="{FF2B5EF4-FFF2-40B4-BE49-F238E27FC236}">
                <a16:creationId xmlns:a16="http://schemas.microsoft.com/office/drawing/2014/main" id="{3020D9DD-D632-2649-8CE0-F6A53022F3D4}"/>
              </a:ext>
            </a:extLst>
          </p:cNvPr>
          <p:cNvSpPr>
            <a:spLocks noGrp="1" noChangeArrowheads="1"/>
          </p:cNvSpPr>
          <p:nvPr>
            <p:ph type="body" idx="1"/>
          </p:nvPr>
        </p:nvSpPr>
        <p:spPr/>
        <p:txBody>
          <a:bodyPr/>
          <a:lstStyle/>
          <a:p>
            <a:r>
              <a:rPr lang="en-US" altLang="en-US" b="1"/>
              <a:t>Jadi… benang-benang vertikal dari mesin tenun ini menggambarkan  APA kronologi Alkitab secara berurutan…Juga menggambarkan SEPULUH KATA dari Arsip Alkitab…</a:t>
            </a:r>
          </a:p>
          <a:p>
            <a:r>
              <a:rPr lang="en-US" altLang="en-US" b="1"/>
              <a:t>////	…benang-benang horisontal menempatkan MENGAPA dari kronologi tersebut. </a:t>
            </a:r>
            <a:r>
              <a:rPr lang="fi-FI" altLang="en-US" b="1"/>
              <a:t>APA dan MENGAPA memberikan suatu dukungan yang luar biasa akan kredibilitas catatan Alkitab…dan kesaksian kita kepada orang lain mengenai Alkitab!</a:t>
            </a:r>
            <a:endParaRPr lang="en-US" altLang="en-US" b="1"/>
          </a:p>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a:extLst>
              <a:ext uri="{FF2B5EF4-FFF2-40B4-BE49-F238E27FC236}">
                <a16:creationId xmlns:a16="http://schemas.microsoft.com/office/drawing/2014/main" id="{C0703187-1759-E749-928A-151CC83FECDD}"/>
              </a:ext>
            </a:extLst>
          </p:cNvPr>
          <p:cNvSpPr>
            <a:spLocks noGrp="1" noRot="1" noChangeAspect="1" noChangeArrowheads="1" noTextEdit="1"/>
          </p:cNvSpPr>
          <p:nvPr>
            <p:ph type="sldImg"/>
          </p:nvPr>
        </p:nvSpPr>
        <p:spPr>
          <a:xfrm>
            <a:off x="1150938" y="692150"/>
            <a:ext cx="4556125" cy="3416300"/>
          </a:xfrm>
          <a:ln/>
        </p:spPr>
      </p:sp>
      <p:sp>
        <p:nvSpPr>
          <p:cNvPr id="712707" name="Rectangle 3">
            <a:extLst>
              <a:ext uri="{FF2B5EF4-FFF2-40B4-BE49-F238E27FC236}">
                <a16:creationId xmlns:a16="http://schemas.microsoft.com/office/drawing/2014/main" id="{4ACFD1C4-EC9F-0846-A164-2920EE2C5BA3}"/>
              </a:ext>
            </a:extLst>
          </p:cNvPr>
          <p:cNvSpPr>
            <a:spLocks noGrp="1" noChangeArrowheads="1"/>
          </p:cNvSpPr>
          <p:nvPr>
            <p:ph type="body" idx="1"/>
          </p:nvPr>
        </p:nvSpPr>
        <p:spPr/>
        <p:txBody>
          <a:bodyPr/>
          <a:lstStyle/>
          <a:p>
            <a:r>
              <a:rPr lang="en-US" altLang="en-US" b="1"/>
              <a:t>Jadi </a:t>
            </a:r>
            <a:r>
              <a:rPr lang="en-US" altLang="en-US" b="1" i="1"/>
              <a:t>BUJUR</a:t>
            </a:r>
            <a:r>
              <a:rPr lang="en-US" altLang="en-US" b="1"/>
              <a:t>…</a:t>
            </a:r>
          </a:p>
          <a:p>
            <a:r>
              <a:rPr lang="en-US" altLang="en-US" b="1"/>
              <a:t>////	…dan </a:t>
            </a:r>
            <a:r>
              <a:rPr lang="en-US" altLang="en-US" b="1" i="1"/>
              <a:t>LINTANG</a:t>
            </a:r>
            <a:r>
              <a:rPr lang="en-US" altLang="en-US" b="1"/>
              <a:t>…ada bersama-sama untuk membuat kain mental kronologi Alkitab anda. Yang berarti…</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a:extLst>
              <a:ext uri="{FF2B5EF4-FFF2-40B4-BE49-F238E27FC236}">
                <a16:creationId xmlns:a16="http://schemas.microsoft.com/office/drawing/2014/main" id="{7F95F4EC-DD8E-C64C-847B-DFC77FE39331}"/>
              </a:ext>
            </a:extLst>
          </p:cNvPr>
          <p:cNvSpPr>
            <a:spLocks noGrp="1" noRot="1" noChangeAspect="1" noChangeArrowheads="1" noTextEdit="1"/>
          </p:cNvSpPr>
          <p:nvPr>
            <p:ph type="sldImg"/>
          </p:nvPr>
        </p:nvSpPr>
        <p:spPr>
          <a:xfrm>
            <a:off x="1150938" y="692150"/>
            <a:ext cx="4556125" cy="3416300"/>
          </a:xfrm>
          <a:ln/>
        </p:spPr>
      </p:sp>
      <p:sp>
        <p:nvSpPr>
          <p:cNvPr id="714755" name="Rectangle 3">
            <a:extLst>
              <a:ext uri="{FF2B5EF4-FFF2-40B4-BE49-F238E27FC236}">
                <a16:creationId xmlns:a16="http://schemas.microsoft.com/office/drawing/2014/main" id="{17E7FBE4-4759-D84E-82BF-83916E172A81}"/>
              </a:ext>
            </a:extLst>
          </p:cNvPr>
          <p:cNvSpPr>
            <a:spLocks noGrp="1" noChangeArrowheads="1"/>
          </p:cNvSpPr>
          <p:nvPr>
            <p:ph type="body" idx="1"/>
          </p:nvPr>
        </p:nvSpPr>
        <p:spPr/>
        <p:txBody>
          <a:bodyPr/>
          <a:lstStyle/>
          <a:p>
            <a:r>
              <a:rPr lang="en-US" altLang="en-US" b="1"/>
              <a:t>….bahwa setiap kali anda melihat sehelai kain...anda diingatkan bahwa kain tersebut sulit dirobek karena dijalin dari benang-benang </a:t>
            </a:r>
            <a:r>
              <a:rPr lang="en-US" altLang="en-US" b="1" i="1"/>
              <a:t>BUJUR</a:t>
            </a:r>
            <a:r>
              <a:rPr lang="en-US" altLang="en-US" b="1"/>
              <a:t> dan </a:t>
            </a:r>
            <a:r>
              <a:rPr lang="en-US" altLang="en-US" b="1" i="1"/>
              <a:t>LINTANG</a:t>
            </a:r>
            <a:r>
              <a:rPr lang="en-US" altLang="en-US" b="1"/>
              <a:t>. Dengan cara yang sama…dalam pikiran kita…ketika kita menjalin bagian APA dari kronologi kejadian-kejadian ...bahkan dalam bentuknya yang paling ringkas…bersama dengan bagian MENGAPA…perjanjian-perjanjian tanpa syarat…iman anda yang bertumpu pada kredibilitas Alkitab akan meningkat drastis! </a:t>
            </a:r>
            <a:r>
              <a:rPr lang="fi-FI" altLang="en-US" b="1"/>
              <a:t>Kesaksian anda di hadapan orang lain akan menjadi tak terbantahkan! Kita telah menenun pandangan yang kuat dan kokoh tentang sejarah dan kredibilitas Alkitab...suatu pandangan yang tidak mudah dirobek oleh keraguan dan ketidakpastian...dengan panah-panah dan tombak-tombak keraguan dan ketidakpastian yang pasti dilemparkan oleh dunia dan musuh jiwa kita ke dalam sistem kepercayaan kita semua. </a:t>
            </a:r>
            <a:r>
              <a:rPr lang="en-US" altLang="en-US" b="1"/>
              <a:t>Sekarang kita dapat melihat…</a:t>
            </a:r>
            <a:r>
              <a:rPr lang="en-US" altLang="en-US"/>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a:extLst>
              <a:ext uri="{FF2B5EF4-FFF2-40B4-BE49-F238E27FC236}">
                <a16:creationId xmlns:a16="http://schemas.microsoft.com/office/drawing/2014/main" id="{004B3B80-77FD-F34F-A06C-75FBFC115D39}"/>
              </a:ext>
            </a:extLst>
          </p:cNvPr>
          <p:cNvSpPr>
            <a:spLocks noGrp="1" noRot="1" noChangeAspect="1" noChangeArrowheads="1" noTextEdit="1"/>
          </p:cNvSpPr>
          <p:nvPr>
            <p:ph type="sldImg"/>
          </p:nvPr>
        </p:nvSpPr>
        <p:spPr>
          <a:xfrm>
            <a:off x="1150938" y="692150"/>
            <a:ext cx="4556125" cy="3416300"/>
          </a:xfrm>
          <a:ln/>
        </p:spPr>
      </p:sp>
      <p:sp>
        <p:nvSpPr>
          <p:cNvPr id="631811" name="Rectangle 3">
            <a:extLst>
              <a:ext uri="{FF2B5EF4-FFF2-40B4-BE49-F238E27FC236}">
                <a16:creationId xmlns:a16="http://schemas.microsoft.com/office/drawing/2014/main" id="{6B081F40-4262-A845-90F7-F1E9754E99D8}"/>
              </a:ext>
            </a:extLst>
          </p:cNvPr>
          <p:cNvSpPr>
            <a:spLocks noGrp="1" noChangeArrowheads="1"/>
          </p:cNvSpPr>
          <p:nvPr>
            <p:ph type="body" idx="1"/>
          </p:nvPr>
        </p:nvSpPr>
        <p:spPr/>
        <p:txBody>
          <a:bodyPr/>
          <a:lstStyle/>
          <a:p>
            <a:r>
              <a:rPr lang="en-US" altLang="en-US" b="1"/>
              <a:t>Lalu letakkan bentuk duri (‘thistle’) tersebut di atas peta Israel kuno – dengan daerah-daerah di peta tersebut dinamai sesuai dengan kondisinya di jaman penguasaan Roma semasa hidup Mesias.  </a:t>
            </a:r>
          </a:p>
          <a:p>
            <a:r>
              <a:rPr lang="en-US" altLang="en-US" b="1"/>
              <a:t>////	YUDEA…SAMARIA…dan GALILEA.  </a:t>
            </a:r>
            <a:r>
              <a:rPr lang="fi-FI" altLang="en-US" b="1"/>
              <a:t>Ini adalah propinsi-propinsi Palestina yang dipakai Romawi untuk mengatur pemerintahan dan ekonomi Negeri tersebut 2.000 tahun yang lalu.</a:t>
            </a:r>
            <a:endParaRPr lang="en-US" altLang="en-US" b="1"/>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a:extLst>
              <a:ext uri="{FF2B5EF4-FFF2-40B4-BE49-F238E27FC236}">
                <a16:creationId xmlns:a16="http://schemas.microsoft.com/office/drawing/2014/main" id="{E0A23CEB-B964-934B-808A-2EA8ACD596D4}"/>
              </a:ext>
            </a:extLst>
          </p:cNvPr>
          <p:cNvSpPr>
            <a:spLocks noGrp="1" noRot="1" noChangeAspect="1" noChangeArrowheads="1" noTextEdit="1"/>
          </p:cNvSpPr>
          <p:nvPr>
            <p:ph type="sldImg"/>
          </p:nvPr>
        </p:nvSpPr>
        <p:spPr>
          <a:xfrm>
            <a:off x="1150938" y="692150"/>
            <a:ext cx="4556125" cy="3416300"/>
          </a:xfrm>
          <a:ln/>
        </p:spPr>
      </p:sp>
      <p:sp>
        <p:nvSpPr>
          <p:cNvPr id="716803" name="Rectangle 3">
            <a:extLst>
              <a:ext uri="{FF2B5EF4-FFF2-40B4-BE49-F238E27FC236}">
                <a16:creationId xmlns:a16="http://schemas.microsoft.com/office/drawing/2014/main" id="{933098FE-4219-AB41-A2EE-7323C23E50DA}"/>
              </a:ext>
            </a:extLst>
          </p:cNvPr>
          <p:cNvSpPr>
            <a:spLocks noGrp="1" noChangeArrowheads="1"/>
          </p:cNvSpPr>
          <p:nvPr>
            <p:ph type="body" idx="1"/>
          </p:nvPr>
        </p:nvSpPr>
        <p:spPr/>
        <p:txBody>
          <a:bodyPr/>
          <a:lstStyle/>
          <a:p>
            <a:r>
              <a:rPr lang="en-US" altLang="en-US" b="1"/>
              <a:t>////	RENCANA BESAR DARI SEGALA JAMAN SEDANG BERGERAK MAJU! RENCANA INI MEMILIKI ARTI – SETIAP DARI KITA PUNYA PERAN YANG UNIK DAN KHUSUS UNTUK MEWUJUDKAN RENCANA BESAR TERSEBUT!  Tapi ingat selalu pesan utama dari kronologi ini…sebuah program sedang bekerja…RENCANA BESAR SEGALA JAMAN.  Puncaknya adalah pelayanan injil dan pesan yang kekal dari Tuhan Yesus Kristus…didukung oleh perintahnya yang berderap kepada kita…untuk membawa InjilNya ke seluruh pelosok bumi!</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a:extLst>
              <a:ext uri="{FF2B5EF4-FFF2-40B4-BE49-F238E27FC236}">
                <a16:creationId xmlns:a16="http://schemas.microsoft.com/office/drawing/2014/main" id="{5B278122-9FB6-5541-A143-210C826FEBF2}"/>
              </a:ext>
            </a:extLst>
          </p:cNvPr>
          <p:cNvSpPr>
            <a:spLocks noGrp="1" noRot="1" noChangeAspect="1" noChangeArrowheads="1" noTextEdit="1"/>
          </p:cNvSpPr>
          <p:nvPr>
            <p:ph type="sldImg"/>
          </p:nvPr>
        </p:nvSpPr>
        <p:spPr>
          <a:xfrm>
            <a:off x="1150938" y="692150"/>
            <a:ext cx="4556125" cy="3416300"/>
          </a:xfrm>
          <a:ln/>
        </p:spPr>
      </p:sp>
      <p:sp>
        <p:nvSpPr>
          <p:cNvPr id="717827" name="Rectangle 3">
            <a:extLst>
              <a:ext uri="{FF2B5EF4-FFF2-40B4-BE49-F238E27FC236}">
                <a16:creationId xmlns:a16="http://schemas.microsoft.com/office/drawing/2014/main" id="{EE664A0A-DA2D-EE4F-834A-B981AA666D6F}"/>
              </a:ext>
            </a:extLst>
          </p:cNvPr>
          <p:cNvSpPr>
            <a:spLocks noGrp="1" noChangeArrowheads="1"/>
          </p:cNvSpPr>
          <p:nvPr>
            <p:ph type="body" idx="1"/>
          </p:nvPr>
        </p:nvSpPr>
        <p:spPr/>
        <p:txBody>
          <a:bodyPr/>
          <a:lstStyle/>
          <a:p>
            <a:r>
              <a:rPr lang="en-US" altLang="en-US" b="1"/>
              <a:t>Dan kita kembali ke Buku kita lagi…DOKUMEN DASAR IMAN KITA…dengan semua bagiannya yang tercerai berai terkumpul membentuk arti baru yang berkesinambungan. Kami sudah memaparkan dalam jumlah terbatas kejadian-kejadian, orang-orang dan ayat, beberapa tanggal, setiap tokoh, tempat dihubungkan dengan peristiwa yang lain dan peristiwa di dunia yang lain. </a:t>
            </a:r>
          </a:p>
          <a:p>
            <a:r>
              <a:rPr lang="en-US" altLang="en-US" b="1"/>
              <a:t>Di sini sedang terbentuk di hadapan kita…untaian mutiara-mutiara Henrietta sekarang utuh...suatu alur cerita keselamatan yang mengagumkan, barangkali merupakan suatu perspektif yang baru bagi pemberitaan tentang  iman, pengharapan dan kasih… pesan yang berkelanjutan dan logis dari Bapa mulai dari Kejadian terus sampai dengan Wahyu. Dan di sana, di dalam surat agung kepada tujuh gereja…dan kepada kita…Alkitab ditutup dengan permohonan  </a:t>
            </a:r>
          </a:p>
          <a:p>
            <a:r>
              <a:rPr lang="en-US" altLang="en-US" b="1"/>
              <a:t>////	“Datanglah, Tuhan Yesus!” </a:t>
            </a:r>
            <a:r>
              <a:rPr lang="fi-FI" altLang="en-US" b="1"/>
              <a:t>Kita turut serta dalam permohonan itu...YA, TUHAN YESUS....DATANGLAH SEGERA!</a:t>
            </a:r>
            <a:endParaRPr lang="en-US" altLang="en-US" b="1"/>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a:extLst>
              <a:ext uri="{FF2B5EF4-FFF2-40B4-BE49-F238E27FC236}">
                <a16:creationId xmlns:a16="http://schemas.microsoft.com/office/drawing/2014/main" id="{0049D94F-A3C5-0449-A4A5-20E85BA3EAD0}"/>
              </a:ext>
            </a:extLst>
          </p:cNvPr>
          <p:cNvSpPr>
            <a:spLocks noGrp="1" noRot="1" noChangeAspect="1" noChangeArrowheads="1" noTextEdit="1"/>
          </p:cNvSpPr>
          <p:nvPr>
            <p:ph type="sldImg"/>
          </p:nvPr>
        </p:nvSpPr>
        <p:spPr>
          <a:xfrm>
            <a:off x="1150938" y="692150"/>
            <a:ext cx="4556125" cy="3416300"/>
          </a:xfrm>
          <a:ln/>
        </p:spPr>
      </p:sp>
      <p:sp>
        <p:nvSpPr>
          <p:cNvPr id="718851" name="Rectangle 3">
            <a:extLst>
              <a:ext uri="{FF2B5EF4-FFF2-40B4-BE49-F238E27FC236}">
                <a16:creationId xmlns:a16="http://schemas.microsoft.com/office/drawing/2014/main" id="{E21DA767-B6EC-6649-8002-5D02C7C10EEE}"/>
              </a:ext>
            </a:extLst>
          </p:cNvPr>
          <p:cNvSpPr>
            <a:spLocks noGrp="1" noChangeArrowheads="1"/>
          </p:cNvSpPr>
          <p:nvPr>
            <p:ph type="body" idx="1"/>
          </p:nvPr>
        </p:nvSpPr>
        <p:spPr/>
        <p:txBody>
          <a:bodyPr/>
          <a:lstStyle/>
          <a:p>
            <a:r>
              <a:rPr lang="en-US" altLang="en-US" b="1"/>
              <a:t>Akhirnya…untuk menolong anda lebih jauh…Panduan Belajar #9 menyediakan satu set flash card yang berguna untuk digunting dan digunakan untuk menguasai urutan kejadian kronologis dari KRONOLOGI  SINGKAT.</a:t>
            </a:r>
            <a:r>
              <a:rPr lang="en-US" altLang="en-US"/>
              <a:t>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a:extLst>
              <a:ext uri="{FF2B5EF4-FFF2-40B4-BE49-F238E27FC236}">
                <a16:creationId xmlns:a16="http://schemas.microsoft.com/office/drawing/2014/main" id="{23429F15-FB70-4944-BF75-E2DD3AFD4390}"/>
              </a:ext>
            </a:extLst>
          </p:cNvPr>
          <p:cNvSpPr>
            <a:spLocks noGrp="1" noRot="1" noChangeAspect="1" noChangeArrowheads="1" noTextEdit="1"/>
          </p:cNvSpPr>
          <p:nvPr>
            <p:ph type="sldImg"/>
          </p:nvPr>
        </p:nvSpPr>
        <p:spPr>
          <a:xfrm>
            <a:off x="1150938" y="692150"/>
            <a:ext cx="4556125" cy="3416300"/>
          </a:xfrm>
          <a:ln/>
        </p:spPr>
      </p:sp>
      <p:sp>
        <p:nvSpPr>
          <p:cNvPr id="719875" name="Rectangle 3">
            <a:extLst>
              <a:ext uri="{FF2B5EF4-FFF2-40B4-BE49-F238E27FC236}">
                <a16:creationId xmlns:a16="http://schemas.microsoft.com/office/drawing/2014/main" id="{56A664AD-7F03-1E4A-AB82-04579AADABCA}"/>
              </a:ext>
            </a:extLst>
          </p:cNvPr>
          <p:cNvSpPr>
            <a:spLocks noGrp="1" noChangeArrowheads="1"/>
          </p:cNvSpPr>
          <p:nvPr>
            <p:ph type="body" idx="1"/>
          </p:nvPr>
        </p:nvSpPr>
        <p:spPr/>
        <p:txBody>
          <a:bodyPr/>
          <a:lstStyle/>
          <a:p>
            <a:r>
              <a:rPr lang="en-US" altLang="en-US" b="1"/>
              <a:t>Sekarang…sampai dengan saat ini dalam seminar ini…anda sekarang mempunyai ide tentang ARSIP ALKITAB…KUNCI MENTAL UNTUK MEMBUKANYA…KEMAMPUAN UNTUK MEMBUAT SENDIRI PETA TIMUR TENGAH ANDA DI LUAR KEPALA…DAN SEKARANG…INTI CERITA ALKITAB…”KRONOLOGI SINGKAT”. </a:t>
            </a:r>
            <a:endParaRPr lang="fi-FI" altLang="en-US" b="1"/>
          </a:p>
          <a:p>
            <a:r>
              <a:rPr lang="fi-FI" altLang="en-US" b="1"/>
              <a:t>Berikutnya kita akan menjawab pertanyaan: apa yang menyatukan semua ini dengan arti dan tujuan melintasi lebih dari 4000 tahun? </a:t>
            </a:r>
            <a:r>
              <a:rPr lang="en-US" altLang="en-US" b="1"/>
              <a:t>Karena…dalam setiap kata, ayat, pasal dan bagian Alkitab </a:t>
            </a:r>
            <a:endParaRPr lang="fi-FI" altLang="en-US" b="1"/>
          </a:p>
          <a:p>
            <a:r>
              <a:rPr lang="fi-FI" altLang="en-US" b="1"/>
              <a:t>////	…memiliki arti…</a:t>
            </a:r>
          </a:p>
          <a:p>
            <a:r>
              <a:rPr lang="fi-FI" altLang="en-US" b="1"/>
              <a:t>////	…memiliki alasan…</a:t>
            </a:r>
          </a:p>
          <a:p>
            <a:r>
              <a:rPr lang="fi-FI" altLang="en-US" b="1"/>
              <a:t>////	…memiliki tujuan…</a:t>
            </a:r>
          </a:p>
          <a:p>
            <a:r>
              <a:rPr lang="fi-FI" altLang="en-US" b="1"/>
              <a:t>////	…memiliki  jaminan…</a:t>
            </a:r>
          </a:p>
          <a:p>
            <a:r>
              <a:rPr lang="fi-FI" altLang="en-US" b="1"/>
              <a:t>Kita menemukan semuanya itu dalam pelayanan Tuhan Yesus Kristus yang didukung oleh perjanjian tanpa syarat antara Allah dan manusia. </a:t>
            </a:r>
            <a:r>
              <a:rPr lang="en-US" altLang="en-US" b="1"/>
              <a:t>Sebuah petualangan yang mengasyikkan!  </a:t>
            </a:r>
          </a:p>
          <a:p>
            <a:r>
              <a:rPr lang="en-US" altLang="en-US" b="1"/>
              <a:t>Sekarang…kita lanjutkan untuk belajar lebih banyak dan menggali lebih dalam!</a:t>
            </a:r>
            <a:r>
              <a:rPr lang="en-US" altLang="en-US"/>
              <a:t>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241117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67DBD-0556-D74D-9B50-9447AC7E2CD6}"/>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1A248C-020E-D34D-B3FA-E3B5846B6E7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6779842"/>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99F0-2531-1C44-A6A8-871B653A49C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D9A58-8351-894B-9163-14872183911B}"/>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809415"/>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FED58D-7776-784F-A0BA-58D1B058AD31}"/>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D3A50B-4E8B-F04A-927B-0B32ABA5E9DB}"/>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700808"/>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30549557"/>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3823778"/>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2193073"/>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80989"/>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742038"/>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86824468"/>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905542"/>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231723"/>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627C5-AC59-264B-8016-2113FC2D01F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B6EFE9-279E-7C45-913D-8B8211D4AF08}"/>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8824075"/>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51719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81178"/>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781492"/>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144679950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332188686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219407850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12302099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142929245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364515522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361131503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9A25-D805-DA4F-AB9A-6F3C7BA895B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4C3292-FE87-2343-99A0-44E0482A5DA8}"/>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141338429"/>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156661487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41137187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355584981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34280947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572C-36D3-2B48-B6B8-0804D735F3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161C660-C8B3-2D4B-A053-8825716F3442}"/>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6BFB2-200A-864F-8647-D1956729B38D}"/>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581837"/>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1AC2-D7F7-714A-BB1B-1CBF5E12D1E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692A81-5E52-A54F-B7D4-6AB6036D54E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2656FE-DBEF-4A40-8DA8-8B3585AB7B87}"/>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42392B-6F39-A44C-A656-96446D266A4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C5825E-0476-DC40-98F4-1121331685DD}"/>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9362054"/>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0438-9F32-EA40-BF55-8D91589C33D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14460884"/>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342082"/>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2A88-E1F5-5948-A4AD-B6703C3D2DC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52E1FE-2944-7D48-AF48-B166C789275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7ABE3-E674-F643-AB16-DEF1BB68A44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54398007"/>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0E9F-05E2-654D-9EF7-53A6D5193B9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22CE2D-A0A7-2940-8FEA-BD410A0244E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62F7F1-B220-834E-858F-7A66F5DF8F7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46057254"/>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429FFAB2-0022-2843-AECC-AF6AABD66FDF}"/>
              </a:ext>
            </a:extLst>
          </p:cNvPr>
          <p:cNvGrpSpPr>
            <a:grpSpLocks/>
          </p:cNvGrpSpPr>
          <p:nvPr/>
        </p:nvGrpSpPr>
        <p:grpSpPr bwMode="auto">
          <a:xfrm>
            <a:off x="0" y="0"/>
            <a:ext cx="9144000" cy="6858000"/>
            <a:chOff x="0" y="0"/>
            <a:chExt cx="5753" cy="4312"/>
          </a:xfrm>
        </p:grpSpPr>
        <p:sp>
          <p:nvSpPr>
            <p:cNvPr id="1026" name="Rectangle 2">
              <a:extLst>
                <a:ext uri="{FF2B5EF4-FFF2-40B4-BE49-F238E27FC236}">
                  <a16:creationId xmlns:a16="http://schemas.microsoft.com/office/drawing/2014/main" id="{32DDB09D-52F5-6B48-9A28-438043AE6B44}"/>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B82CB98A-C8A1-AB48-B432-FBAD632A14C1}"/>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7B28ABF1-D3E7-184B-827C-A3609DEFEDCF}"/>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67DAB7BC-9B52-344F-850E-1BA402194BAC}"/>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6CBB48C3-E38C-A44E-AC98-6B16C3C8F852}"/>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79E0E969-1568-3849-9F2E-D6629FB16D7A}"/>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308843F3-211C-8D49-BADC-E3F182C70BC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7FFD1E37-3854-C446-9EDB-4706ADE1A96F}"/>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2302A7A8-BD78-F14B-9EE8-2E8462762F82}"/>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BEF9C5A-092B-B54F-B2B2-779AF4D2951B}"/>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280932EC-436E-ED42-BF09-502510944350}"/>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9574CFF5-BA12-A342-81BA-522965633A7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083D21CE-F95B-474B-B620-DF3230C4C197}"/>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952C8659-6968-C942-B0A5-17CDA41A20E0}"/>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F37AE5BA-C61E-604F-AFE5-7DE9443D9F8F}"/>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0215815D-F057-F644-9B96-4EA06CFBE900}"/>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EF16E5BC-0C2A-A840-BFF2-A4E0D91BF987}"/>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FEEC01D2-64F6-924B-93F5-14418D04B255}"/>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C514458B-EFA2-BB47-8F92-446CA537915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89F5048C-46F1-BA41-9EFC-05C839F3AC37}"/>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94194837-09F4-8E4C-9F1F-EA4BB53DE748}"/>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7D589F8E-CCA3-5242-A9A9-2FBDBF510AE9}"/>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C32B3BB-3E5E-5A49-A08B-C26CED4C0494}"/>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08BB44C4-1B89-3542-8269-ADAE2FD689FA}"/>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CD848DBF-0E6F-DE42-B54C-7D048EF558F8}"/>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4272B101-DADF-444F-A8CA-60866D29BA41}"/>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3FFAB9DD-6F7C-554B-A810-117D928C99F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760FC523-49EC-824E-8581-04B0B897E114}"/>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7724D1C6-8297-CC43-A937-D1EB64F3A6C9}"/>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62" name="Text Box 38">
            <a:extLst>
              <a:ext uri="{FF2B5EF4-FFF2-40B4-BE49-F238E27FC236}">
                <a16:creationId xmlns:a16="http://schemas.microsoft.com/office/drawing/2014/main" id="{2981764E-AAAD-514C-BDB8-0AC9E657C893}"/>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©2003 TBBMI</a:t>
            </a:r>
          </a:p>
        </p:txBody>
      </p:sp>
      <p:sp>
        <p:nvSpPr>
          <p:cNvPr id="1063" name="Rectangle 39">
            <a:extLst>
              <a:ext uri="{FF2B5EF4-FFF2-40B4-BE49-F238E27FC236}">
                <a16:creationId xmlns:a16="http://schemas.microsoft.com/office/drawing/2014/main" id="{F69F5967-F117-794B-B756-ED52C4608FE8}"/>
              </a:ext>
            </a:extLst>
          </p:cNvPr>
          <p:cNvSpPr>
            <a:spLocks noChangeArrowheads="1"/>
          </p:cNvSpPr>
          <p:nvPr/>
        </p:nvSpPr>
        <p:spPr bwMode="auto">
          <a:xfrm>
            <a:off x="7561263" y="6508750"/>
            <a:ext cx="72707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7.5.03f.</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272146043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82379649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11.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11.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11.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11.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11.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11.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1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11.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11.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comments" Target="../comments/comment1.xml"/><Relationship Id="rId5" Type="http://schemas.openxmlformats.org/officeDocument/2006/relationships/image" Target="../media/image11.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image" Target="../media/image11.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11.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image" Target="../media/image11.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1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11.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26.xml"/><Relationship Id="rId5" Type="http://schemas.openxmlformats.org/officeDocument/2006/relationships/image" Target="../media/image11.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11.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29.xml"/><Relationship Id="rId5" Type="http://schemas.openxmlformats.org/officeDocument/2006/relationships/image" Target="../media/image11.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0.xml"/><Relationship Id="rId5" Type="http://schemas.openxmlformats.org/officeDocument/2006/relationships/image" Target="../media/image11.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11.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11.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49.emf"/></Relationships>
</file>

<file path=ppt/slides/_rels/slide4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4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56.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7.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53.png"/><Relationship Id="rId5" Type="http://schemas.openxmlformats.org/officeDocument/2006/relationships/image" Target="../media/image15.jpe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tags" Target="../tags/tag5.xml"/><Relationship Id="rId7" Type="http://schemas.openxmlformats.org/officeDocument/2006/relationships/image" Target="../media/image2.emf"/><Relationship Id="rId12" Type="http://schemas.openxmlformats.org/officeDocument/2006/relationships/image" Target="../media/image14.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6.xml"/><Relationship Id="rId11" Type="http://schemas.openxmlformats.org/officeDocument/2006/relationships/image" Target="../media/image13.jpeg"/><Relationship Id="rId5" Type="http://schemas.openxmlformats.org/officeDocument/2006/relationships/slideLayout" Target="../slideLayouts/slideLayout7.xml"/><Relationship Id="rId10" Type="http://schemas.openxmlformats.org/officeDocument/2006/relationships/image" Target="../media/image12.jpeg"/><Relationship Id="rId4" Type="http://schemas.openxmlformats.org/officeDocument/2006/relationships/tags" Target="../tags/tag6.xml"/><Relationship Id="rId9"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66.jpeg"/><Relationship Id="rId4" Type="http://schemas.openxmlformats.org/officeDocument/2006/relationships/image" Target="../media/image65.emf"/></Relationships>
</file>

<file path=ppt/slides/_rels/slide7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67.emf"/><Relationship Id="rId5" Type="http://schemas.openxmlformats.org/officeDocument/2006/relationships/image" Target="../media/image66.jpeg"/><Relationship Id="rId10" Type="http://schemas.openxmlformats.org/officeDocument/2006/relationships/image" Target="../media/image50.emf"/><Relationship Id="rId4" Type="http://schemas.openxmlformats.org/officeDocument/2006/relationships/notesSlide" Target="../notesSlides/notesSlide72.xml"/><Relationship Id="rId9"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72.jpe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2.jpeg"/><Relationship Id="rId4" Type="http://schemas.openxmlformats.org/officeDocument/2006/relationships/image" Target="../media/image71.jpeg"/></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66.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7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71.jpeg"/><Relationship Id="rId7"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71.jpeg"/><Relationship Id="rId7"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2.jpeg"/></Relationships>
</file>

<file path=ppt/slides/_rels/slide8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8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jpeg"/><Relationship Id="rId7"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66.jpeg"/><Relationship Id="rId4" Type="http://schemas.openxmlformats.org/officeDocument/2006/relationships/image" Target="../media/image72.jpeg"/><Relationship Id="rId9" Type="http://schemas.openxmlformats.org/officeDocument/2006/relationships/image" Target="../media/image75.png"/></Relationships>
</file>

<file path=ppt/slides/_rels/slide8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1.jpeg"/><Relationship Id="rId7"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6.jpeg"/><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image" Target="../media/image72.jpeg"/><Relationship Id="rId9" Type="http://schemas.openxmlformats.org/officeDocument/2006/relationships/image" Target="../media/image77.png"/></Relationships>
</file>

<file path=ppt/slides/_rels/slide8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66.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75.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2.jpeg"/><Relationship Id="rId9" Type="http://schemas.openxmlformats.org/officeDocument/2006/relationships/image" Target="../media/image78.png"/></Relationships>
</file>

<file path=ppt/slides/_rels/slide8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6.jpeg"/><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2.jpeg"/><Relationship Id="rId9" Type="http://schemas.openxmlformats.org/officeDocument/2006/relationships/image" Target="../media/image78.png"/></Relationships>
</file>

<file path=ppt/slides/_rels/slide8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6.jpeg"/><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2.jpeg"/><Relationship Id="rId9" Type="http://schemas.openxmlformats.org/officeDocument/2006/relationships/image" Target="../media/image78.png"/></Relationships>
</file>

<file path=ppt/slides/_rels/slide8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6.jpeg"/><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2.jpeg"/><Relationship Id="rId9" Type="http://schemas.openxmlformats.org/officeDocument/2006/relationships/image" Target="../media/image78.png"/></Relationships>
</file>

<file path=ppt/slides/_rels/slide8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6.jpeg"/><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5.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2.jpeg"/><Relationship Id="rId9" Type="http://schemas.openxmlformats.org/officeDocument/2006/relationships/image" Target="../media/image78.png"/></Relationships>
</file>

<file path=ppt/slides/_rels/slide8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6.jpeg"/><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5.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2.jpeg"/><Relationship Id="rId9"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6.jpe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2.jpeg"/><Relationship Id="rId9" Type="http://schemas.openxmlformats.org/officeDocument/2006/relationships/image" Target="../media/image78.png"/></Relationships>
</file>

<file path=ppt/slides/_rels/slide9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6.jpe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75.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2.jpeg"/><Relationship Id="rId9" Type="http://schemas.openxmlformats.org/officeDocument/2006/relationships/image" Target="../media/image78.png"/></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9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4.xml"/><Relationship Id="rId1" Type="http://schemas.openxmlformats.org/officeDocument/2006/relationships/slideLayout" Target="../slideLayouts/slideLayout33.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5E5A1A86-A64E-B845-ACC0-A0A3144BAB5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25" y="681038"/>
            <a:ext cx="3746500" cy="5475287"/>
          </a:xfrm>
          <a:prstGeom prst="rect">
            <a:avLst/>
          </a:prstGeom>
          <a:noFill/>
          <a:ln w="50800">
            <a:solidFill>
              <a:srgbClr val="00FF00"/>
            </a:solidFill>
            <a:miter lim="800000"/>
            <a:headEnd/>
            <a:tailEnd/>
          </a:ln>
          <a:effectLst>
            <a:outerShdw dist="152928" dir="2901988"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181373" name="Group 125">
            <a:extLst>
              <a:ext uri="{FF2B5EF4-FFF2-40B4-BE49-F238E27FC236}">
                <a16:creationId xmlns:a16="http://schemas.microsoft.com/office/drawing/2014/main" id="{6F6E5770-2CD7-704E-B9DD-F7FFD92BD7C0}"/>
              </a:ext>
            </a:extLst>
          </p:cNvPr>
          <p:cNvGrpSpPr>
            <a:grpSpLocks/>
          </p:cNvGrpSpPr>
          <p:nvPr/>
        </p:nvGrpSpPr>
        <p:grpSpPr bwMode="auto">
          <a:xfrm>
            <a:off x="4203700" y="1701800"/>
            <a:ext cx="1179513" cy="3009900"/>
            <a:chOff x="2648" y="1072"/>
            <a:chExt cx="743" cy="1896"/>
          </a:xfrm>
        </p:grpSpPr>
        <p:sp>
          <p:nvSpPr>
            <p:cNvPr id="181374" name="Oval 126">
              <a:extLst>
                <a:ext uri="{FF2B5EF4-FFF2-40B4-BE49-F238E27FC236}">
                  <a16:creationId xmlns:a16="http://schemas.microsoft.com/office/drawing/2014/main" id="{EBD641CC-5BAB-3041-926C-EACB0A21BB0E}"/>
                </a:ext>
              </a:extLst>
            </p:cNvPr>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1375" name="Oval 127">
              <a:extLst>
                <a:ext uri="{FF2B5EF4-FFF2-40B4-BE49-F238E27FC236}">
                  <a16:creationId xmlns:a16="http://schemas.microsoft.com/office/drawing/2014/main" id="{653A6CA2-7542-A34A-A058-F059F2036EAB}"/>
                </a:ext>
              </a:extLst>
            </p:cNvPr>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1376" name="Oval 128">
              <a:extLst>
                <a:ext uri="{FF2B5EF4-FFF2-40B4-BE49-F238E27FC236}">
                  <a16:creationId xmlns:a16="http://schemas.microsoft.com/office/drawing/2014/main" id="{B672BF43-0188-8C4F-9A13-2FA4B6DA462D}"/>
                </a:ext>
              </a:extLst>
            </p:cNvPr>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1377" name="Oval 129">
              <a:extLst>
                <a:ext uri="{FF2B5EF4-FFF2-40B4-BE49-F238E27FC236}">
                  <a16:creationId xmlns:a16="http://schemas.microsoft.com/office/drawing/2014/main" id="{91A81E11-1E26-744E-A1F7-E45763138DA5}"/>
                </a:ext>
              </a:extLst>
            </p:cNvPr>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grpSp>
      <p:sp>
        <p:nvSpPr>
          <p:cNvPr id="181251" name="Rectangle 3">
            <a:extLst>
              <a:ext uri="{FF2B5EF4-FFF2-40B4-BE49-F238E27FC236}">
                <a16:creationId xmlns:a16="http://schemas.microsoft.com/office/drawing/2014/main" id="{BA7805CD-7DF2-2B4C-9536-472BE5CFC2EF}"/>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81255" name="Rectangle 7">
            <a:extLst>
              <a:ext uri="{FF2B5EF4-FFF2-40B4-BE49-F238E27FC236}">
                <a16:creationId xmlns:a16="http://schemas.microsoft.com/office/drawing/2014/main" id="{76EB9AB5-80BD-3346-A627-5FA3068DEE2F}"/>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7" name="Oval 49">
            <a:extLst>
              <a:ext uri="{FF2B5EF4-FFF2-40B4-BE49-F238E27FC236}">
                <a16:creationId xmlns:a16="http://schemas.microsoft.com/office/drawing/2014/main" id="{F025D842-F1BE-2C4C-A3C2-61A5881CFF41}"/>
              </a:ext>
            </a:extLst>
          </p:cNvPr>
          <p:cNvSpPr>
            <a:spLocks noChangeArrowheads="1"/>
          </p:cNvSpPr>
          <p:nvPr/>
        </p:nvSpPr>
        <p:spPr bwMode="auto">
          <a:xfrm rot="240000">
            <a:off x="4368800" y="1905000"/>
            <a:ext cx="1206500" cy="2446338"/>
          </a:xfrm>
          <a:prstGeom prst="ellipse">
            <a:avLst/>
          </a:pr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8" name="Line 50">
            <a:extLst>
              <a:ext uri="{FF2B5EF4-FFF2-40B4-BE49-F238E27FC236}">
                <a16:creationId xmlns:a16="http://schemas.microsoft.com/office/drawing/2014/main" id="{51733FDA-A471-7C41-9305-61BCE2107A4D}"/>
              </a:ext>
            </a:extLst>
          </p:cNvPr>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9" name="Line 51">
            <a:extLst>
              <a:ext uri="{FF2B5EF4-FFF2-40B4-BE49-F238E27FC236}">
                <a16:creationId xmlns:a16="http://schemas.microsoft.com/office/drawing/2014/main" id="{D8DD42E2-7EAE-3142-B067-30D2DBE776AF}"/>
              </a:ext>
            </a:extLst>
          </p:cNvPr>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0" name="Line 52">
            <a:extLst>
              <a:ext uri="{FF2B5EF4-FFF2-40B4-BE49-F238E27FC236}">
                <a16:creationId xmlns:a16="http://schemas.microsoft.com/office/drawing/2014/main" id="{F21179BD-D27F-2744-BB48-3CD16BEDEBDD}"/>
              </a:ext>
            </a:extLst>
          </p:cNvPr>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1" name="Line 53">
            <a:extLst>
              <a:ext uri="{FF2B5EF4-FFF2-40B4-BE49-F238E27FC236}">
                <a16:creationId xmlns:a16="http://schemas.microsoft.com/office/drawing/2014/main" id="{FAD5660C-7D06-624B-A181-95DF61BE879F}"/>
              </a:ext>
            </a:extLst>
          </p:cNvPr>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2" name="Line 54">
            <a:extLst>
              <a:ext uri="{FF2B5EF4-FFF2-40B4-BE49-F238E27FC236}">
                <a16:creationId xmlns:a16="http://schemas.microsoft.com/office/drawing/2014/main" id="{EE823F7D-46F6-1F48-8CDA-EF1D78C2144D}"/>
              </a:ext>
            </a:extLst>
          </p:cNvPr>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5" name="Rectangle 57">
            <a:extLst>
              <a:ext uri="{FF2B5EF4-FFF2-40B4-BE49-F238E27FC236}">
                <a16:creationId xmlns:a16="http://schemas.microsoft.com/office/drawing/2014/main" id="{3D19AB5A-DDFF-6445-AE34-8E17415E20D7}"/>
              </a:ext>
            </a:extLst>
          </p:cNvPr>
          <p:cNvSpPr>
            <a:spLocks noChangeArrowheads="1"/>
          </p:cNvSpPr>
          <p:nvPr/>
        </p:nvSpPr>
        <p:spPr bwMode="auto">
          <a:xfrm>
            <a:off x="430213" y="5851525"/>
            <a:ext cx="84089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Rute Perjalanan ‘Thistle’ Yesus...</a:t>
            </a:r>
          </a:p>
        </p:txBody>
      </p:sp>
      <p:sp>
        <p:nvSpPr>
          <p:cNvPr id="181352" name="AutoShape 104">
            <a:extLst>
              <a:ext uri="{FF2B5EF4-FFF2-40B4-BE49-F238E27FC236}">
                <a16:creationId xmlns:a16="http://schemas.microsoft.com/office/drawing/2014/main" id="{9DB0A854-5E15-7F4B-ABF2-D566B8BA90DD}"/>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3" name="Rectangle 105">
            <a:extLst>
              <a:ext uri="{FF2B5EF4-FFF2-40B4-BE49-F238E27FC236}">
                <a16:creationId xmlns:a16="http://schemas.microsoft.com/office/drawing/2014/main" id="{428D935A-476F-EA4A-96D7-F7B31AB2350B}"/>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4" name="Line 106">
            <a:extLst>
              <a:ext uri="{FF2B5EF4-FFF2-40B4-BE49-F238E27FC236}">
                <a16:creationId xmlns:a16="http://schemas.microsoft.com/office/drawing/2014/main" id="{20879468-EB54-934F-B7F2-E1032AEDFF8D}"/>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5" name="Line 107">
            <a:extLst>
              <a:ext uri="{FF2B5EF4-FFF2-40B4-BE49-F238E27FC236}">
                <a16:creationId xmlns:a16="http://schemas.microsoft.com/office/drawing/2014/main" id="{EB72C49E-B29A-7142-83DA-73D3809E7FFC}"/>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6" name="Line 108">
            <a:extLst>
              <a:ext uri="{FF2B5EF4-FFF2-40B4-BE49-F238E27FC236}">
                <a16:creationId xmlns:a16="http://schemas.microsoft.com/office/drawing/2014/main" id="{4BC5A2AF-CBA9-C740-861C-C060016A992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7" name="Line 109">
            <a:extLst>
              <a:ext uri="{FF2B5EF4-FFF2-40B4-BE49-F238E27FC236}">
                <a16:creationId xmlns:a16="http://schemas.microsoft.com/office/drawing/2014/main" id="{8CEF3FC6-3435-0445-9B4D-5B55B65D321D}"/>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8" name="Line 110">
            <a:extLst>
              <a:ext uri="{FF2B5EF4-FFF2-40B4-BE49-F238E27FC236}">
                <a16:creationId xmlns:a16="http://schemas.microsoft.com/office/drawing/2014/main" id="{B55E4198-0FEB-CF47-AE12-49E263A99922}"/>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9" name="Rectangle 111">
            <a:extLst>
              <a:ext uri="{FF2B5EF4-FFF2-40B4-BE49-F238E27FC236}">
                <a16:creationId xmlns:a16="http://schemas.microsoft.com/office/drawing/2014/main" id="{2C6C2DC2-4588-124D-B9A9-87AB0EF04426}"/>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81360" name="Rectangle 112">
            <a:extLst>
              <a:ext uri="{FF2B5EF4-FFF2-40B4-BE49-F238E27FC236}">
                <a16:creationId xmlns:a16="http://schemas.microsoft.com/office/drawing/2014/main" id="{EBBFB769-0F10-9B48-9CA2-AC41F97C4C1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1" name="Line 113">
            <a:extLst>
              <a:ext uri="{FF2B5EF4-FFF2-40B4-BE49-F238E27FC236}">
                <a16:creationId xmlns:a16="http://schemas.microsoft.com/office/drawing/2014/main" id="{DDDDAB5D-6C01-9247-8115-D1128B8C4686}"/>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2" name="Line 114">
            <a:extLst>
              <a:ext uri="{FF2B5EF4-FFF2-40B4-BE49-F238E27FC236}">
                <a16:creationId xmlns:a16="http://schemas.microsoft.com/office/drawing/2014/main" id="{A8EE9428-B06D-2A4A-9102-533690ED1C4B}"/>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3" name="Rectangle 115">
            <a:extLst>
              <a:ext uri="{FF2B5EF4-FFF2-40B4-BE49-F238E27FC236}">
                <a16:creationId xmlns:a16="http://schemas.microsoft.com/office/drawing/2014/main" id="{E1C6661B-F4EF-F044-9B6E-7CC262B342E7}"/>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4" name="Rectangle 116">
            <a:extLst>
              <a:ext uri="{FF2B5EF4-FFF2-40B4-BE49-F238E27FC236}">
                <a16:creationId xmlns:a16="http://schemas.microsoft.com/office/drawing/2014/main" id="{9C668A13-0F92-8A40-A63B-44A2DC86B7BF}"/>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5" name="Rectangle 117">
            <a:extLst>
              <a:ext uri="{FF2B5EF4-FFF2-40B4-BE49-F238E27FC236}">
                <a16:creationId xmlns:a16="http://schemas.microsoft.com/office/drawing/2014/main" id="{5C836111-5703-6B42-96FA-2C276200855E}"/>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81366" name="Text Box 118">
            <a:extLst>
              <a:ext uri="{FF2B5EF4-FFF2-40B4-BE49-F238E27FC236}">
                <a16:creationId xmlns:a16="http://schemas.microsoft.com/office/drawing/2014/main" id="{BB7A3344-41F4-8B4B-A07A-7C3C9785E685}"/>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81370" name="Rectangle 122">
            <a:extLst>
              <a:ext uri="{FF2B5EF4-FFF2-40B4-BE49-F238E27FC236}">
                <a16:creationId xmlns:a16="http://schemas.microsoft.com/office/drawing/2014/main" id="{EFBAB3E2-0AA4-1A49-925E-C4216EE75CE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81371" name="Line 123">
            <a:extLst>
              <a:ext uri="{FF2B5EF4-FFF2-40B4-BE49-F238E27FC236}">
                <a16:creationId xmlns:a16="http://schemas.microsoft.com/office/drawing/2014/main" id="{C680BEC2-9646-BB42-A48C-28CD7258752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1378" name="Rectangle 130">
            <a:extLst>
              <a:ext uri="{FF2B5EF4-FFF2-40B4-BE49-F238E27FC236}">
                <a16:creationId xmlns:a16="http://schemas.microsoft.com/office/drawing/2014/main" id="{26D16512-E42E-B14C-B2F8-37A6BD4E99D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08</a:t>
            </a:r>
          </a:p>
        </p:txBody>
      </p:sp>
      <p:sp>
        <p:nvSpPr>
          <p:cNvPr id="181379" name="Text Box 131">
            <a:extLst>
              <a:ext uri="{FF2B5EF4-FFF2-40B4-BE49-F238E27FC236}">
                <a16:creationId xmlns:a16="http://schemas.microsoft.com/office/drawing/2014/main" id="{E4DB0A1E-C2E6-CA4D-B657-DF2BFA58C7F4}"/>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181380" name="Text Box 132">
            <a:extLst>
              <a:ext uri="{FF2B5EF4-FFF2-40B4-BE49-F238E27FC236}">
                <a16:creationId xmlns:a16="http://schemas.microsoft.com/office/drawing/2014/main" id="{8A1F7200-72EA-9D4F-8B04-D4657BB0DF5A}"/>
              </a:ext>
            </a:extLst>
          </p:cNvPr>
          <p:cNvSpPr txBox="1">
            <a:spLocks noChangeArrowheads="1"/>
          </p:cNvSpPr>
          <p:nvPr/>
        </p:nvSpPr>
        <p:spPr bwMode="auto">
          <a:xfrm>
            <a:off x="18018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 17:16-34</a:t>
            </a:r>
          </a:p>
        </p:txBody>
      </p:sp>
      <p:sp>
        <p:nvSpPr>
          <p:cNvPr id="181381" name="Text Box 133">
            <a:extLst>
              <a:ext uri="{FF2B5EF4-FFF2-40B4-BE49-F238E27FC236}">
                <a16:creationId xmlns:a16="http://schemas.microsoft.com/office/drawing/2014/main" id="{4A26F0DD-AA31-A84A-AE2B-E054E43A31EC}"/>
              </a:ext>
            </a:extLst>
          </p:cNvPr>
          <p:cNvSpPr txBox="1">
            <a:spLocks noChangeArrowheads="1"/>
          </p:cNvSpPr>
          <p:nvPr/>
        </p:nvSpPr>
        <p:spPr bwMode="auto">
          <a:xfrm>
            <a:off x="8572500" y="64420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1</a:t>
            </a:r>
          </a:p>
        </p:txBody>
      </p:sp>
      <p:sp>
        <p:nvSpPr>
          <p:cNvPr id="181383" name="AutoShape 135">
            <a:extLst>
              <a:ext uri="{FF2B5EF4-FFF2-40B4-BE49-F238E27FC236}">
                <a16:creationId xmlns:a16="http://schemas.microsoft.com/office/drawing/2014/main" id="{40003A18-CA44-964E-B8D2-457D51DD3133}"/>
              </a:ext>
            </a:extLst>
          </p:cNvPr>
          <p:cNvSpPr>
            <a:spLocks noChangeArrowheads="1"/>
          </p:cNvSpPr>
          <p:nvPr/>
        </p:nvSpPr>
        <p:spPr bwMode="auto">
          <a:xfrm>
            <a:off x="3884613" y="4727575"/>
            <a:ext cx="930275" cy="339725"/>
          </a:xfrm>
          <a:prstGeom prst="roundRect">
            <a:avLst>
              <a:gd name="adj" fmla="val 16667"/>
            </a:avLst>
          </a:prstGeom>
          <a:noFill/>
          <a:ln w="38100">
            <a:solidFill>
              <a:srgbClr val="FFFF00"/>
            </a:solidFill>
            <a:round/>
            <a:headEnd/>
            <a:tailEnd/>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1384" name="AutoShape 136">
            <a:extLst>
              <a:ext uri="{FF2B5EF4-FFF2-40B4-BE49-F238E27FC236}">
                <a16:creationId xmlns:a16="http://schemas.microsoft.com/office/drawing/2014/main" id="{6354EAAA-C2C5-5B46-BFF9-058ED297D490}"/>
              </a:ext>
            </a:extLst>
          </p:cNvPr>
          <p:cNvSpPr>
            <a:spLocks noChangeArrowheads="1"/>
          </p:cNvSpPr>
          <p:nvPr/>
        </p:nvSpPr>
        <p:spPr bwMode="auto">
          <a:xfrm>
            <a:off x="4451350" y="1812925"/>
            <a:ext cx="930275" cy="339725"/>
          </a:xfrm>
          <a:prstGeom prst="roundRect">
            <a:avLst>
              <a:gd name="adj" fmla="val 16667"/>
            </a:avLst>
          </a:prstGeom>
          <a:noFill/>
          <a:ln w="38100">
            <a:solidFill>
              <a:srgbClr val="FFFF00"/>
            </a:solidFill>
            <a:round/>
            <a:headEnd/>
            <a:tailEnd/>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1385" name="AutoShape 137">
            <a:extLst>
              <a:ext uri="{FF2B5EF4-FFF2-40B4-BE49-F238E27FC236}">
                <a16:creationId xmlns:a16="http://schemas.microsoft.com/office/drawing/2014/main" id="{356F44FB-4A9F-8049-909D-A7721734CFBF}"/>
              </a:ext>
            </a:extLst>
          </p:cNvPr>
          <p:cNvSpPr>
            <a:spLocks noChangeArrowheads="1"/>
          </p:cNvSpPr>
          <p:nvPr/>
        </p:nvSpPr>
        <p:spPr bwMode="auto">
          <a:xfrm>
            <a:off x="4102100" y="3121025"/>
            <a:ext cx="930275" cy="339725"/>
          </a:xfrm>
          <a:prstGeom prst="roundRect">
            <a:avLst>
              <a:gd name="adj" fmla="val 16667"/>
            </a:avLst>
          </a:prstGeom>
          <a:noFill/>
          <a:ln w="38100">
            <a:solidFill>
              <a:srgbClr val="FFFF00"/>
            </a:solidFill>
            <a:round/>
            <a:headEnd/>
            <a:tailEnd/>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 name="Text Box 1047">
            <a:extLst>
              <a:ext uri="{FF2B5EF4-FFF2-40B4-BE49-F238E27FC236}">
                <a16:creationId xmlns:a16="http://schemas.microsoft.com/office/drawing/2014/main" id="{746D0EF7-3C56-B743-AD81-4D348007F190}"/>
              </a:ext>
            </a:extLst>
          </p:cNvPr>
          <p:cNvSpPr txBox="1">
            <a:spLocks noChangeArrowheads="1"/>
          </p:cNvSpPr>
          <p:nvPr/>
        </p:nvSpPr>
        <p:spPr bwMode="auto">
          <a:xfrm>
            <a:off x="742121" y="2463316"/>
            <a:ext cx="7758112" cy="156966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600" b="1" i="0" u="none" strike="noStrike" kern="1200" cap="none" spc="0" normalizeH="0" baseline="0" noProof="0">
                <a:ln>
                  <a:noFill/>
                </a:ln>
                <a:solidFill>
                  <a:srgbClr val="FFFF00"/>
                </a:solidFill>
                <a:effectLst/>
                <a:uLnTx/>
                <a:uFillTx/>
                <a:latin typeface="Comic Sans MS" panose="030F0902030302020204" pitchFamily="66" charset="0"/>
                <a:ea typeface="Gulim" panose="020B0600000101010101" pitchFamily="34" charset="-127"/>
                <a:cs typeface="+mn-cs"/>
              </a:rPr>
              <a:t>Yesus</a:t>
            </a:r>
          </a:p>
        </p:txBody>
      </p:sp>
      <p:sp>
        <p:nvSpPr>
          <p:cNvPr id="3" name="Rectangle 2">
            <a:extLst>
              <a:ext uri="{FF2B5EF4-FFF2-40B4-BE49-F238E27FC236}">
                <a16:creationId xmlns:a16="http://schemas.microsoft.com/office/drawing/2014/main" id="{CC837D81-F0B5-136B-DD3D-47D644FE6D52}"/>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5406050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1383"/>
                                        </p:tgtEl>
                                        <p:attrNameLst>
                                          <p:attrName>style.visibility</p:attrName>
                                        </p:attrNameLst>
                                      </p:cBhvr>
                                      <p:to>
                                        <p:strVal val="visible"/>
                                      </p:to>
                                    </p:set>
                                    <p:anim calcmode="lin" valueType="num">
                                      <p:cBhvr additive="base">
                                        <p:cTn id="7" dur="500" fill="hold"/>
                                        <p:tgtEl>
                                          <p:spTgt spid="181383"/>
                                        </p:tgtEl>
                                        <p:attrNameLst>
                                          <p:attrName>ppt_x</p:attrName>
                                        </p:attrNameLst>
                                      </p:cBhvr>
                                      <p:tavLst>
                                        <p:tav tm="0">
                                          <p:val>
                                            <p:strVal val="0-#ppt_w/2"/>
                                          </p:val>
                                        </p:tav>
                                        <p:tav tm="100000">
                                          <p:val>
                                            <p:strVal val="#ppt_x"/>
                                          </p:val>
                                        </p:tav>
                                      </p:tavLst>
                                    </p:anim>
                                    <p:anim calcmode="lin" valueType="num">
                                      <p:cBhvr additive="base">
                                        <p:cTn id="8" dur="500" fill="hold"/>
                                        <p:tgtEl>
                                          <p:spTgt spid="1813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81385"/>
                                        </p:tgtEl>
                                        <p:attrNameLst>
                                          <p:attrName>style.visibility</p:attrName>
                                        </p:attrNameLst>
                                      </p:cBhvr>
                                      <p:to>
                                        <p:strVal val="visible"/>
                                      </p:to>
                                    </p:set>
                                    <p:anim calcmode="lin" valueType="num">
                                      <p:cBhvr additive="base">
                                        <p:cTn id="12" dur="500" fill="hold"/>
                                        <p:tgtEl>
                                          <p:spTgt spid="181385"/>
                                        </p:tgtEl>
                                        <p:attrNameLst>
                                          <p:attrName>ppt_x</p:attrName>
                                        </p:attrNameLst>
                                      </p:cBhvr>
                                      <p:tavLst>
                                        <p:tav tm="0">
                                          <p:val>
                                            <p:strVal val="0-#ppt_w/2"/>
                                          </p:val>
                                        </p:tav>
                                        <p:tav tm="100000">
                                          <p:val>
                                            <p:strVal val="#ppt_x"/>
                                          </p:val>
                                        </p:tav>
                                      </p:tavLst>
                                    </p:anim>
                                    <p:anim calcmode="lin" valueType="num">
                                      <p:cBhvr additive="base">
                                        <p:cTn id="13" dur="500" fill="hold"/>
                                        <p:tgtEl>
                                          <p:spTgt spid="18138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181384"/>
                                        </p:tgtEl>
                                        <p:attrNameLst>
                                          <p:attrName>style.visibility</p:attrName>
                                        </p:attrNameLst>
                                      </p:cBhvr>
                                      <p:to>
                                        <p:strVal val="visible"/>
                                      </p:to>
                                    </p:set>
                                    <p:anim calcmode="lin" valueType="num">
                                      <p:cBhvr additive="base">
                                        <p:cTn id="17" dur="500" fill="hold"/>
                                        <p:tgtEl>
                                          <p:spTgt spid="181384"/>
                                        </p:tgtEl>
                                        <p:attrNameLst>
                                          <p:attrName>ppt_x</p:attrName>
                                        </p:attrNameLst>
                                      </p:cBhvr>
                                      <p:tavLst>
                                        <p:tav tm="0">
                                          <p:val>
                                            <p:strVal val="0-#ppt_w/2"/>
                                          </p:val>
                                        </p:tav>
                                        <p:tav tm="100000">
                                          <p:val>
                                            <p:strVal val="#ppt_x"/>
                                          </p:val>
                                        </p:tav>
                                      </p:tavLst>
                                    </p:anim>
                                    <p:anim calcmode="lin" valueType="num">
                                      <p:cBhvr additive="base">
                                        <p:cTn id="18" dur="500" fill="hold"/>
                                        <p:tgtEl>
                                          <p:spTgt spid="1813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5E5A1A86-A64E-B845-ACC0-A0A3144BAB5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25" y="681038"/>
            <a:ext cx="3746500" cy="5475287"/>
          </a:xfrm>
          <a:prstGeom prst="rect">
            <a:avLst/>
          </a:prstGeom>
          <a:noFill/>
          <a:ln w="50800">
            <a:solidFill>
              <a:srgbClr val="00FF00"/>
            </a:solidFill>
            <a:miter lim="800000"/>
            <a:headEnd/>
            <a:tailEnd/>
          </a:ln>
          <a:effectLst>
            <a:outerShdw dist="152928" dir="2901988"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181373" name="Group 125">
            <a:extLst>
              <a:ext uri="{FF2B5EF4-FFF2-40B4-BE49-F238E27FC236}">
                <a16:creationId xmlns:a16="http://schemas.microsoft.com/office/drawing/2014/main" id="{6F6E5770-2CD7-704E-B9DD-F7FFD92BD7C0}"/>
              </a:ext>
            </a:extLst>
          </p:cNvPr>
          <p:cNvGrpSpPr>
            <a:grpSpLocks/>
          </p:cNvGrpSpPr>
          <p:nvPr/>
        </p:nvGrpSpPr>
        <p:grpSpPr bwMode="auto">
          <a:xfrm>
            <a:off x="4203700" y="1701800"/>
            <a:ext cx="1179513" cy="3009900"/>
            <a:chOff x="2648" y="1072"/>
            <a:chExt cx="743" cy="1896"/>
          </a:xfrm>
        </p:grpSpPr>
        <p:sp>
          <p:nvSpPr>
            <p:cNvPr id="181374" name="Oval 126">
              <a:extLst>
                <a:ext uri="{FF2B5EF4-FFF2-40B4-BE49-F238E27FC236}">
                  <a16:creationId xmlns:a16="http://schemas.microsoft.com/office/drawing/2014/main" id="{EBD641CC-5BAB-3041-926C-EACB0A21BB0E}"/>
                </a:ext>
              </a:extLst>
            </p:cNvPr>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1375" name="Oval 127">
              <a:extLst>
                <a:ext uri="{FF2B5EF4-FFF2-40B4-BE49-F238E27FC236}">
                  <a16:creationId xmlns:a16="http://schemas.microsoft.com/office/drawing/2014/main" id="{653A6CA2-7542-A34A-A058-F059F2036EAB}"/>
                </a:ext>
              </a:extLst>
            </p:cNvPr>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1376" name="Oval 128">
              <a:extLst>
                <a:ext uri="{FF2B5EF4-FFF2-40B4-BE49-F238E27FC236}">
                  <a16:creationId xmlns:a16="http://schemas.microsoft.com/office/drawing/2014/main" id="{B672BF43-0188-8C4F-9A13-2FA4B6DA462D}"/>
                </a:ext>
              </a:extLst>
            </p:cNvPr>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1377" name="Oval 129">
              <a:extLst>
                <a:ext uri="{FF2B5EF4-FFF2-40B4-BE49-F238E27FC236}">
                  <a16:creationId xmlns:a16="http://schemas.microsoft.com/office/drawing/2014/main" id="{91A81E11-1E26-744E-A1F7-E45763138DA5}"/>
                </a:ext>
              </a:extLst>
            </p:cNvPr>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grpSp>
      <p:sp>
        <p:nvSpPr>
          <p:cNvPr id="181251" name="Rectangle 3">
            <a:extLst>
              <a:ext uri="{FF2B5EF4-FFF2-40B4-BE49-F238E27FC236}">
                <a16:creationId xmlns:a16="http://schemas.microsoft.com/office/drawing/2014/main" id="{BA7805CD-7DF2-2B4C-9536-472BE5CFC2EF}"/>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81255" name="Rectangle 7">
            <a:extLst>
              <a:ext uri="{FF2B5EF4-FFF2-40B4-BE49-F238E27FC236}">
                <a16:creationId xmlns:a16="http://schemas.microsoft.com/office/drawing/2014/main" id="{76EB9AB5-80BD-3346-A627-5FA3068DEE2F}"/>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7" name="Oval 49">
            <a:extLst>
              <a:ext uri="{FF2B5EF4-FFF2-40B4-BE49-F238E27FC236}">
                <a16:creationId xmlns:a16="http://schemas.microsoft.com/office/drawing/2014/main" id="{F025D842-F1BE-2C4C-A3C2-61A5881CFF41}"/>
              </a:ext>
            </a:extLst>
          </p:cNvPr>
          <p:cNvSpPr>
            <a:spLocks noChangeArrowheads="1"/>
          </p:cNvSpPr>
          <p:nvPr/>
        </p:nvSpPr>
        <p:spPr bwMode="auto">
          <a:xfrm rot="240000">
            <a:off x="4368800" y="1905000"/>
            <a:ext cx="1206500" cy="2446338"/>
          </a:xfrm>
          <a:prstGeom prst="ellipse">
            <a:avLst/>
          </a:pr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8" name="Line 50">
            <a:extLst>
              <a:ext uri="{FF2B5EF4-FFF2-40B4-BE49-F238E27FC236}">
                <a16:creationId xmlns:a16="http://schemas.microsoft.com/office/drawing/2014/main" id="{51733FDA-A471-7C41-9305-61BCE2107A4D}"/>
              </a:ext>
            </a:extLst>
          </p:cNvPr>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9" name="Line 51">
            <a:extLst>
              <a:ext uri="{FF2B5EF4-FFF2-40B4-BE49-F238E27FC236}">
                <a16:creationId xmlns:a16="http://schemas.microsoft.com/office/drawing/2014/main" id="{D8DD42E2-7EAE-3142-B067-30D2DBE776AF}"/>
              </a:ext>
            </a:extLst>
          </p:cNvPr>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0" name="Line 52">
            <a:extLst>
              <a:ext uri="{FF2B5EF4-FFF2-40B4-BE49-F238E27FC236}">
                <a16:creationId xmlns:a16="http://schemas.microsoft.com/office/drawing/2014/main" id="{F21179BD-D27F-2744-BB48-3CD16BEDEBDD}"/>
              </a:ext>
            </a:extLst>
          </p:cNvPr>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1" name="Line 53">
            <a:extLst>
              <a:ext uri="{FF2B5EF4-FFF2-40B4-BE49-F238E27FC236}">
                <a16:creationId xmlns:a16="http://schemas.microsoft.com/office/drawing/2014/main" id="{FAD5660C-7D06-624B-A181-95DF61BE879F}"/>
              </a:ext>
            </a:extLst>
          </p:cNvPr>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2" name="Line 54">
            <a:extLst>
              <a:ext uri="{FF2B5EF4-FFF2-40B4-BE49-F238E27FC236}">
                <a16:creationId xmlns:a16="http://schemas.microsoft.com/office/drawing/2014/main" id="{EE823F7D-46F6-1F48-8CDA-EF1D78C2144D}"/>
              </a:ext>
            </a:extLst>
          </p:cNvPr>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5" name="Rectangle 57">
            <a:extLst>
              <a:ext uri="{FF2B5EF4-FFF2-40B4-BE49-F238E27FC236}">
                <a16:creationId xmlns:a16="http://schemas.microsoft.com/office/drawing/2014/main" id="{3D19AB5A-DDFF-6445-AE34-8E17415E20D7}"/>
              </a:ext>
            </a:extLst>
          </p:cNvPr>
          <p:cNvSpPr>
            <a:spLocks noChangeArrowheads="1"/>
          </p:cNvSpPr>
          <p:nvPr/>
        </p:nvSpPr>
        <p:spPr bwMode="auto">
          <a:xfrm>
            <a:off x="430213" y="5851525"/>
            <a:ext cx="84089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Rute Perjalanan ‘Thistle’ Yesus...</a:t>
            </a:r>
          </a:p>
        </p:txBody>
      </p:sp>
      <p:sp>
        <p:nvSpPr>
          <p:cNvPr id="181352" name="AutoShape 104">
            <a:extLst>
              <a:ext uri="{FF2B5EF4-FFF2-40B4-BE49-F238E27FC236}">
                <a16:creationId xmlns:a16="http://schemas.microsoft.com/office/drawing/2014/main" id="{9DB0A854-5E15-7F4B-ABF2-D566B8BA90DD}"/>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3" name="Rectangle 105">
            <a:extLst>
              <a:ext uri="{FF2B5EF4-FFF2-40B4-BE49-F238E27FC236}">
                <a16:creationId xmlns:a16="http://schemas.microsoft.com/office/drawing/2014/main" id="{428D935A-476F-EA4A-96D7-F7B31AB2350B}"/>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4" name="Line 106">
            <a:extLst>
              <a:ext uri="{FF2B5EF4-FFF2-40B4-BE49-F238E27FC236}">
                <a16:creationId xmlns:a16="http://schemas.microsoft.com/office/drawing/2014/main" id="{20879468-EB54-934F-B7F2-E1032AEDFF8D}"/>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5" name="Line 107">
            <a:extLst>
              <a:ext uri="{FF2B5EF4-FFF2-40B4-BE49-F238E27FC236}">
                <a16:creationId xmlns:a16="http://schemas.microsoft.com/office/drawing/2014/main" id="{EB72C49E-B29A-7142-83DA-73D3809E7FFC}"/>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6" name="Line 108">
            <a:extLst>
              <a:ext uri="{FF2B5EF4-FFF2-40B4-BE49-F238E27FC236}">
                <a16:creationId xmlns:a16="http://schemas.microsoft.com/office/drawing/2014/main" id="{4BC5A2AF-CBA9-C740-861C-C060016A992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7" name="Line 109">
            <a:extLst>
              <a:ext uri="{FF2B5EF4-FFF2-40B4-BE49-F238E27FC236}">
                <a16:creationId xmlns:a16="http://schemas.microsoft.com/office/drawing/2014/main" id="{8CEF3FC6-3435-0445-9B4D-5B55B65D321D}"/>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8" name="Line 110">
            <a:extLst>
              <a:ext uri="{FF2B5EF4-FFF2-40B4-BE49-F238E27FC236}">
                <a16:creationId xmlns:a16="http://schemas.microsoft.com/office/drawing/2014/main" id="{B55E4198-0FEB-CF47-AE12-49E263A99922}"/>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59" name="Rectangle 111">
            <a:extLst>
              <a:ext uri="{FF2B5EF4-FFF2-40B4-BE49-F238E27FC236}">
                <a16:creationId xmlns:a16="http://schemas.microsoft.com/office/drawing/2014/main" id="{2C6C2DC2-4588-124D-B9A9-87AB0EF04426}"/>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81360" name="Rectangle 112">
            <a:extLst>
              <a:ext uri="{FF2B5EF4-FFF2-40B4-BE49-F238E27FC236}">
                <a16:creationId xmlns:a16="http://schemas.microsoft.com/office/drawing/2014/main" id="{EBBFB769-0F10-9B48-9CA2-AC41F97C4C1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1" name="Line 113">
            <a:extLst>
              <a:ext uri="{FF2B5EF4-FFF2-40B4-BE49-F238E27FC236}">
                <a16:creationId xmlns:a16="http://schemas.microsoft.com/office/drawing/2014/main" id="{DDDDAB5D-6C01-9247-8115-D1128B8C4686}"/>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2" name="Line 114">
            <a:extLst>
              <a:ext uri="{FF2B5EF4-FFF2-40B4-BE49-F238E27FC236}">
                <a16:creationId xmlns:a16="http://schemas.microsoft.com/office/drawing/2014/main" id="{A8EE9428-B06D-2A4A-9102-533690ED1C4B}"/>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3" name="Rectangle 115">
            <a:extLst>
              <a:ext uri="{FF2B5EF4-FFF2-40B4-BE49-F238E27FC236}">
                <a16:creationId xmlns:a16="http://schemas.microsoft.com/office/drawing/2014/main" id="{E1C6661B-F4EF-F044-9B6E-7CC262B342E7}"/>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4" name="Rectangle 116">
            <a:extLst>
              <a:ext uri="{FF2B5EF4-FFF2-40B4-BE49-F238E27FC236}">
                <a16:creationId xmlns:a16="http://schemas.microsoft.com/office/drawing/2014/main" id="{9C668A13-0F92-8A40-A63B-44A2DC86B7BF}"/>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65" name="Rectangle 117">
            <a:extLst>
              <a:ext uri="{FF2B5EF4-FFF2-40B4-BE49-F238E27FC236}">
                <a16:creationId xmlns:a16="http://schemas.microsoft.com/office/drawing/2014/main" id="{5C836111-5703-6B42-96FA-2C276200855E}"/>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81366" name="Text Box 118">
            <a:extLst>
              <a:ext uri="{FF2B5EF4-FFF2-40B4-BE49-F238E27FC236}">
                <a16:creationId xmlns:a16="http://schemas.microsoft.com/office/drawing/2014/main" id="{BB7A3344-41F4-8B4B-A07A-7C3C9785E685}"/>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81370" name="Rectangle 122">
            <a:extLst>
              <a:ext uri="{FF2B5EF4-FFF2-40B4-BE49-F238E27FC236}">
                <a16:creationId xmlns:a16="http://schemas.microsoft.com/office/drawing/2014/main" id="{EFBAB3E2-0AA4-1A49-925E-C4216EE75CE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81371" name="Line 123">
            <a:extLst>
              <a:ext uri="{FF2B5EF4-FFF2-40B4-BE49-F238E27FC236}">
                <a16:creationId xmlns:a16="http://schemas.microsoft.com/office/drawing/2014/main" id="{C680BEC2-9646-BB42-A48C-28CD7258752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1378" name="Rectangle 130">
            <a:extLst>
              <a:ext uri="{FF2B5EF4-FFF2-40B4-BE49-F238E27FC236}">
                <a16:creationId xmlns:a16="http://schemas.microsoft.com/office/drawing/2014/main" id="{26D16512-E42E-B14C-B2F8-37A6BD4E99D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08</a:t>
            </a:r>
          </a:p>
        </p:txBody>
      </p:sp>
      <p:sp>
        <p:nvSpPr>
          <p:cNvPr id="181379" name="Text Box 131">
            <a:extLst>
              <a:ext uri="{FF2B5EF4-FFF2-40B4-BE49-F238E27FC236}">
                <a16:creationId xmlns:a16="http://schemas.microsoft.com/office/drawing/2014/main" id="{E4DB0A1E-C2E6-CA4D-B657-DF2BFA58C7F4}"/>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181380" name="Text Box 132">
            <a:extLst>
              <a:ext uri="{FF2B5EF4-FFF2-40B4-BE49-F238E27FC236}">
                <a16:creationId xmlns:a16="http://schemas.microsoft.com/office/drawing/2014/main" id="{8A1F7200-72EA-9D4F-8B04-D4657BB0DF5A}"/>
              </a:ext>
            </a:extLst>
          </p:cNvPr>
          <p:cNvSpPr txBox="1">
            <a:spLocks noChangeArrowheads="1"/>
          </p:cNvSpPr>
          <p:nvPr/>
        </p:nvSpPr>
        <p:spPr bwMode="auto">
          <a:xfrm>
            <a:off x="18018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 17:16-34</a:t>
            </a:r>
          </a:p>
        </p:txBody>
      </p:sp>
      <p:sp>
        <p:nvSpPr>
          <p:cNvPr id="181381" name="Text Box 133">
            <a:extLst>
              <a:ext uri="{FF2B5EF4-FFF2-40B4-BE49-F238E27FC236}">
                <a16:creationId xmlns:a16="http://schemas.microsoft.com/office/drawing/2014/main" id="{4A26F0DD-AA31-A84A-AE2B-E054E43A31EC}"/>
              </a:ext>
            </a:extLst>
          </p:cNvPr>
          <p:cNvSpPr txBox="1">
            <a:spLocks noChangeArrowheads="1"/>
          </p:cNvSpPr>
          <p:nvPr/>
        </p:nvSpPr>
        <p:spPr bwMode="auto">
          <a:xfrm>
            <a:off x="8572500" y="64420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1</a:t>
            </a:r>
          </a:p>
        </p:txBody>
      </p:sp>
      <p:sp>
        <p:nvSpPr>
          <p:cNvPr id="181383" name="AutoShape 135">
            <a:extLst>
              <a:ext uri="{FF2B5EF4-FFF2-40B4-BE49-F238E27FC236}">
                <a16:creationId xmlns:a16="http://schemas.microsoft.com/office/drawing/2014/main" id="{40003A18-CA44-964E-B8D2-457D51DD3133}"/>
              </a:ext>
            </a:extLst>
          </p:cNvPr>
          <p:cNvSpPr>
            <a:spLocks noChangeArrowheads="1"/>
          </p:cNvSpPr>
          <p:nvPr/>
        </p:nvSpPr>
        <p:spPr bwMode="auto">
          <a:xfrm>
            <a:off x="3884613" y="4727575"/>
            <a:ext cx="930275" cy="339725"/>
          </a:xfrm>
          <a:prstGeom prst="roundRect">
            <a:avLst>
              <a:gd name="adj" fmla="val 16667"/>
            </a:avLst>
          </a:prstGeom>
          <a:noFill/>
          <a:ln w="38100">
            <a:solidFill>
              <a:srgbClr val="FFFF00"/>
            </a:solidFill>
            <a:round/>
            <a:headEnd/>
            <a:tailEnd/>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1384" name="AutoShape 136">
            <a:extLst>
              <a:ext uri="{FF2B5EF4-FFF2-40B4-BE49-F238E27FC236}">
                <a16:creationId xmlns:a16="http://schemas.microsoft.com/office/drawing/2014/main" id="{6354EAAA-C2C5-5B46-BFF9-058ED297D490}"/>
              </a:ext>
            </a:extLst>
          </p:cNvPr>
          <p:cNvSpPr>
            <a:spLocks noChangeArrowheads="1"/>
          </p:cNvSpPr>
          <p:nvPr/>
        </p:nvSpPr>
        <p:spPr bwMode="auto">
          <a:xfrm>
            <a:off x="4451350" y="1812925"/>
            <a:ext cx="930275" cy="339725"/>
          </a:xfrm>
          <a:prstGeom prst="roundRect">
            <a:avLst>
              <a:gd name="adj" fmla="val 16667"/>
            </a:avLst>
          </a:prstGeom>
          <a:noFill/>
          <a:ln w="38100">
            <a:solidFill>
              <a:srgbClr val="FFFF00"/>
            </a:solidFill>
            <a:round/>
            <a:headEnd/>
            <a:tailEnd/>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1385" name="AutoShape 137">
            <a:extLst>
              <a:ext uri="{FF2B5EF4-FFF2-40B4-BE49-F238E27FC236}">
                <a16:creationId xmlns:a16="http://schemas.microsoft.com/office/drawing/2014/main" id="{356F44FB-4A9F-8049-909D-A7721734CFBF}"/>
              </a:ext>
            </a:extLst>
          </p:cNvPr>
          <p:cNvSpPr>
            <a:spLocks noChangeArrowheads="1"/>
          </p:cNvSpPr>
          <p:nvPr/>
        </p:nvSpPr>
        <p:spPr bwMode="auto">
          <a:xfrm>
            <a:off x="4102100" y="3121025"/>
            <a:ext cx="930275" cy="339725"/>
          </a:xfrm>
          <a:prstGeom prst="roundRect">
            <a:avLst>
              <a:gd name="adj" fmla="val 16667"/>
            </a:avLst>
          </a:prstGeom>
          <a:noFill/>
          <a:ln w="38100">
            <a:solidFill>
              <a:srgbClr val="FFFF00"/>
            </a:solidFill>
            <a:round/>
            <a:headEnd/>
            <a:tailEnd/>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1383"/>
                                        </p:tgtEl>
                                        <p:attrNameLst>
                                          <p:attrName>style.visibility</p:attrName>
                                        </p:attrNameLst>
                                      </p:cBhvr>
                                      <p:to>
                                        <p:strVal val="visible"/>
                                      </p:to>
                                    </p:set>
                                    <p:anim calcmode="lin" valueType="num">
                                      <p:cBhvr additive="base">
                                        <p:cTn id="7" dur="500" fill="hold"/>
                                        <p:tgtEl>
                                          <p:spTgt spid="181383"/>
                                        </p:tgtEl>
                                        <p:attrNameLst>
                                          <p:attrName>ppt_x</p:attrName>
                                        </p:attrNameLst>
                                      </p:cBhvr>
                                      <p:tavLst>
                                        <p:tav tm="0">
                                          <p:val>
                                            <p:strVal val="0-#ppt_w/2"/>
                                          </p:val>
                                        </p:tav>
                                        <p:tav tm="100000">
                                          <p:val>
                                            <p:strVal val="#ppt_x"/>
                                          </p:val>
                                        </p:tav>
                                      </p:tavLst>
                                    </p:anim>
                                    <p:anim calcmode="lin" valueType="num">
                                      <p:cBhvr additive="base">
                                        <p:cTn id="8" dur="500" fill="hold"/>
                                        <p:tgtEl>
                                          <p:spTgt spid="1813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81385"/>
                                        </p:tgtEl>
                                        <p:attrNameLst>
                                          <p:attrName>style.visibility</p:attrName>
                                        </p:attrNameLst>
                                      </p:cBhvr>
                                      <p:to>
                                        <p:strVal val="visible"/>
                                      </p:to>
                                    </p:set>
                                    <p:anim calcmode="lin" valueType="num">
                                      <p:cBhvr additive="base">
                                        <p:cTn id="12" dur="500" fill="hold"/>
                                        <p:tgtEl>
                                          <p:spTgt spid="181385"/>
                                        </p:tgtEl>
                                        <p:attrNameLst>
                                          <p:attrName>ppt_x</p:attrName>
                                        </p:attrNameLst>
                                      </p:cBhvr>
                                      <p:tavLst>
                                        <p:tav tm="0">
                                          <p:val>
                                            <p:strVal val="0-#ppt_w/2"/>
                                          </p:val>
                                        </p:tav>
                                        <p:tav tm="100000">
                                          <p:val>
                                            <p:strVal val="#ppt_x"/>
                                          </p:val>
                                        </p:tav>
                                      </p:tavLst>
                                    </p:anim>
                                    <p:anim calcmode="lin" valueType="num">
                                      <p:cBhvr additive="base">
                                        <p:cTn id="13" dur="500" fill="hold"/>
                                        <p:tgtEl>
                                          <p:spTgt spid="18138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181384"/>
                                        </p:tgtEl>
                                        <p:attrNameLst>
                                          <p:attrName>style.visibility</p:attrName>
                                        </p:attrNameLst>
                                      </p:cBhvr>
                                      <p:to>
                                        <p:strVal val="visible"/>
                                      </p:to>
                                    </p:set>
                                    <p:anim calcmode="lin" valueType="num">
                                      <p:cBhvr additive="base">
                                        <p:cTn id="17" dur="500" fill="hold"/>
                                        <p:tgtEl>
                                          <p:spTgt spid="181384"/>
                                        </p:tgtEl>
                                        <p:attrNameLst>
                                          <p:attrName>ppt_x</p:attrName>
                                        </p:attrNameLst>
                                      </p:cBhvr>
                                      <p:tavLst>
                                        <p:tav tm="0">
                                          <p:val>
                                            <p:strVal val="0-#ppt_w/2"/>
                                          </p:val>
                                        </p:tav>
                                        <p:tav tm="100000">
                                          <p:val>
                                            <p:strVal val="#ppt_x"/>
                                          </p:val>
                                        </p:tav>
                                      </p:tavLst>
                                    </p:anim>
                                    <p:anim calcmode="lin" valueType="num">
                                      <p:cBhvr additive="base">
                                        <p:cTn id="18" dur="500" fill="hold"/>
                                        <p:tgtEl>
                                          <p:spTgt spid="1813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59" name="Picture 99">
            <a:extLst>
              <a:ext uri="{FF2B5EF4-FFF2-40B4-BE49-F238E27FC236}">
                <a16:creationId xmlns:a16="http://schemas.microsoft.com/office/drawing/2014/main" id="{3F0E13F7-127B-6E45-A013-18EB232F742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25" y="681038"/>
            <a:ext cx="3746500" cy="5475287"/>
          </a:xfrm>
          <a:prstGeom prst="rect">
            <a:avLst/>
          </a:prstGeom>
          <a:noFill/>
          <a:ln w="50800">
            <a:solidFill>
              <a:srgbClr val="00FF00"/>
            </a:solidFill>
            <a:miter lim="800000"/>
            <a:headEnd/>
            <a:tailEnd/>
          </a:ln>
          <a:effectLst>
            <a:outerShdw dist="152928" dir="2901988"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94650" name="Rectangle 90">
            <a:extLst>
              <a:ext uri="{FF2B5EF4-FFF2-40B4-BE49-F238E27FC236}">
                <a16:creationId xmlns:a16="http://schemas.microsoft.com/office/drawing/2014/main" id="{D374E7A7-FDDE-C548-89D9-969E80455FE0}"/>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94651" name="Line 91">
            <a:extLst>
              <a:ext uri="{FF2B5EF4-FFF2-40B4-BE49-F238E27FC236}">
                <a16:creationId xmlns:a16="http://schemas.microsoft.com/office/drawing/2014/main" id="{564AFDF1-72AC-D449-A115-4E3997D97C6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194652" name="Group 92">
            <a:extLst>
              <a:ext uri="{FF2B5EF4-FFF2-40B4-BE49-F238E27FC236}">
                <a16:creationId xmlns:a16="http://schemas.microsoft.com/office/drawing/2014/main" id="{F7211A1D-2573-F147-A8ED-E9C9E8DFFD91}"/>
              </a:ext>
            </a:extLst>
          </p:cNvPr>
          <p:cNvGrpSpPr>
            <a:grpSpLocks/>
          </p:cNvGrpSpPr>
          <p:nvPr/>
        </p:nvGrpSpPr>
        <p:grpSpPr bwMode="auto">
          <a:xfrm>
            <a:off x="4203700" y="1701800"/>
            <a:ext cx="1179513" cy="3009900"/>
            <a:chOff x="2648" y="1072"/>
            <a:chExt cx="743" cy="1896"/>
          </a:xfrm>
        </p:grpSpPr>
        <p:sp>
          <p:nvSpPr>
            <p:cNvPr id="194653" name="Oval 93">
              <a:extLst>
                <a:ext uri="{FF2B5EF4-FFF2-40B4-BE49-F238E27FC236}">
                  <a16:creationId xmlns:a16="http://schemas.microsoft.com/office/drawing/2014/main" id="{828C2EFD-ED62-284B-A5F8-F3115CC8E9F5}"/>
                </a:ext>
              </a:extLst>
            </p:cNvPr>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94654" name="Oval 94">
              <a:extLst>
                <a:ext uri="{FF2B5EF4-FFF2-40B4-BE49-F238E27FC236}">
                  <a16:creationId xmlns:a16="http://schemas.microsoft.com/office/drawing/2014/main" id="{CC14A33C-B606-F54D-B536-5134A306561C}"/>
                </a:ext>
              </a:extLst>
            </p:cNvPr>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94655" name="Oval 95">
              <a:extLst>
                <a:ext uri="{FF2B5EF4-FFF2-40B4-BE49-F238E27FC236}">
                  <a16:creationId xmlns:a16="http://schemas.microsoft.com/office/drawing/2014/main" id="{76B1F7E2-5DB5-184F-A376-0C78F1049A41}"/>
                </a:ext>
              </a:extLst>
            </p:cNvPr>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94656" name="Oval 96">
              <a:extLst>
                <a:ext uri="{FF2B5EF4-FFF2-40B4-BE49-F238E27FC236}">
                  <a16:creationId xmlns:a16="http://schemas.microsoft.com/office/drawing/2014/main" id="{BC56B169-333C-754A-87BE-231555441133}"/>
                </a:ext>
              </a:extLst>
            </p:cNvPr>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grpSp>
      <p:sp>
        <p:nvSpPr>
          <p:cNvPr id="194563" name="Rectangle 3">
            <a:extLst>
              <a:ext uri="{FF2B5EF4-FFF2-40B4-BE49-F238E27FC236}">
                <a16:creationId xmlns:a16="http://schemas.microsoft.com/office/drawing/2014/main" id="{43FBD0B0-68C1-4B47-AEB6-B79274309EE5}"/>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94566" name="Oval 6">
            <a:extLst>
              <a:ext uri="{FF2B5EF4-FFF2-40B4-BE49-F238E27FC236}">
                <a16:creationId xmlns:a16="http://schemas.microsoft.com/office/drawing/2014/main" id="{2ECAF4FE-2177-8D4F-9A73-154829B8FCE3}"/>
              </a:ext>
            </a:extLst>
          </p:cNvPr>
          <p:cNvSpPr>
            <a:spLocks noChangeArrowheads="1"/>
          </p:cNvSpPr>
          <p:nvPr/>
        </p:nvSpPr>
        <p:spPr bwMode="auto">
          <a:xfrm rot="240000">
            <a:off x="4368800" y="1905000"/>
            <a:ext cx="1206500" cy="2446338"/>
          </a:xfrm>
          <a:prstGeom prst="ellipse">
            <a:avLst/>
          </a:pr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67" name="Rectangle 7">
            <a:extLst>
              <a:ext uri="{FF2B5EF4-FFF2-40B4-BE49-F238E27FC236}">
                <a16:creationId xmlns:a16="http://schemas.microsoft.com/office/drawing/2014/main" id="{36C93433-DEE5-2D49-A511-3291332EC9D8}"/>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68" name="Rectangle 8">
            <a:extLst>
              <a:ext uri="{FF2B5EF4-FFF2-40B4-BE49-F238E27FC236}">
                <a16:creationId xmlns:a16="http://schemas.microsoft.com/office/drawing/2014/main" id="{CD3A4F5E-2F5D-5849-9DDF-C38282949FB5}"/>
              </a:ext>
            </a:extLst>
          </p:cNvPr>
          <p:cNvSpPr>
            <a:spLocks noChangeArrowheads="1"/>
          </p:cNvSpPr>
          <p:nvPr/>
        </p:nvSpPr>
        <p:spPr bwMode="auto">
          <a:xfrm>
            <a:off x="277813" y="4035425"/>
            <a:ext cx="2405062" cy="12192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ko-KR" sz="2000">
                <a:solidFill>
                  <a:schemeClr val="tx1"/>
                </a:solidFill>
                <a:latin typeface="Krone" charset="0"/>
                <a:ea typeface="Gulim" panose="020B0600000101010101" pitchFamily="34" charset="-127"/>
              </a:rPr>
              <a:t>1. PELAYANAN</a:t>
            </a:r>
          </a:p>
          <a:p>
            <a:pPr algn="r">
              <a:lnSpc>
                <a:spcPct val="55000"/>
              </a:lnSpc>
              <a:spcBef>
                <a:spcPct val="50000"/>
              </a:spcBef>
            </a:pPr>
            <a:r>
              <a:rPr lang="en-US" altLang="ko-KR" sz="2000">
                <a:solidFill>
                  <a:schemeClr val="tx1"/>
                </a:solidFill>
                <a:latin typeface="Krone" charset="0"/>
                <a:ea typeface="Gulim" panose="020B0600000101010101" pitchFamily="34" charset="-127"/>
              </a:rPr>
              <a:t> PERTAMA</a:t>
            </a:r>
          </a:p>
          <a:p>
            <a:pPr algn="r">
              <a:lnSpc>
                <a:spcPct val="55000"/>
              </a:lnSpc>
              <a:spcBef>
                <a:spcPct val="50000"/>
              </a:spcBef>
            </a:pPr>
            <a:r>
              <a:rPr lang="en-US" altLang="ko-KR" sz="2000">
                <a:solidFill>
                  <a:schemeClr val="tx1"/>
                </a:solidFill>
                <a:latin typeface="Krone" charset="0"/>
                <a:ea typeface="Gulim" panose="020B0600000101010101" pitchFamily="34" charset="-127"/>
              </a:rPr>
              <a:t>TUHAN DI  </a:t>
            </a:r>
          </a:p>
          <a:p>
            <a:pPr algn="r">
              <a:lnSpc>
                <a:spcPct val="55000"/>
              </a:lnSpc>
              <a:spcBef>
                <a:spcPct val="50000"/>
              </a:spcBef>
            </a:pPr>
            <a:r>
              <a:rPr lang="en-US" altLang="ko-KR" sz="2000">
                <a:solidFill>
                  <a:srgbClr val="FFFF00"/>
                </a:solidFill>
                <a:latin typeface="Krone" charset="0"/>
                <a:ea typeface="Gulim" panose="020B0600000101010101" pitchFamily="34" charset="-127"/>
              </a:rPr>
              <a:t>YERUSALEM</a:t>
            </a:r>
            <a:r>
              <a:rPr lang="en-US" altLang="ko-KR" sz="2000">
                <a:solidFill>
                  <a:schemeClr val="tx1"/>
                </a:solidFill>
                <a:latin typeface="Krone" charset="0"/>
                <a:ea typeface="Gulim" panose="020B0600000101010101" pitchFamily="34" charset="-127"/>
              </a:rPr>
              <a:t> </a:t>
            </a:r>
          </a:p>
        </p:txBody>
      </p:sp>
      <p:sp>
        <p:nvSpPr>
          <p:cNvPr id="194569" name="Oval 9">
            <a:extLst>
              <a:ext uri="{FF2B5EF4-FFF2-40B4-BE49-F238E27FC236}">
                <a16:creationId xmlns:a16="http://schemas.microsoft.com/office/drawing/2014/main" id="{60AC4A92-2D0C-0040-AF3B-AFD5BCE0116A}"/>
              </a:ext>
            </a:extLst>
          </p:cNvPr>
          <p:cNvSpPr>
            <a:spLocks noChangeArrowheads="1"/>
          </p:cNvSpPr>
          <p:nvPr/>
        </p:nvSpPr>
        <p:spPr bwMode="auto">
          <a:xfrm>
            <a:off x="457200" y="3843338"/>
            <a:ext cx="549275" cy="550862"/>
          </a:xfrm>
          <a:prstGeom prst="ellipse">
            <a:avLst/>
          </a:prstGeom>
          <a:noFill/>
          <a:ln w="57150">
            <a:solidFill>
              <a:srgbClr val="D8310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4570" name="Oval 10">
            <a:extLst>
              <a:ext uri="{FF2B5EF4-FFF2-40B4-BE49-F238E27FC236}">
                <a16:creationId xmlns:a16="http://schemas.microsoft.com/office/drawing/2014/main" id="{CBCD9DAA-34BB-F744-83C1-5C255BADDF4F}"/>
              </a:ext>
            </a:extLst>
          </p:cNvPr>
          <p:cNvSpPr>
            <a:spLocks noChangeArrowheads="1"/>
          </p:cNvSpPr>
          <p:nvPr/>
        </p:nvSpPr>
        <p:spPr bwMode="auto">
          <a:xfrm>
            <a:off x="4356100" y="4000500"/>
            <a:ext cx="609600" cy="609600"/>
          </a:xfrm>
          <a:prstGeom prst="ellipse">
            <a:avLst/>
          </a:prstGeom>
          <a:noFill/>
          <a:ln w="5715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4571" name="Line 11">
            <a:extLst>
              <a:ext uri="{FF2B5EF4-FFF2-40B4-BE49-F238E27FC236}">
                <a16:creationId xmlns:a16="http://schemas.microsoft.com/office/drawing/2014/main" id="{322071DA-B64C-D443-AA61-BDD3DB30FCD6}"/>
              </a:ext>
            </a:extLst>
          </p:cNvPr>
          <p:cNvSpPr>
            <a:spLocks noChangeShapeType="1"/>
          </p:cNvSpPr>
          <p:nvPr/>
        </p:nvSpPr>
        <p:spPr bwMode="auto">
          <a:xfrm flipV="1">
            <a:off x="2760663" y="4364038"/>
            <a:ext cx="1803400" cy="704850"/>
          </a:xfrm>
          <a:prstGeom prst="line">
            <a:avLst/>
          </a:prstGeom>
          <a:noFill/>
          <a:ln w="76200">
            <a:solidFill>
              <a:srgbClr val="EEFF4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8" name="Rectangle 18">
            <a:extLst>
              <a:ext uri="{FF2B5EF4-FFF2-40B4-BE49-F238E27FC236}">
                <a16:creationId xmlns:a16="http://schemas.microsoft.com/office/drawing/2014/main" id="{9768442B-B376-2542-88A6-1315960EF6BC}"/>
              </a:ext>
            </a:extLst>
          </p:cNvPr>
          <p:cNvSpPr>
            <a:spLocks noChangeArrowheads="1"/>
          </p:cNvSpPr>
          <p:nvPr/>
        </p:nvSpPr>
        <p:spPr bwMode="auto">
          <a:xfrm>
            <a:off x="430213" y="5915025"/>
            <a:ext cx="84089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Rute Perjalanan ‘Duri’ Yesus...</a:t>
            </a:r>
          </a:p>
        </p:txBody>
      </p:sp>
      <p:sp>
        <p:nvSpPr>
          <p:cNvPr id="194611" name="Text Box 51">
            <a:extLst>
              <a:ext uri="{FF2B5EF4-FFF2-40B4-BE49-F238E27FC236}">
                <a16:creationId xmlns:a16="http://schemas.microsoft.com/office/drawing/2014/main" id="{0DCAFF7B-F3CC-8C45-B243-C2F62839BCA7}"/>
              </a:ext>
            </a:extLst>
          </p:cNvPr>
          <p:cNvSpPr txBox="1">
            <a:spLocks noChangeArrowheads="1"/>
          </p:cNvSpPr>
          <p:nvPr/>
        </p:nvSpPr>
        <p:spPr bwMode="auto">
          <a:xfrm>
            <a:off x="1773238" y="9525"/>
            <a:ext cx="3321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a:solidFill>
                  <a:schemeClr val="tx1"/>
                </a:solidFill>
                <a:ea typeface="Gulim" panose="020B0600000101010101" pitchFamily="34" charset="-127"/>
              </a:rPr>
              <a:t>Yoh 2:13-2:25</a:t>
            </a:r>
          </a:p>
        </p:txBody>
      </p:sp>
      <p:sp>
        <p:nvSpPr>
          <p:cNvPr id="194629" name="AutoShape 69">
            <a:extLst>
              <a:ext uri="{FF2B5EF4-FFF2-40B4-BE49-F238E27FC236}">
                <a16:creationId xmlns:a16="http://schemas.microsoft.com/office/drawing/2014/main" id="{C76482F4-DC56-FE42-9B00-451093CFF356}"/>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0" name="Rectangle 70">
            <a:extLst>
              <a:ext uri="{FF2B5EF4-FFF2-40B4-BE49-F238E27FC236}">
                <a16:creationId xmlns:a16="http://schemas.microsoft.com/office/drawing/2014/main" id="{58E0D52F-9792-4747-8908-22FA90F6C633}"/>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1" name="Line 71">
            <a:extLst>
              <a:ext uri="{FF2B5EF4-FFF2-40B4-BE49-F238E27FC236}">
                <a16:creationId xmlns:a16="http://schemas.microsoft.com/office/drawing/2014/main" id="{932B1B01-E532-3B47-AF75-C3F83B7B409B}"/>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2" name="Line 72">
            <a:extLst>
              <a:ext uri="{FF2B5EF4-FFF2-40B4-BE49-F238E27FC236}">
                <a16:creationId xmlns:a16="http://schemas.microsoft.com/office/drawing/2014/main" id="{4CAB5857-C18A-5C4B-BA73-89A8A1A3E783}"/>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3" name="Line 73">
            <a:extLst>
              <a:ext uri="{FF2B5EF4-FFF2-40B4-BE49-F238E27FC236}">
                <a16:creationId xmlns:a16="http://schemas.microsoft.com/office/drawing/2014/main" id="{B8455389-D5DB-EC49-9862-E20CDDE48AE1}"/>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4" name="Line 74">
            <a:extLst>
              <a:ext uri="{FF2B5EF4-FFF2-40B4-BE49-F238E27FC236}">
                <a16:creationId xmlns:a16="http://schemas.microsoft.com/office/drawing/2014/main" id="{9A2B2B34-0440-C44C-94FA-30AD24ABEFCB}"/>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5" name="Line 75">
            <a:extLst>
              <a:ext uri="{FF2B5EF4-FFF2-40B4-BE49-F238E27FC236}">
                <a16:creationId xmlns:a16="http://schemas.microsoft.com/office/drawing/2014/main" id="{8151A927-4E7C-DA4E-BFEC-4C5C5C6F7FB1}"/>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6" name="Rectangle 76">
            <a:extLst>
              <a:ext uri="{FF2B5EF4-FFF2-40B4-BE49-F238E27FC236}">
                <a16:creationId xmlns:a16="http://schemas.microsoft.com/office/drawing/2014/main" id="{4EF280F7-A913-9447-B980-C030B78121E0}"/>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94637" name="Rectangle 77">
            <a:extLst>
              <a:ext uri="{FF2B5EF4-FFF2-40B4-BE49-F238E27FC236}">
                <a16:creationId xmlns:a16="http://schemas.microsoft.com/office/drawing/2014/main" id="{DE5220CF-23F3-664A-8642-9558859FE2A2}"/>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8" name="Line 78">
            <a:extLst>
              <a:ext uri="{FF2B5EF4-FFF2-40B4-BE49-F238E27FC236}">
                <a16:creationId xmlns:a16="http://schemas.microsoft.com/office/drawing/2014/main" id="{FF7B60C3-AA60-3047-876B-7C7ED0F36821}"/>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9" name="Line 79">
            <a:extLst>
              <a:ext uri="{FF2B5EF4-FFF2-40B4-BE49-F238E27FC236}">
                <a16:creationId xmlns:a16="http://schemas.microsoft.com/office/drawing/2014/main" id="{6FB1F848-D05A-CB4C-8980-C95923A749C9}"/>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0" name="Rectangle 80">
            <a:extLst>
              <a:ext uri="{FF2B5EF4-FFF2-40B4-BE49-F238E27FC236}">
                <a16:creationId xmlns:a16="http://schemas.microsoft.com/office/drawing/2014/main" id="{49D8137B-DE91-B24D-814F-7097A174B517}"/>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1" name="Rectangle 81">
            <a:extLst>
              <a:ext uri="{FF2B5EF4-FFF2-40B4-BE49-F238E27FC236}">
                <a16:creationId xmlns:a16="http://schemas.microsoft.com/office/drawing/2014/main" id="{E62A1546-7C27-F645-9F1C-F861A78BC907}"/>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2" name="Rectangle 82">
            <a:extLst>
              <a:ext uri="{FF2B5EF4-FFF2-40B4-BE49-F238E27FC236}">
                <a16:creationId xmlns:a16="http://schemas.microsoft.com/office/drawing/2014/main" id="{9E053B4F-A924-B04D-8A17-0D892D1F6D83}"/>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94643" name="Text Box 83">
            <a:extLst>
              <a:ext uri="{FF2B5EF4-FFF2-40B4-BE49-F238E27FC236}">
                <a16:creationId xmlns:a16="http://schemas.microsoft.com/office/drawing/2014/main" id="{7C59F49B-1719-8A47-BC37-4CCA6136D19F}"/>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94645" name="Text Box 85">
            <a:extLst>
              <a:ext uri="{FF2B5EF4-FFF2-40B4-BE49-F238E27FC236}">
                <a16:creationId xmlns:a16="http://schemas.microsoft.com/office/drawing/2014/main" id="{FF34836B-0CB0-2942-9A6B-437975AB61BA}"/>
              </a:ext>
            </a:extLst>
          </p:cNvPr>
          <p:cNvSpPr txBox="1">
            <a:spLocks noChangeArrowheads="1"/>
          </p:cNvSpPr>
          <p:nvPr/>
        </p:nvSpPr>
        <p:spPr bwMode="auto">
          <a:xfrm>
            <a:off x="0" y="184150"/>
            <a:ext cx="4548188" cy="1123950"/>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200">
                <a:solidFill>
                  <a:srgbClr val="FFFF00"/>
                </a:solidFill>
                <a:ea typeface="Gulim" panose="020B0600000101010101" pitchFamily="34" charset="-127"/>
              </a:rPr>
              <a:t>PEDOMAN BELAJAR #07</a:t>
            </a:r>
          </a:p>
        </p:txBody>
      </p:sp>
      <p:sp>
        <p:nvSpPr>
          <p:cNvPr id="194646" name="Oval 86">
            <a:extLst>
              <a:ext uri="{FF2B5EF4-FFF2-40B4-BE49-F238E27FC236}">
                <a16:creationId xmlns:a16="http://schemas.microsoft.com/office/drawing/2014/main" id="{16FCF7FA-1B92-B242-95D4-84561E0AD962}"/>
              </a:ext>
            </a:extLst>
          </p:cNvPr>
          <p:cNvSpPr>
            <a:spLocks noChangeArrowheads="1"/>
          </p:cNvSpPr>
          <p:nvPr/>
        </p:nvSpPr>
        <p:spPr bwMode="auto">
          <a:xfrm>
            <a:off x="750888" y="4883150"/>
            <a:ext cx="2047875" cy="395288"/>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4657" name="Rectangle 97">
            <a:extLst>
              <a:ext uri="{FF2B5EF4-FFF2-40B4-BE49-F238E27FC236}">
                <a16:creationId xmlns:a16="http://schemas.microsoft.com/office/drawing/2014/main" id="{6C65644C-AD27-DC4E-A624-B5DDEF998ED8}"/>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09</a:t>
            </a:r>
          </a:p>
        </p:txBody>
      </p:sp>
      <p:sp>
        <p:nvSpPr>
          <p:cNvPr id="194658" name="Text Box 98">
            <a:extLst>
              <a:ext uri="{FF2B5EF4-FFF2-40B4-BE49-F238E27FC236}">
                <a16:creationId xmlns:a16="http://schemas.microsoft.com/office/drawing/2014/main" id="{5A3196D9-4F72-D94F-99C1-277BBCB24A0B}"/>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194661" name="Text Box 101">
            <a:extLst>
              <a:ext uri="{FF2B5EF4-FFF2-40B4-BE49-F238E27FC236}">
                <a16:creationId xmlns:a16="http://schemas.microsoft.com/office/drawing/2014/main" id="{98482F00-E2FF-4748-97CB-585F96C4AD16}"/>
              </a:ext>
            </a:extLst>
          </p:cNvPr>
          <p:cNvSpPr txBox="1">
            <a:spLocks noChangeArrowheads="1"/>
          </p:cNvSpPr>
          <p:nvPr/>
        </p:nvSpPr>
        <p:spPr bwMode="auto">
          <a:xfrm>
            <a:off x="8572500" y="64420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94645"/>
                                        </p:tgtEl>
                                        <p:attrNameLst>
                                          <p:attrName>style.visibility</p:attrName>
                                        </p:attrNameLst>
                                      </p:cBhvr>
                                      <p:to>
                                        <p:strVal val="visible"/>
                                      </p:to>
                                    </p:set>
                                    <p:anim calcmode="lin" valueType="num">
                                      <p:cBhvr additive="base">
                                        <p:cTn id="7" dur="500" fill="hold"/>
                                        <p:tgtEl>
                                          <p:spTgt spid="194645"/>
                                        </p:tgtEl>
                                        <p:attrNameLst>
                                          <p:attrName>ppt_x</p:attrName>
                                        </p:attrNameLst>
                                      </p:cBhvr>
                                      <p:tavLst>
                                        <p:tav tm="0">
                                          <p:val>
                                            <p:strVal val="0-#ppt_w/2"/>
                                          </p:val>
                                        </p:tav>
                                        <p:tav tm="100000">
                                          <p:val>
                                            <p:strVal val="#ppt_x"/>
                                          </p:val>
                                        </p:tav>
                                      </p:tavLst>
                                    </p:anim>
                                    <p:anim calcmode="lin" valueType="num">
                                      <p:cBhvr additive="base">
                                        <p:cTn id="8" dur="500" fill="hold"/>
                                        <p:tgtEl>
                                          <p:spTgt spid="1946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194646"/>
                                        </p:tgtEl>
                                        <p:attrNameLst>
                                          <p:attrName>style.visibility</p:attrName>
                                        </p:attrNameLst>
                                      </p:cBhvr>
                                      <p:to>
                                        <p:strVal val="visible"/>
                                      </p:to>
                                    </p:set>
                                    <p:anim calcmode="lin" valueType="num">
                                      <p:cBhvr>
                                        <p:cTn id="13" dur="500" fill="hold"/>
                                        <p:tgtEl>
                                          <p:spTgt spid="194646"/>
                                        </p:tgtEl>
                                        <p:attrNameLst>
                                          <p:attrName>ppt_w</p:attrName>
                                        </p:attrNameLst>
                                      </p:cBhvr>
                                      <p:tavLst>
                                        <p:tav tm="0">
                                          <p:val>
                                            <p:fltVal val="0"/>
                                          </p:val>
                                        </p:tav>
                                        <p:tav tm="100000">
                                          <p:val>
                                            <p:strVal val="#ppt_w"/>
                                          </p:val>
                                        </p:tav>
                                      </p:tavLst>
                                    </p:anim>
                                    <p:anim calcmode="lin" valueType="num">
                                      <p:cBhvr>
                                        <p:cTn id="14" dur="500" fill="hold"/>
                                        <p:tgtEl>
                                          <p:spTgt spid="194646"/>
                                        </p:tgtEl>
                                        <p:attrNameLst>
                                          <p:attrName>ppt_h</p:attrName>
                                        </p:attrNameLst>
                                      </p:cBhvr>
                                      <p:tavLst>
                                        <p:tav tm="0">
                                          <p:val>
                                            <p:fltVal val="0"/>
                                          </p:val>
                                        </p:tav>
                                        <p:tav tm="100000">
                                          <p:val>
                                            <p:strVal val="#ppt_h"/>
                                          </p:val>
                                        </p:tav>
                                      </p:tavLst>
                                    </p:anim>
                                    <p:anim calcmode="lin" valueType="num">
                                      <p:cBhvr>
                                        <p:cTn id="15" dur="500" fill="hold"/>
                                        <p:tgtEl>
                                          <p:spTgt spid="194646"/>
                                        </p:tgtEl>
                                        <p:attrNameLst>
                                          <p:attrName>ppt_x</p:attrName>
                                        </p:attrNameLst>
                                      </p:cBhvr>
                                      <p:tavLst>
                                        <p:tav tm="0">
                                          <p:val>
                                            <p:fltVal val="0.5"/>
                                          </p:val>
                                        </p:tav>
                                        <p:tav tm="100000">
                                          <p:val>
                                            <p:strVal val="#ppt_x"/>
                                          </p:val>
                                        </p:tav>
                                      </p:tavLst>
                                    </p:anim>
                                    <p:anim calcmode="lin" valueType="num">
                                      <p:cBhvr>
                                        <p:cTn id="16" dur="500" fill="hold"/>
                                        <p:tgtEl>
                                          <p:spTgt spid="1946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5"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115" name="Picture 85" descr="Herod's Temple from northeast, tb n020101">
            <a:extLst>
              <a:ext uri="{FF2B5EF4-FFF2-40B4-BE49-F238E27FC236}">
                <a16:creationId xmlns:a16="http://schemas.microsoft.com/office/drawing/2014/main" id="{84E3877A-0703-3546-A7B3-54B9CF6E5BD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16014" t="29329" r="20380" b="10347"/>
          <a:stretch>
            <a:fillRect/>
          </a:stretch>
        </p:blipFill>
        <p:spPr bwMode="auto">
          <a:xfrm>
            <a:off x="635000" y="601663"/>
            <a:ext cx="7912100" cy="57007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72117" name="Rectangle 86">
            <a:extLst>
              <a:ext uri="{FF2B5EF4-FFF2-40B4-BE49-F238E27FC236}">
                <a16:creationId xmlns:a16="http://schemas.microsoft.com/office/drawing/2014/main" id="{906B6F78-3082-9944-8A7D-C03490E2D10C}"/>
              </a:ext>
            </a:extLst>
          </p:cNvPr>
          <p:cNvSpPr>
            <a:spLocks noChangeArrowheads="1"/>
          </p:cNvSpPr>
          <p:nvPr/>
        </p:nvSpPr>
        <p:spPr bwMode="auto">
          <a:xfrm>
            <a:off x="596900" y="5664200"/>
            <a:ext cx="7962900" cy="6604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172111" name="Rectangle 79">
            <a:extLst>
              <a:ext uri="{FF2B5EF4-FFF2-40B4-BE49-F238E27FC236}">
                <a16:creationId xmlns:a16="http://schemas.microsoft.com/office/drawing/2014/main" id="{EF6174AE-6411-304A-993D-1552EBFED8D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72112" name="Line 80">
            <a:extLst>
              <a:ext uri="{FF2B5EF4-FFF2-40B4-BE49-F238E27FC236}">
                <a16:creationId xmlns:a16="http://schemas.microsoft.com/office/drawing/2014/main" id="{7FDC944A-FEC7-0840-B407-96357364565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2041" name="Rectangle 9">
            <a:extLst>
              <a:ext uri="{FF2B5EF4-FFF2-40B4-BE49-F238E27FC236}">
                <a16:creationId xmlns:a16="http://schemas.microsoft.com/office/drawing/2014/main" id="{71879E4F-D1D8-5240-8422-FE6BA0897B1D}"/>
              </a:ext>
            </a:extLst>
          </p:cNvPr>
          <p:cNvSpPr>
            <a:spLocks noChangeArrowheads="1"/>
          </p:cNvSpPr>
          <p:nvPr/>
        </p:nvSpPr>
        <p:spPr bwMode="auto">
          <a:xfrm>
            <a:off x="430213" y="5691188"/>
            <a:ext cx="8408987"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Bait Suci Herodes di Yerusalem</a:t>
            </a:r>
          </a:p>
        </p:txBody>
      </p:sp>
      <p:sp>
        <p:nvSpPr>
          <p:cNvPr id="172077" name="Text Box 45">
            <a:extLst>
              <a:ext uri="{FF2B5EF4-FFF2-40B4-BE49-F238E27FC236}">
                <a16:creationId xmlns:a16="http://schemas.microsoft.com/office/drawing/2014/main" id="{66DCD466-5E98-F549-B263-4370AA28F630}"/>
              </a:ext>
            </a:extLst>
          </p:cNvPr>
          <p:cNvSpPr txBox="1">
            <a:spLocks noChangeArrowheads="1"/>
          </p:cNvSpPr>
          <p:nvPr/>
        </p:nvSpPr>
        <p:spPr bwMode="auto">
          <a:xfrm>
            <a:off x="1793875" y="0"/>
            <a:ext cx="3321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a:solidFill>
                  <a:schemeClr val="tx1"/>
                </a:solidFill>
                <a:ea typeface="Gulim" panose="020B0600000101010101" pitchFamily="34" charset="-127"/>
              </a:rPr>
              <a:t>Yoh 2:13-2:25</a:t>
            </a:r>
          </a:p>
        </p:txBody>
      </p:sp>
      <p:sp>
        <p:nvSpPr>
          <p:cNvPr id="172093" name="AutoShape 61">
            <a:extLst>
              <a:ext uri="{FF2B5EF4-FFF2-40B4-BE49-F238E27FC236}">
                <a16:creationId xmlns:a16="http://schemas.microsoft.com/office/drawing/2014/main" id="{526901F1-EABC-E849-8BCD-F9129120CDC0}"/>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94" name="Rectangle 62">
            <a:extLst>
              <a:ext uri="{FF2B5EF4-FFF2-40B4-BE49-F238E27FC236}">
                <a16:creationId xmlns:a16="http://schemas.microsoft.com/office/drawing/2014/main" id="{C3C0F1F3-C25C-CA4C-BABB-70D5F51AB549}"/>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95" name="Line 63">
            <a:extLst>
              <a:ext uri="{FF2B5EF4-FFF2-40B4-BE49-F238E27FC236}">
                <a16:creationId xmlns:a16="http://schemas.microsoft.com/office/drawing/2014/main" id="{A8A71378-5374-FC42-8007-441F09E3473E}"/>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96" name="Line 64">
            <a:extLst>
              <a:ext uri="{FF2B5EF4-FFF2-40B4-BE49-F238E27FC236}">
                <a16:creationId xmlns:a16="http://schemas.microsoft.com/office/drawing/2014/main" id="{AA67FE12-7B51-7F46-9EB8-0285FE5F8884}"/>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97" name="Line 65">
            <a:extLst>
              <a:ext uri="{FF2B5EF4-FFF2-40B4-BE49-F238E27FC236}">
                <a16:creationId xmlns:a16="http://schemas.microsoft.com/office/drawing/2014/main" id="{BB07A4AA-12B0-CB41-AF0B-3B9631744750}"/>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98" name="Line 66">
            <a:extLst>
              <a:ext uri="{FF2B5EF4-FFF2-40B4-BE49-F238E27FC236}">
                <a16:creationId xmlns:a16="http://schemas.microsoft.com/office/drawing/2014/main" id="{4FC4E401-F75D-304C-9F64-C1D187E42430}"/>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99" name="Line 67">
            <a:extLst>
              <a:ext uri="{FF2B5EF4-FFF2-40B4-BE49-F238E27FC236}">
                <a16:creationId xmlns:a16="http://schemas.microsoft.com/office/drawing/2014/main" id="{F0C1BAE3-8EB1-684E-8474-40B922B93135}"/>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100" name="Rectangle 68">
            <a:extLst>
              <a:ext uri="{FF2B5EF4-FFF2-40B4-BE49-F238E27FC236}">
                <a16:creationId xmlns:a16="http://schemas.microsoft.com/office/drawing/2014/main" id="{59FE86B4-784E-534F-ADF8-034671C5BDB4}"/>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72101" name="Rectangle 69">
            <a:extLst>
              <a:ext uri="{FF2B5EF4-FFF2-40B4-BE49-F238E27FC236}">
                <a16:creationId xmlns:a16="http://schemas.microsoft.com/office/drawing/2014/main" id="{60F2C0F9-E9C8-FA4B-BB57-E401083E54C3}"/>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102" name="Line 70">
            <a:extLst>
              <a:ext uri="{FF2B5EF4-FFF2-40B4-BE49-F238E27FC236}">
                <a16:creationId xmlns:a16="http://schemas.microsoft.com/office/drawing/2014/main" id="{ECFF2FB4-FF50-7441-8855-E1F3A8307CA1}"/>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103" name="Line 71">
            <a:extLst>
              <a:ext uri="{FF2B5EF4-FFF2-40B4-BE49-F238E27FC236}">
                <a16:creationId xmlns:a16="http://schemas.microsoft.com/office/drawing/2014/main" id="{3A627D0A-2CC2-984E-8A58-EEE8920F3280}"/>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104" name="Rectangle 72">
            <a:extLst>
              <a:ext uri="{FF2B5EF4-FFF2-40B4-BE49-F238E27FC236}">
                <a16:creationId xmlns:a16="http://schemas.microsoft.com/office/drawing/2014/main" id="{7CE3EB97-BA0D-604A-9B73-D12F2E2B7243}"/>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105" name="Rectangle 73">
            <a:extLst>
              <a:ext uri="{FF2B5EF4-FFF2-40B4-BE49-F238E27FC236}">
                <a16:creationId xmlns:a16="http://schemas.microsoft.com/office/drawing/2014/main" id="{B6FD1DE8-EA84-F94E-BD7D-37FD0E24C123}"/>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106" name="Rectangle 74">
            <a:extLst>
              <a:ext uri="{FF2B5EF4-FFF2-40B4-BE49-F238E27FC236}">
                <a16:creationId xmlns:a16="http://schemas.microsoft.com/office/drawing/2014/main" id="{2C941984-314D-C248-863E-CFCDFF818443}"/>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72107" name="Text Box 75">
            <a:extLst>
              <a:ext uri="{FF2B5EF4-FFF2-40B4-BE49-F238E27FC236}">
                <a16:creationId xmlns:a16="http://schemas.microsoft.com/office/drawing/2014/main" id="{DB0CD174-6768-B840-8AB8-6D037C951DF8}"/>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72113" name="Rectangle 81">
            <a:extLst>
              <a:ext uri="{FF2B5EF4-FFF2-40B4-BE49-F238E27FC236}">
                <a16:creationId xmlns:a16="http://schemas.microsoft.com/office/drawing/2014/main" id="{B25BB8D1-4A7F-CF4F-819D-B49FF933AEB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10</a:t>
            </a:r>
          </a:p>
        </p:txBody>
      </p:sp>
      <p:sp>
        <p:nvSpPr>
          <p:cNvPr id="172114" name="Text Box 82">
            <a:extLst>
              <a:ext uri="{FF2B5EF4-FFF2-40B4-BE49-F238E27FC236}">
                <a16:creationId xmlns:a16="http://schemas.microsoft.com/office/drawing/2014/main" id="{C1A1E45B-65CE-FD47-98DA-717ECF51517E}"/>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Tree>
  </p:cSld>
  <p:clrMapOvr>
    <a:masterClrMapping/>
  </p:clrMapOvr>
  <p:transition>
    <p:wheel spokes="0"/>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8567" name="Rectangle 55">
            <a:extLst>
              <a:ext uri="{FF2B5EF4-FFF2-40B4-BE49-F238E27FC236}">
                <a16:creationId xmlns:a16="http://schemas.microsoft.com/office/drawing/2014/main" id="{55B370DE-5F5C-8A43-B5B5-778864712C6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48568" name="Line 56">
            <a:extLst>
              <a:ext uri="{FF2B5EF4-FFF2-40B4-BE49-F238E27FC236}">
                <a16:creationId xmlns:a16="http://schemas.microsoft.com/office/drawing/2014/main" id="{EB10F922-BBAA-894B-97C5-57BB6314B04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48531" name="Text Box 19">
            <a:extLst>
              <a:ext uri="{FF2B5EF4-FFF2-40B4-BE49-F238E27FC236}">
                <a16:creationId xmlns:a16="http://schemas.microsoft.com/office/drawing/2014/main" id="{8353970D-845D-9846-9733-AF2972FA2E16}"/>
              </a:ext>
            </a:extLst>
          </p:cNvPr>
          <p:cNvSpPr txBox="1">
            <a:spLocks noChangeArrowheads="1"/>
          </p:cNvSpPr>
          <p:nvPr/>
        </p:nvSpPr>
        <p:spPr bwMode="auto">
          <a:xfrm>
            <a:off x="1792288" y="0"/>
            <a:ext cx="3321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a:solidFill>
                  <a:schemeClr val="tx1"/>
                </a:solidFill>
                <a:ea typeface="Gulim" panose="020B0600000101010101" pitchFamily="34" charset="-127"/>
              </a:rPr>
              <a:t>Yoh 2:13-2:25</a:t>
            </a:r>
          </a:p>
        </p:txBody>
      </p:sp>
      <p:sp>
        <p:nvSpPr>
          <p:cNvPr id="448535" name="Text Box 23">
            <a:extLst>
              <a:ext uri="{FF2B5EF4-FFF2-40B4-BE49-F238E27FC236}">
                <a16:creationId xmlns:a16="http://schemas.microsoft.com/office/drawing/2014/main" id="{203EF7A4-AF68-4F45-AC15-83645E0D851D}"/>
              </a:ext>
            </a:extLst>
          </p:cNvPr>
          <p:cNvSpPr txBox="1">
            <a:spLocks noChangeArrowheads="1"/>
          </p:cNvSpPr>
          <p:nvPr/>
        </p:nvSpPr>
        <p:spPr bwMode="auto">
          <a:xfrm>
            <a:off x="774700" y="5905500"/>
            <a:ext cx="20701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000">
                <a:solidFill>
                  <a:srgbClr val="FFFF00"/>
                </a:solidFill>
                <a:ea typeface="Gulim" panose="020B0600000101010101" pitchFamily="34" charset="-127"/>
              </a:rPr>
              <a:t>Lokasi :                 Holyland Hotel, Yerusalem</a:t>
            </a:r>
          </a:p>
        </p:txBody>
      </p:sp>
      <p:sp>
        <p:nvSpPr>
          <p:cNvPr id="448563" name="Text Box 51">
            <a:extLst>
              <a:ext uri="{FF2B5EF4-FFF2-40B4-BE49-F238E27FC236}">
                <a16:creationId xmlns:a16="http://schemas.microsoft.com/office/drawing/2014/main" id="{CA525C24-5313-E04B-AF02-7C758AC6832E}"/>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48569" name="Rectangle 57">
            <a:extLst>
              <a:ext uri="{FF2B5EF4-FFF2-40B4-BE49-F238E27FC236}">
                <a16:creationId xmlns:a16="http://schemas.microsoft.com/office/drawing/2014/main" id="{100F101D-1717-644A-ACF3-01F91B96D24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11</a:t>
            </a:r>
          </a:p>
        </p:txBody>
      </p:sp>
      <p:sp>
        <p:nvSpPr>
          <p:cNvPr id="448570" name="Text Box 58">
            <a:extLst>
              <a:ext uri="{FF2B5EF4-FFF2-40B4-BE49-F238E27FC236}">
                <a16:creationId xmlns:a16="http://schemas.microsoft.com/office/drawing/2014/main" id="{91FAC4D9-DA12-ED4F-A78C-373E1535AEB9}"/>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448571" name="Text Box 59">
            <a:extLst>
              <a:ext uri="{FF2B5EF4-FFF2-40B4-BE49-F238E27FC236}">
                <a16:creationId xmlns:a16="http://schemas.microsoft.com/office/drawing/2014/main" id="{5EA5F0AC-A6BC-1C4A-8A20-F4932456D171}"/>
              </a:ext>
            </a:extLst>
          </p:cNvPr>
          <p:cNvSpPr txBox="1">
            <a:spLocks noChangeArrowheads="1"/>
          </p:cNvSpPr>
          <p:nvPr/>
        </p:nvSpPr>
        <p:spPr bwMode="auto">
          <a:xfrm>
            <a:off x="6257925" y="503238"/>
            <a:ext cx="2463800" cy="1373187"/>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r>
              <a:rPr lang="en-US" altLang="ko-KR" sz="2800">
                <a:solidFill>
                  <a:srgbClr val="FFEA18"/>
                </a:solidFill>
                <a:ea typeface="Gulim" panose="020B0600000101010101" pitchFamily="34" charset="-127"/>
              </a:rPr>
              <a:t>YERUSALEM PADA MASA YESUS</a:t>
            </a:r>
          </a:p>
        </p:txBody>
      </p:sp>
      <p:sp>
        <p:nvSpPr>
          <p:cNvPr id="448572" name="Text Box 60">
            <a:extLst>
              <a:ext uri="{FF2B5EF4-FFF2-40B4-BE49-F238E27FC236}">
                <a16:creationId xmlns:a16="http://schemas.microsoft.com/office/drawing/2014/main" id="{1C8CACCC-BAAE-A24F-8075-801D05FC1575}"/>
              </a:ext>
            </a:extLst>
          </p:cNvPr>
          <p:cNvSpPr txBox="1">
            <a:spLocks noChangeArrowheads="1"/>
          </p:cNvSpPr>
          <p:nvPr/>
        </p:nvSpPr>
        <p:spPr bwMode="auto">
          <a:xfrm>
            <a:off x="581025" y="3930650"/>
            <a:ext cx="2593975"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spcBef>
                <a:spcPct val="50000"/>
              </a:spcBef>
            </a:pPr>
            <a:r>
              <a:rPr lang="en-US" altLang="en-US" sz="1800">
                <a:solidFill>
                  <a:srgbClr val="FFFF00"/>
                </a:solidFill>
                <a:latin typeface="Comic Sans MS" panose="030F0902030302020204" pitchFamily="66" charset="0"/>
                <a:ea typeface="ＭＳ Ｐゴシック" panose="020B0600070205080204" pitchFamily="34" charset="-128"/>
              </a:rPr>
              <a:t>Disekitar Kota</a:t>
            </a:r>
          </a:p>
        </p:txBody>
      </p:sp>
      <p:sp>
        <p:nvSpPr>
          <p:cNvPr id="448573" name="Text Box 61">
            <a:extLst>
              <a:ext uri="{FF2B5EF4-FFF2-40B4-BE49-F238E27FC236}">
                <a16:creationId xmlns:a16="http://schemas.microsoft.com/office/drawing/2014/main" id="{96976927-94D4-D044-86D2-F12D545F1308}"/>
              </a:ext>
            </a:extLst>
          </p:cNvPr>
          <p:cNvSpPr txBox="1">
            <a:spLocks noChangeArrowheads="1"/>
          </p:cNvSpPr>
          <p:nvPr/>
        </p:nvSpPr>
        <p:spPr bwMode="auto">
          <a:xfrm>
            <a:off x="1489075" y="4811713"/>
            <a:ext cx="2168525"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spcBef>
                <a:spcPct val="50000"/>
              </a:spcBef>
            </a:pPr>
            <a:r>
              <a:rPr lang="en-US" altLang="en-US" sz="1800">
                <a:solidFill>
                  <a:srgbClr val="FFFF00"/>
                </a:solidFill>
                <a:latin typeface="Comic Sans MS" panose="030F0902030302020204" pitchFamily="66" charset="0"/>
                <a:ea typeface="ＭＳ Ｐゴシック" panose="020B0600070205080204" pitchFamily="34" charset="-128"/>
              </a:rPr>
              <a:t>Bait Allah, Benteng Antonio</a:t>
            </a:r>
          </a:p>
        </p:txBody>
      </p:sp>
      <p:grpSp>
        <p:nvGrpSpPr>
          <p:cNvPr id="2" name="Group 67">
            <a:extLst>
              <a:ext uri="{FF2B5EF4-FFF2-40B4-BE49-F238E27FC236}">
                <a16:creationId xmlns:a16="http://schemas.microsoft.com/office/drawing/2014/main" id="{62499EDB-049D-8342-83E2-CBCA9C0B554F}"/>
              </a:ext>
            </a:extLst>
          </p:cNvPr>
          <p:cNvGrpSpPr>
            <a:grpSpLocks/>
          </p:cNvGrpSpPr>
          <p:nvPr/>
        </p:nvGrpSpPr>
        <p:grpSpPr bwMode="auto">
          <a:xfrm>
            <a:off x="762000" y="660400"/>
            <a:ext cx="4787900" cy="3200400"/>
            <a:chOff x="480" y="416"/>
            <a:chExt cx="3016" cy="2016"/>
          </a:xfrm>
        </p:grpSpPr>
        <p:pic>
          <p:nvPicPr>
            <p:cNvPr id="448575" name="Picture 22">
              <a:extLst>
                <a:ext uri="{FF2B5EF4-FFF2-40B4-BE49-F238E27FC236}">
                  <a16:creationId xmlns:a16="http://schemas.microsoft.com/office/drawing/2014/main" id="{896F2199-5A45-B840-BDEB-DDD9F3CB3F4C}"/>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498" y="433"/>
              <a:ext cx="2998" cy="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48577" name="Rectangle 65">
              <a:extLst>
                <a:ext uri="{FF2B5EF4-FFF2-40B4-BE49-F238E27FC236}">
                  <a16:creationId xmlns:a16="http://schemas.microsoft.com/office/drawing/2014/main" id="{9185EA08-72F1-E24E-9FA6-62E7CC36EBE6}"/>
                </a:ext>
              </a:extLst>
            </p:cNvPr>
            <p:cNvSpPr>
              <a:spLocks noChangeArrowheads="1"/>
            </p:cNvSpPr>
            <p:nvPr/>
          </p:nvSpPr>
          <p:spPr bwMode="auto">
            <a:xfrm>
              <a:off x="480" y="416"/>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grpSp>
      <p:grpSp>
        <p:nvGrpSpPr>
          <p:cNvPr id="3" name="Group 68">
            <a:extLst>
              <a:ext uri="{FF2B5EF4-FFF2-40B4-BE49-F238E27FC236}">
                <a16:creationId xmlns:a16="http://schemas.microsoft.com/office/drawing/2014/main" id="{2C8BE887-7B61-E74A-A6B6-6F0059D9AABB}"/>
              </a:ext>
            </a:extLst>
          </p:cNvPr>
          <p:cNvGrpSpPr>
            <a:grpSpLocks/>
          </p:cNvGrpSpPr>
          <p:nvPr/>
        </p:nvGrpSpPr>
        <p:grpSpPr bwMode="auto">
          <a:xfrm>
            <a:off x="3670300" y="3035300"/>
            <a:ext cx="4740275" cy="3200400"/>
            <a:chOff x="2312" y="1912"/>
            <a:chExt cx="2986" cy="2016"/>
          </a:xfrm>
        </p:grpSpPr>
        <p:pic>
          <p:nvPicPr>
            <p:cNvPr id="448578" name="Picture 62">
              <a:extLst>
                <a:ext uri="{FF2B5EF4-FFF2-40B4-BE49-F238E27FC236}">
                  <a16:creationId xmlns:a16="http://schemas.microsoft.com/office/drawing/2014/main" id="{B00D22B6-27B4-B347-87FA-D6B682431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77" t="17245" r="18062" b="12317"/>
            <a:stretch>
              <a:fillRect/>
            </a:stretch>
          </p:blipFill>
          <p:spPr bwMode="auto">
            <a:xfrm>
              <a:off x="2323" y="1932"/>
              <a:ext cx="2975" cy="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 name="Rectangle 66">
              <a:extLst>
                <a:ext uri="{FF2B5EF4-FFF2-40B4-BE49-F238E27FC236}">
                  <a16:creationId xmlns:a16="http://schemas.microsoft.com/office/drawing/2014/main" id="{A2053700-AA7E-1044-9160-403C8EACEAD6}"/>
                </a:ext>
              </a:extLst>
            </p:cNvPr>
            <p:cNvSpPr>
              <a:spLocks noChangeArrowheads="1"/>
            </p:cNvSpPr>
            <p:nvPr/>
          </p:nvSpPr>
          <p:spPr bwMode="auto">
            <a:xfrm>
              <a:off x="2312" y="1912"/>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grpSp>
      <p:sp>
        <p:nvSpPr>
          <p:cNvPr id="448549" name="AutoShape 37">
            <a:extLst>
              <a:ext uri="{FF2B5EF4-FFF2-40B4-BE49-F238E27FC236}">
                <a16:creationId xmlns:a16="http://schemas.microsoft.com/office/drawing/2014/main" id="{A9B9C250-7CEE-AF45-97D9-DEBE9F4D8039}"/>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50" name="Rectangle 38">
            <a:extLst>
              <a:ext uri="{FF2B5EF4-FFF2-40B4-BE49-F238E27FC236}">
                <a16:creationId xmlns:a16="http://schemas.microsoft.com/office/drawing/2014/main" id="{00D878D5-3FF0-CB4B-961D-3239A5F49C44}"/>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51" name="Line 39">
            <a:extLst>
              <a:ext uri="{FF2B5EF4-FFF2-40B4-BE49-F238E27FC236}">
                <a16:creationId xmlns:a16="http://schemas.microsoft.com/office/drawing/2014/main" id="{00668F75-553E-4644-ADDE-1A03E569B4D8}"/>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52" name="Line 40">
            <a:extLst>
              <a:ext uri="{FF2B5EF4-FFF2-40B4-BE49-F238E27FC236}">
                <a16:creationId xmlns:a16="http://schemas.microsoft.com/office/drawing/2014/main" id="{DCF963CA-0440-0940-B468-08471A37A734}"/>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54" name="Line 42">
            <a:extLst>
              <a:ext uri="{FF2B5EF4-FFF2-40B4-BE49-F238E27FC236}">
                <a16:creationId xmlns:a16="http://schemas.microsoft.com/office/drawing/2014/main" id="{020D6989-59BF-B843-B3EB-6F558E5C0769}"/>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55" name="Line 43">
            <a:extLst>
              <a:ext uri="{FF2B5EF4-FFF2-40B4-BE49-F238E27FC236}">
                <a16:creationId xmlns:a16="http://schemas.microsoft.com/office/drawing/2014/main" id="{70CE08C2-E176-6145-A4CB-52FFE7E6F46C}"/>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56" name="Rectangle 44">
            <a:extLst>
              <a:ext uri="{FF2B5EF4-FFF2-40B4-BE49-F238E27FC236}">
                <a16:creationId xmlns:a16="http://schemas.microsoft.com/office/drawing/2014/main" id="{4D064B64-00F1-4E41-8FB7-859E6D3ADF64}"/>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48557" name="Rectangle 45">
            <a:extLst>
              <a:ext uri="{FF2B5EF4-FFF2-40B4-BE49-F238E27FC236}">
                <a16:creationId xmlns:a16="http://schemas.microsoft.com/office/drawing/2014/main" id="{8FA8188E-742B-F24D-AC2D-B6CD6B1BABA3}"/>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58" name="Line 46">
            <a:extLst>
              <a:ext uri="{FF2B5EF4-FFF2-40B4-BE49-F238E27FC236}">
                <a16:creationId xmlns:a16="http://schemas.microsoft.com/office/drawing/2014/main" id="{89A9F8CC-CE95-B24F-8F71-528A63EE8033}"/>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59" name="Line 47">
            <a:extLst>
              <a:ext uri="{FF2B5EF4-FFF2-40B4-BE49-F238E27FC236}">
                <a16:creationId xmlns:a16="http://schemas.microsoft.com/office/drawing/2014/main" id="{C3368037-E3A2-D441-8130-782294112E54}"/>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60" name="Rectangle 48">
            <a:extLst>
              <a:ext uri="{FF2B5EF4-FFF2-40B4-BE49-F238E27FC236}">
                <a16:creationId xmlns:a16="http://schemas.microsoft.com/office/drawing/2014/main" id="{3F4C8110-991F-6F41-9F91-DE3891D62A47}"/>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61" name="Rectangle 49">
            <a:extLst>
              <a:ext uri="{FF2B5EF4-FFF2-40B4-BE49-F238E27FC236}">
                <a16:creationId xmlns:a16="http://schemas.microsoft.com/office/drawing/2014/main" id="{7C49B4F6-F31A-EA4E-82F8-AB9BB4DE3C81}"/>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53" name="Line 41">
            <a:extLst>
              <a:ext uri="{FF2B5EF4-FFF2-40B4-BE49-F238E27FC236}">
                <a16:creationId xmlns:a16="http://schemas.microsoft.com/office/drawing/2014/main" id="{1AB74B98-60B9-D34B-A8A8-C8DBE0D2CBCD}"/>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62" name="Rectangle 50">
            <a:extLst>
              <a:ext uri="{FF2B5EF4-FFF2-40B4-BE49-F238E27FC236}">
                <a16:creationId xmlns:a16="http://schemas.microsoft.com/office/drawing/2014/main" id="{7B54DF46-2F27-1440-9C33-98A14E18342E}"/>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48572"/>
                                        </p:tgtEl>
                                        <p:attrNameLst>
                                          <p:attrName>style.visibility</p:attrName>
                                        </p:attrNameLst>
                                      </p:cBhvr>
                                      <p:to>
                                        <p:strVal val="visible"/>
                                      </p:to>
                                    </p:set>
                                    <p:animEffect transition="in" filter="wipe(left)">
                                      <p:cBhvr>
                                        <p:cTn id="11" dur="500"/>
                                        <p:tgtEl>
                                          <p:spTgt spid="448572"/>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nodeType="afterGroup">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448573"/>
                                        </p:tgtEl>
                                        <p:attrNameLst>
                                          <p:attrName>style.visibility</p:attrName>
                                        </p:attrNameLst>
                                      </p:cBhvr>
                                      <p:to>
                                        <p:strVal val="visible"/>
                                      </p:to>
                                    </p:set>
                                    <p:animEffect transition="in" filter="wipe(left)">
                                      <p:cBhvr>
                                        <p:cTn id="19" dur="500"/>
                                        <p:tgtEl>
                                          <p:spTgt spid="448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72" grpId="0" autoUpdateAnimBg="0"/>
      <p:bldP spid="44857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55" name="Rectangle 75">
            <a:extLst>
              <a:ext uri="{FF2B5EF4-FFF2-40B4-BE49-F238E27FC236}">
                <a16:creationId xmlns:a16="http://schemas.microsoft.com/office/drawing/2014/main" id="{2E1952EC-AA9B-8445-94BA-57A93D6F474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30156" name="Line 76">
            <a:extLst>
              <a:ext uri="{FF2B5EF4-FFF2-40B4-BE49-F238E27FC236}">
                <a16:creationId xmlns:a16="http://schemas.microsoft.com/office/drawing/2014/main" id="{34A5E169-3ACF-F44C-90A6-ED9B92BA6B4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0120" name="Text Box 40">
            <a:extLst>
              <a:ext uri="{FF2B5EF4-FFF2-40B4-BE49-F238E27FC236}">
                <a16:creationId xmlns:a16="http://schemas.microsoft.com/office/drawing/2014/main" id="{26DB70B8-791F-A248-AC49-5FA8F85ED1F8}"/>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600">
              <a:solidFill>
                <a:schemeClr val="tx1"/>
              </a:solidFill>
              <a:ea typeface="Gulim" panose="020B0600000101010101" pitchFamily="34" charset="-127"/>
            </a:endParaRPr>
          </a:p>
        </p:txBody>
      </p:sp>
      <p:sp>
        <p:nvSpPr>
          <p:cNvPr id="430121" name="Text Box 41">
            <a:extLst>
              <a:ext uri="{FF2B5EF4-FFF2-40B4-BE49-F238E27FC236}">
                <a16:creationId xmlns:a16="http://schemas.microsoft.com/office/drawing/2014/main" id="{A7C96576-C2A1-B045-B3CF-B6950F9F4D42}"/>
              </a:ext>
            </a:extLst>
          </p:cNvPr>
          <p:cNvSpPr txBox="1">
            <a:spLocks noChangeArrowheads="1"/>
          </p:cNvSpPr>
          <p:nvPr/>
        </p:nvSpPr>
        <p:spPr bwMode="auto">
          <a:xfrm>
            <a:off x="1770063" y="0"/>
            <a:ext cx="5957887" cy="3397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Mark 11:27</a:t>
            </a:r>
          </a:p>
        </p:txBody>
      </p:sp>
      <p:sp>
        <p:nvSpPr>
          <p:cNvPr id="430151" name="Text Box 71">
            <a:extLst>
              <a:ext uri="{FF2B5EF4-FFF2-40B4-BE49-F238E27FC236}">
                <a16:creationId xmlns:a16="http://schemas.microsoft.com/office/drawing/2014/main" id="{1941378A-103B-5549-A825-EB39CB5BC4F8}"/>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0157" name="Rectangle 77">
            <a:extLst>
              <a:ext uri="{FF2B5EF4-FFF2-40B4-BE49-F238E27FC236}">
                <a16:creationId xmlns:a16="http://schemas.microsoft.com/office/drawing/2014/main" id="{E9830BF6-B714-FF4D-AD79-0B91180E7C4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12</a:t>
            </a:r>
          </a:p>
        </p:txBody>
      </p:sp>
      <p:sp>
        <p:nvSpPr>
          <p:cNvPr id="430158" name="Text Box 78">
            <a:extLst>
              <a:ext uri="{FF2B5EF4-FFF2-40B4-BE49-F238E27FC236}">
                <a16:creationId xmlns:a16="http://schemas.microsoft.com/office/drawing/2014/main" id="{67E5A50E-86C4-1240-A3A8-3B942822C16C}"/>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430159" name="Text Box 79">
            <a:extLst>
              <a:ext uri="{FF2B5EF4-FFF2-40B4-BE49-F238E27FC236}">
                <a16:creationId xmlns:a16="http://schemas.microsoft.com/office/drawing/2014/main" id="{930C6AB7-D0A4-5E48-B1B9-2CA4B26DF705}"/>
              </a:ext>
            </a:extLst>
          </p:cNvPr>
          <p:cNvSpPr txBox="1">
            <a:spLocks noChangeArrowheads="1"/>
          </p:cNvSpPr>
          <p:nvPr/>
        </p:nvSpPr>
        <p:spPr bwMode="auto">
          <a:xfrm>
            <a:off x="6257925" y="503238"/>
            <a:ext cx="2463800" cy="1373187"/>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r>
              <a:rPr lang="en-US" altLang="ko-KR" sz="2800">
                <a:solidFill>
                  <a:srgbClr val="FFEA18"/>
                </a:solidFill>
                <a:ea typeface="Gulim" panose="020B0600000101010101" pitchFamily="34" charset="-127"/>
              </a:rPr>
              <a:t>YERUSALEM PADA MASA YESUS</a:t>
            </a:r>
          </a:p>
        </p:txBody>
      </p:sp>
      <p:sp>
        <p:nvSpPr>
          <p:cNvPr id="430160" name="Text Box 80">
            <a:extLst>
              <a:ext uri="{FF2B5EF4-FFF2-40B4-BE49-F238E27FC236}">
                <a16:creationId xmlns:a16="http://schemas.microsoft.com/office/drawing/2014/main" id="{3555A1B8-7F87-0A45-86A5-67DF86A225BD}"/>
              </a:ext>
            </a:extLst>
          </p:cNvPr>
          <p:cNvSpPr txBox="1">
            <a:spLocks noChangeArrowheads="1"/>
          </p:cNvSpPr>
          <p:nvPr/>
        </p:nvSpPr>
        <p:spPr bwMode="auto">
          <a:xfrm>
            <a:off x="774700" y="5905500"/>
            <a:ext cx="20701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000">
                <a:solidFill>
                  <a:srgbClr val="FFFF00"/>
                </a:solidFill>
                <a:ea typeface="Gulim" panose="020B0600000101010101" pitchFamily="34" charset="-127"/>
              </a:rPr>
              <a:t>Lokasi :                 Holyland Hotel, Yerusalem</a:t>
            </a:r>
          </a:p>
        </p:txBody>
      </p:sp>
      <p:grpSp>
        <p:nvGrpSpPr>
          <p:cNvPr id="430161" name="Group 87">
            <a:extLst>
              <a:ext uri="{FF2B5EF4-FFF2-40B4-BE49-F238E27FC236}">
                <a16:creationId xmlns:a16="http://schemas.microsoft.com/office/drawing/2014/main" id="{7E6C5288-08AB-8F43-9336-D0FAD593A2A1}"/>
              </a:ext>
            </a:extLst>
          </p:cNvPr>
          <p:cNvGrpSpPr>
            <a:grpSpLocks/>
          </p:cNvGrpSpPr>
          <p:nvPr/>
        </p:nvGrpSpPr>
        <p:grpSpPr bwMode="auto">
          <a:xfrm>
            <a:off x="912813" y="812800"/>
            <a:ext cx="4738687" cy="3200400"/>
            <a:chOff x="479" y="416"/>
            <a:chExt cx="2985" cy="2016"/>
          </a:xfrm>
        </p:grpSpPr>
        <p:pic>
          <p:nvPicPr>
            <p:cNvPr id="430162" name="Picture 85">
              <a:extLst>
                <a:ext uri="{FF2B5EF4-FFF2-40B4-BE49-F238E27FC236}">
                  <a16:creationId xmlns:a16="http://schemas.microsoft.com/office/drawing/2014/main" id="{F0576FD3-1992-3845-B206-1C0EE4A19A33}"/>
                </a:ext>
              </a:extLst>
            </p:cNvPr>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1245"/>
            <a:stretch>
              <a:fillRect/>
            </a:stretch>
          </p:blipFill>
          <p:spPr bwMode="auto">
            <a:xfrm>
              <a:off x="479" y="423"/>
              <a:ext cx="2981"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Rectangle 82">
              <a:extLst>
                <a:ext uri="{FF2B5EF4-FFF2-40B4-BE49-F238E27FC236}">
                  <a16:creationId xmlns:a16="http://schemas.microsoft.com/office/drawing/2014/main" id="{7C7ED0FC-4429-F145-8852-F33DDDC91C4B}"/>
                </a:ext>
              </a:extLst>
            </p:cNvPr>
            <p:cNvSpPr>
              <a:spLocks noChangeArrowheads="1"/>
            </p:cNvSpPr>
            <p:nvPr/>
          </p:nvSpPr>
          <p:spPr bwMode="auto">
            <a:xfrm>
              <a:off x="480" y="416"/>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grpSp>
      <p:grpSp>
        <p:nvGrpSpPr>
          <p:cNvPr id="430164" name="Group 86">
            <a:extLst>
              <a:ext uri="{FF2B5EF4-FFF2-40B4-BE49-F238E27FC236}">
                <a16:creationId xmlns:a16="http://schemas.microsoft.com/office/drawing/2014/main" id="{A6C3AB86-A626-5142-A94B-EA087A7C1562}"/>
              </a:ext>
            </a:extLst>
          </p:cNvPr>
          <p:cNvGrpSpPr>
            <a:grpSpLocks/>
          </p:cNvGrpSpPr>
          <p:nvPr/>
        </p:nvGrpSpPr>
        <p:grpSpPr bwMode="auto">
          <a:xfrm>
            <a:off x="3822700" y="3187700"/>
            <a:ext cx="4737100" cy="3200400"/>
            <a:chOff x="2312" y="1912"/>
            <a:chExt cx="2984" cy="2016"/>
          </a:xfrm>
        </p:grpSpPr>
        <p:pic>
          <p:nvPicPr>
            <p:cNvPr id="430165" name="Picture 84">
              <a:extLst>
                <a:ext uri="{FF2B5EF4-FFF2-40B4-BE49-F238E27FC236}">
                  <a16:creationId xmlns:a16="http://schemas.microsoft.com/office/drawing/2014/main" id="{B977B1BA-EEA0-9B46-A31F-AD3369720A73}"/>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326" y="1926"/>
              <a:ext cx="2967" cy="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30163" name="Rectangle 83">
              <a:extLst>
                <a:ext uri="{FF2B5EF4-FFF2-40B4-BE49-F238E27FC236}">
                  <a16:creationId xmlns:a16="http://schemas.microsoft.com/office/drawing/2014/main" id="{CCE54EBD-E53B-9D47-B9C7-820CF2FCBD4E}"/>
                </a:ext>
              </a:extLst>
            </p:cNvPr>
            <p:cNvSpPr>
              <a:spLocks noChangeArrowheads="1"/>
            </p:cNvSpPr>
            <p:nvPr/>
          </p:nvSpPr>
          <p:spPr bwMode="auto">
            <a:xfrm>
              <a:off x="2312" y="1912"/>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grpSp>
      <p:sp>
        <p:nvSpPr>
          <p:cNvPr id="430169" name="Text Box 89">
            <a:extLst>
              <a:ext uri="{FF2B5EF4-FFF2-40B4-BE49-F238E27FC236}">
                <a16:creationId xmlns:a16="http://schemas.microsoft.com/office/drawing/2014/main" id="{080564D4-7FF4-EA40-B700-71FDD9BFEC7C}"/>
              </a:ext>
            </a:extLst>
          </p:cNvPr>
          <p:cNvSpPr txBox="1">
            <a:spLocks noChangeArrowheads="1"/>
          </p:cNvSpPr>
          <p:nvPr/>
        </p:nvSpPr>
        <p:spPr bwMode="auto">
          <a:xfrm>
            <a:off x="1312863" y="4083050"/>
            <a:ext cx="2014537"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spcBef>
                <a:spcPct val="50000"/>
              </a:spcBef>
            </a:pPr>
            <a:r>
              <a:rPr lang="en-US" altLang="en-US" sz="1800">
                <a:solidFill>
                  <a:srgbClr val="FFFF00"/>
                </a:solidFill>
                <a:latin typeface="Comic Sans MS" panose="030F0902030302020204" pitchFamily="66" charset="0"/>
                <a:ea typeface="ＭＳ Ｐゴシック" panose="020B0600070205080204" pitchFamily="34" charset="-128"/>
              </a:rPr>
              <a:t>Tangga Selatan </a:t>
            </a:r>
            <a:r>
              <a:rPr lang="en-US" altLang="en-US" sz="1800">
                <a:solidFill>
                  <a:srgbClr val="FFFF00"/>
                </a:solidFill>
                <a:latin typeface="Comic Sans MS" panose="030F0902030302020204" pitchFamily="66" charset="0"/>
              </a:rPr>
              <a:t>Bait Allah</a:t>
            </a:r>
            <a:endParaRPr lang="en-US" altLang="en-US" sz="1800">
              <a:solidFill>
                <a:srgbClr val="00DFCA"/>
              </a:solidFill>
              <a:latin typeface="Comic Sans MS" panose="030F0902030302020204" pitchFamily="66" charset="0"/>
            </a:endParaRPr>
          </a:p>
        </p:txBody>
      </p:sp>
      <p:sp>
        <p:nvSpPr>
          <p:cNvPr id="430170" name="Text Box 90">
            <a:extLst>
              <a:ext uri="{FF2B5EF4-FFF2-40B4-BE49-F238E27FC236}">
                <a16:creationId xmlns:a16="http://schemas.microsoft.com/office/drawing/2014/main" id="{13E95760-1980-D34D-A022-2D96B5270ED6}"/>
              </a:ext>
            </a:extLst>
          </p:cNvPr>
          <p:cNvSpPr txBox="1">
            <a:spLocks noChangeArrowheads="1"/>
          </p:cNvSpPr>
          <p:nvPr/>
        </p:nvSpPr>
        <p:spPr bwMode="auto">
          <a:xfrm>
            <a:off x="1176338" y="5522913"/>
            <a:ext cx="2633662" cy="3667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spcBef>
                <a:spcPct val="50000"/>
              </a:spcBef>
            </a:pPr>
            <a:r>
              <a:rPr lang="en-US" altLang="en-US" sz="1800">
                <a:solidFill>
                  <a:srgbClr val="FFFF00"/>
                </a:solidFill>
                <a:latin typeface="Comic Sans MS" panose="030F0902030302020204" pitchFamily="66" charset="0"/>
                <a:ea typeface="ＭＳ Ｐゴシック" panose="020B0600070205080204" pitchFamily="34" charset="-128"/>
              </a:rPr>
              <a:t>Gerbang Timur</a:t>
            </a:r>
          </a:p>
        </p:txBody>
      </p:sp>
      <p:sp>
        <p:nvSpPr>
          <p:cNvPr id="430137" name="AutoShape 57">
            <a:extLst>
              <a:ext uri="{FF2B5EF4-FFF2-40B4-BE49-F238E27FC236}">
                <a16:creationId xmlns:a16="http://schemas.microsoft.com/office/drawing/2014/main" id="{604C27F1-04A4-444B-AA63-14BE28F787C6}"/>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38" name="Rectangle 58">
            <a:extLst>
              <a:ext uri="{FF2B5EF4-FFF2-40B4-BE49-F238E27FC236}">
                <a16:creationId xmlns:a16="http://schemas.microsoft.com/office/drawing/2014/main" id="{8F77E6FF-BD5F-D04A-A336-AC2D484E3123}"/>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39" name="Line 59">
            <a:extLst>
              <a:ext uri="{FF2B5EF4-FFF2-40B4-BE49-F238E27FC236}">
                <a16:creationId xmlns:a16="http://schemas.microsoft.com/office/drawing/2014/main" id="{B2EC2575-5DA7-4246-A64D-B882FEDD47A4}"/>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0" name="Line 60">
            <a:extLst>
              <a:ext uri="{FF2B5EF4-FFF2-40B4-BE49-F238E27FC236}">
                <a16:creationId xmlns:a16="http://schemas.microsoft.com/office/drawing/2014/main" id="{59D95F83-8811-5544-A445-33779957A382}"/>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1" name="Line 61">
            <a:extLst>
              <a:ext uri="{FF2B5EF4-FFF2-40B4-BE49-F238E27FC236}">
                <a16:creationId xmlns:a16="http://schemas.microsoft.com/office/drawing/2014/main" id="{E7210743-F62F-F24D-9FC5-15DCE07D9633}"/>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2" name="Line 62">
            <a:extLst>
              <a:ext uri="{FF2B5EF4-FFF2-40B4-BE49-F238E27FC236}">
                <a16:creationId xmlns:a16="http://schemas.microsoft.com/office/drawing/2014/main" id="{544C7DAA-5BB6-F84B-AC66-143246BBB4EE}"/>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3" name="Line 63">
            <a:extLst>
              <a:ext uri="{FF2B5EF4-FFF2-40B4-BE49-F238E27FC236}">
                <a16:creationId xmlns:a16="http://schemas.microsoft.com/office/drawing/2014/main" id="{68B0AC66-10AC-F04B-8C42-9AF925C71FF1}"/>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4" name="Rectangle 64">
            <a:extLst>
              <a:ext uri="{FF2B5EF4-FFF2-40B4-BE49-F238E27FC236}">
                <a16:creationId xmlns:a16="http://schemas.microsoft.com/office/drawing/2014/main" id="{72139667-D705-8640-87AE-193C1F26ACEE}"/>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30145" name="Rectangle 65">
            <a:extLst>
              <a:ext uri="{FF2B5EF4-FFF2-40B4-BE49-F238E27FC236}">
                <a16:creationId xmlns:a16="http://schemas.microsoft.com/office/drawing/2014/main" id="{0E1B951E-6A6B-714E-BD2A-D49A2D051F6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6" name="Line 66">
            <a:extLst>
              <a:ext uri="{FF2B5EF4-FFF2-40B4-BE49-F238E27FC236}">
                <a16:creationId xmlns:a16="http://schemas.microsoft.com/office/drawing/2014/main" id="{C63D7030-0D96-5E45-9BFF-4CB7498A270C}"/>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7" name="Line 67">
            <a:extLst>
              <a:ext uri="{FF2B5EF4-FFF2-40B4-BE49-F238E27FC236}">
                <a16:creationId xmlns:a16="http://schemas.microsoft.com/office/drawing/2014/main" id="{1AAB5048-DDB5-1F42-AF46-2663D3333E54}"/>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8" name="Rectangle 68">
            <a:extLst>
              <a:ext uri="{FF2B5EF4-FFF2-40B4-BE49-F238E27FC236}">
                <a16:creationId xmlns:a16="http://schemas.microsoft.com/office/drawing/2014/main" id="{EE0AB7B8-6D1D-4648-9B77-B85499EBC680}"/>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9" name="Rectangle 69">
            <a:extLst>
              <a:ext uri="{FF2B5EF4-FFF2-40B4-BE49-F238E27FC236}">
                <a16:creationId xmlns:a16="http://schemas.microsoft.com/office/drawing/2014/main" id="{61526EEF-2361-EE43-920A-E93D5117D4B3}"/>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50" name="Rectangle 70">
            <a:extLst>
              <a:ext uri="{FF2B5EF4-FFF2-40B4-BE49-F238E27FC236}">
                <a16:creationId xmlns:a16="http://schemas.microsoft.com/office/drawing/2014/main" id="{ED063118-18FC-3C42-9806-616088662B74}"/>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0169"/>
                                        </p:tgtEl>
                                        <p:attrNameLst>
                                          <p:attrName>style.visibility</p:attrName>
                                        </p:attrNameLst>
                                      </p:cBhvr>
                                      <p:to>
                                        <p:strVal val="visible"/>
                                      </p:to>
                                    </p:set>
                                    <p:animEffect transition="in" filter="fade">
                                      <p:cBhvr>
                                        <p:cTn id="7" dur="1000"/>
                                        <p:tgtEl>
                                          <p:spTgt spid="430169"/>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430170"/>
                                        </p:tgtEl>
                                        <p:attrNameLst>
                                          <p:attrName>style.visibility</p:attrName>
                                        </p:attrNameLst>
                                      </p:cBhvr>
                                      <p:to>
                                        <p:strVal val="visible"/>
                                      </p:to>
                                    </p:set>
                                    <p:animEffect transition="in" filter="fade">
                                      <p:cBhvr>
                                        <p:cTn id="11" dur="1000"/>
                                        <p:tgtEl>
                                          <p:spTgt spid="430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9" grpId="0" autoUpdateAnimBg="0"/>
      <p:bldP spid="43017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306" name="Picture 34">
            <a:extLst>
              <a:ext uri="{FF2B5EF4-FFF2-40B4-BE49-F238E27FC236}">
                <a16:creationId xmlns:a16="http://schemas.microsoft.com/office/drawing/2014/main" id="{A4B5332F-440B-1241-A2B1-AE3239DA44E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dist="161645"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182387" name="Group 115">
            <a:extLst>
              <a:ext uri="{FF2B5EF4-FFF2-40B4-BE49-F238E27FC236}">
                <a16:creationId xmlns:a16="http://schemas.microsoft.com/office/drawing/2014/main" id="{3D7CD69C-4E92-4042-9DF4-95445B3DB13B}"/>
              </a:ext>
            </a:extLst>
          </p:cNvPr>
          <p:cNvGrpSpPr>
            <a:grpSpLocks/>
          </p:cNvGrpSpPr>
          <p:nvPr/>
        </p:nvGrpSpPr>
        <p:grpSpPr bwMode="auto">
          <a:xfrm>
            <a:off x="4203700" y="1701800"/>
            <a:ext cx="1179513" cy="3009900"/>
            <a:chOff x="2648" y="1072"/>
            <a:chExt cx="743" cy="1896"/>
          </a:xfrm>
        </p:grpSpPr>
        <p:sp>
          <p:nvSpPr>
            <p:cNvPr id="182388" name="Oval 116">
              <a:extLst>
                <a:ext uri="{FF2B5EF4-FFF2-40B4-BE49-F238E27FC236}">
                  <a16:creationId xmlns:a16="http://schemas.microsoft.com/office/drawing/2014/main" id="{08A4BE25-8626-4E46-AFF0-12997F0320DD}"/>
                </a:ext>
              </a:extLst>
            </p:cNvPr>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2389" name="Oval 117">
              <a:extLst>
                <a:ext uri="{FF2B5EF4-FFF2-40B4-BE49-F238E27FC236}">
                  <a16:creationId xmlns:a16="http://schemas.microsoft.com/office/drawing/2014/main" id="{87B423E8-AB86-C646-8030-AF1C0077C32A}"/>
                </a:ext>
              </a:extLst>
            </p:cNvPr>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2390" name="Oval 118">
              <a:extLst>
                <a:ext uri="{FF2B5EF4-FFF2-40B4-BE49-F238E27FC236}">
                  <a16:creationId xmlns:a16="http://schemas.microsoft.com/office/drawing/2014/main" id="{A7D9122E-D2B8-3E41-A87D-BE653ADEA0A3}"/>
                </a:ext>
              </a:extLst>
            </p:cNvPr>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2391" name="Oval 119">
              <a:extLst>
                <a:ext uri="{FF2B5EF4-FFF2-40B4-BE49-F238E27FC236}">
                  <a16:creationId xmlns:a16="http://schemas.microsoft.com/office/drawing/2014/main" id="{2195F48E-4BC3-0542-8EAD-D65865FB14CF}"/>
                </a:ext>
              </a:extLst>
            </p:cNvPr>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grpSp>
      <p:sp>
        <p:nvSpPr>
          <p:cNvPr id="182275" name="Rectangle 3">
            <a:extLst>
              <a:ext uri="{FF2B5EF4-FFF2-40B4-BE49-F238E27FC236}">
                <a16:creationId xmlns:a16="http://schemas.microsoft.com/office/drawing/2014/main" id="{D7161C8D-8FDB-3B44-ACED-4C17D6F28326}"/>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82278" name="Oval 6">
            <a:extLst>
              <a:ext uri="{FF2B5EF4-FFF2-40B4-BE49-F238E27FC236}">
                <a16:creationId xmlns:a16="http://schemas.microsoft.com/office/drawing/2014/main" id="{0B1CA4F5-4BB8-7942-95F4-B622BAD29505}"/>
              </a:ext>
            </a:extLst>
          </p:cNvPr>
          <p:cNvSpPr>
            <a:spLocks noChangeArrowheads="1"/>
          </p:cNvSpPr>
          <p:nvPr/>
        </p:nvSpPr>
        <p:spPr bwMode="auto">
          <a:xfrm rot="240000">
            <a:off x="4368800" y="1905000"/>
            <a:ext cx="1206500" cy="2446338"/>
          </a:xfrm>
          <a:prstGeom prst="ellipse">
            <a:avLst/>
          </a:pr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79" name="Rectangle 7">
            <a:extLst>
              <a:ext uri="{FF2B5EF4-FFF2-40B4-BE49-F238E27FC236}">
                <a16:creationId xmlns:a16="http://schemas.microsoft.com/office/drawing/2014/main" id="{035F7CD6-2827-704B-BE45-D2D4D8BDF412}"/>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05" name="Oval 33">
            <a:extLst>
              <a:ext uri="{FF2B5EF4-FFF2-40B4-BE49-F238E27FC236}">
                <a16:creationId xmlns:a16="http://schemas.microsoft.com/office/drawing/2014/main" id="{136E621E-9E71-934C-80A7-3F1E89C3D3A7}"/>
              </a:ext>
            </a:extLst>
          </p:cNvPr>
          <p:cNvSpPr>
            <a:spLocks noChangeArrowheads="1"/>
          </p:cNvSpPr>
          <p:nvPr/>
        </p:nvSpPr>
        <p:spPr bwMode="auto">
          <a:xfrm>
            <a:off x="3670300" y="2959100"/>
            <a:ext cx="1600200" cy="642938"/>
          </a:xfrm>
          <a:prstGeom prst="ellipse">
            <a:avLst/>
          </a:prstGeom>
          <a:noFill/>
          <a:ln w="57150">
            <a:solidFill>
              <a:schemeClr val="accent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2311" name="Rectangle 39">
            <a:extLst>
              <a:ext uri="{FF2B5EF4-FFF2-40B4-BE49-F238E27FC236}">
                <a16:creationId xmlns:a16="http://schemas.microsoft.com/office/drawing/2014/main" id="{BC6954EA-3066-A94C-9A52-597F82A74F06}"/>
              </a:ext>
            </a:extLst>
          </p:cNvPr>
          <p:cNvSpPr>
            <a:spLocks noChangeArrowheads="1"/>
          </p:cNvSpPr>
          <p:nvPr/>
        </p:nvSpPr>
        <p:spPr bwMode="auto">
          <a:xfrm>
            <a:off x="430213" y="5915025"/>
            <a:ext cx="84089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Rute Perjalanan ‘Thistle’ Yesus...</a:t>
            </a:r>
          </a:p>
        </p:txBody>
      </p:sp>
      <p:sp>
        <p:nvSpPr>
          <p:cNvPr id="182346" name="Text Box 74">
            <a:extLst>
              <a:ext uri="{FF2B5EF4-FFF2-40B4-BE49-F238E27FC236}">
                <a16:creationId xmlns:a16="http://schemas.microsoft.com/office/drawing/2014/main" id="{59AF76E4-D62B-1148-B0CF-82515035B986}"/>
              </a:ext>
            </a:extLst>
          </p:cNvPr>
          <p:cNvSpPr txBox="1">
            <a:spLocks noChangeArrowheads="1"/>
          </p:cNvSpPr>
          <p:nvPr/>
        </p:nvSpPr>
        <p:spPr bwMode="auto">
          <a:xfrm>
            <a:off x="1784350" y="0"/>
            <a:ext cx="19939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Yoh 4:1-6</a:t>
            </a:r>
          </a:p>
        </p:txBody>
      </p:sp>
      <p:sp>
        <p:nvSpPr>
          <p:cNvPr id="182363" name="AutoShape 91">
            <a:extLst>
              <a:ext uri="{FF2B5EF4-FFF2-40B4-BE49-F238E27FC236}">
                <a16:creationId xmlns:a16="http://schemas.microsoft.com/office/drawing/2014/main" id="{50CE429E-A823-2949-AD80-436E27E76898}"/>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64" name="Rectangle 92">
            <a:extLst>
              <a:ext uri="{FF2B5EF4-FFF2-40B4-BE49-F238E27FC236}">
                <a16:creationId xmlns:a16="http://schemas.microsoft.com/office/drawing/2014/main" id="{2A035244-0FDF-2E4C-9761-FFEA204AD69D}"/>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65" name="Line 93">
            <a:extLst>
              <a:ext uri="{FF2B5EF4-FFF2-40B4-BE49-F238E27FC236}">
                <a16:creationId xmlns:a16="http://schemas.microsoft.com/office/drawing/2014/main" id="{E245B8A9-6F4F-C847-9E41-590638EA6BDE}"/>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66" name="Line 94">
            <a:extLst>
              <a:ext uri="{FF2B5EF4-FFF2-40B4-BE49-F238E27FC236}">
                <a16:creationId xmlns:a16="http://schemas.microsoft.com/office/drawing/2014/main" id="{62EFB4E3-0DC1-5048-808C-8CD59744BD07}"/>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67" name="Line 95">
            <a:extLst>
              <a:ext uri="{FF2B5EF4-FFF2-40B4-BE49-F238E27FC236}">
                <a16:creationId xmlns:a16="http://schemas.microsoft.com/office/drawing/2014/main" id="{20050369-84F9-6246-93CD-BEFD5548EFA3}"/>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68" name="Line 96">
            <a:extLst>
              <a:ext uri="{FF2B5EF4-FFF2-40B4-BE49-F238E27FC236}">
                <a16:creationId xmlns:a16="http://schemas.microsoft.com/office/drawing/2014/main" id="{C8E0FF20-76AD-7144-9506-3B0165E086B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69" name="Line 97">
            <a:extLst>
              <a:ext uri="{FF2B5EF4-FFF2-40B4-BE49-F238E27FC236}">
                <a16:creationId xmlns:a16="http://schemas.microsoft.com/office/drawing/2014/main" id="{67E59EB8-E3FF-1141-ABF1-5A53F83F078C}"/>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70" name="Rectangle 98">
            <a:extLst>
              <a:ext uri="{FF2B5EF4-FFF2-40B4-BE49-F238E27FC236}">
                <a16:creationId xmlns:a16="http://schemas.microsoft.com/office/drawing/2014/main" id="{3F2AF542-BA41-464C-A0BA-041C934380A1}"/>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82371" name="Rectangle 99">
            <a:extLst>
              <a:ext uri="{FF2B5EF4-FFF2-40B4-BE49-F238E27FC236}">
                <a16:creationId xmlns:a16="http://schemas.microsoft.com/office/drawing/2014/main" id="{D964E4C3-7481-B045-88F4-B6AE764BB62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72" name="Line 100">
            <a:extLst>
              <a:ext uri="{FF2B5EF4-FFF2-40B4-BE49-F238E27FC236}">
                <a16:creationId xmlns:a16="http://schemas.microsoft.com/office/drawing/2014/main" id="{B62A9A72-C6D8-1148-B0B8-EB6358A91D2E}"/>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73" name="Line 101">
            <a:extLst>
              <a:ext uri="{FF2B5EF4-FFF2-40B4-BE49-F238E27FC236}">
                <a16:creationId xmlns:a16="http://schemas.microsoft.com/office/drawing/2014/main" id="{3A7C60BB-BFC1-7645-9DA3-5F82337B2BAD}"/>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74" name="Rectangle 102">
            <a:extLst>
              <a:ext uri="{FF2B5EF4-FFF2-40B4-BE49-F238E27FC236}">
                <a16:creationId xmlns:a16="http://schemas.microsoft.com/office/drawing/2014/main" id="{C8CDB331-A3AA-2F42-BCA2-E1CBD8B0B708}"/>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75" name="Rectangle 103">
            <a:extLst>
              <a:ext uri="{FF2B5EF4-FFF2-40B4-BE49-F238E27FC236}">
                <a16:creationId xmlns:a16="http://schemas.microsoft.com/office/drawing/2014/main" id="{1731D2D0-C825-FE4C-B35B-60F61E043D33}"/>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76" name="Rectangle 104">
            <a:extLst>
              <a:ext uri="{FF2B5EF4-FFF2-40B4-BE49-F238E27FC236}">
                <a16:creationId xmlns:a16="http://schemas.microsoft.com/office/drawing/2014/main" id="{A7346A05-DC76-3644-961F-25DD9D79A1BC}"/>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82377" name="Text Box 105">
            <a:extLst>
              <a:ext uri="{FF2B5EF4-FFF2-40B4-BE49-F238E27FC236}">
                <a16:creationId xmlns:a16="http://schemas.microsoft.com/office/drawing/2014/main" id="{E4A3EC33-8978-AC4E-A913-1852748651BA}"/>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82380" name="Oval 108">
            <a:extLst>
              <a:ext uri="{FF2B5EF4-FFF2-40B4-BE49-F238E27FC236}">
                <a16:creationId xmlns:a16="http://schemas.microsoft.com/office/drawing/2014/main" id="{F87846A8-7075-BD48-BF38-F35CCFD7E285}"/>
              </a:ext>
            </a:extLst>
          </p:cNvPr>
          <p:cNvSpPr>
            <a:spLocks noChangeArrowheads="1"/>
          </p:cNvSpPr>
          <p:nvPr/>
        </p:nvSpPr>
        <p:spPr bwMode="auto">
          <a:xfrm>
            <a:off x="788988" y="2716213"/>
            <a:ext cx="2047875" cy="45720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2381" name="Oval 109">
            <a:extLst>
              <a:ext uri="{FF2B5EF4-FFF2-40B4-BE49-F238E27FC236}">
                <a16:creationId xmlns:a16="http://schemas.microsoft.com/office/drawing/2014/main" id="{3F5ADE5D-D916-F140-8049-93412C47DEAC}"/>
              </a:ext>
            </a:extLst>
          </p:cNvPr>
          <p:cNvSpPr>
            <a:spLocks noChangeArrowheads="1"/>
          </p:cNvSpPr>
          <p:nvPr/>
        </p:nvSpPr>
        <p:spPr bwMode="auto">
          <a:xfrm>
            <a:off x="3690938" y="4618038"/>
            <a:ext cx="1204912" cy="592137"/>
          </a:xfrm>
          <a:prstGeom prst="ellipse">
            <a:avLst/>
          </a:prstGeom>
          <a:noFill/>
          <a:ln w="57150">
            <a:solidFill>
              <a:schemeClr val="accent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2382" name="Oval 110">
            <a:extLst>
              <a:ext uri="{FF2B5EF4-FFF2-40B4-BE49-F238E27FC236}">
                <a16:creationId xmlns:a16="http://schemas.microsoft.com/office/drawing/2014/main" id="{FEA0F7A6-A164-C143-BDD0-F6B18E8F1E75}"/>
              </a:ext>
            </a:extLst>
          </p:cNvPr>
          <p:cNvSpPr>
            <a:spLocks noChangeArrowheads="1"/>
          </p:cNvSpPr>
          <p:nvPr/>
        </p:nvSpPr>
        <p:spPr bwMode="auto">
          <a:xfrm>
            <a:off x="4249738" y="1689100"/>
            <a:ext cx="1204912" cy="592138"/>
          </a:xfrm>
          <a:prstGeom prst="ellipse">
            <a:avLst/>
          </a:prstGeom>
          <a:noFill/>
          <a:ln w="57150">
            <a:solidFill>
              <a:schemeClr val="accent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182415" name="Group 143">
            <a:extLst>
              <a:ext uri="{FF2B5EF4-FFF2-40B4-BE49-F238E27FC236}">
                <a16:creationId xmlns:a16="http://schemas.microsoft.com/office/drawing/2014/main" id="{58367F47-EE08-1D47-89D2-2AB0BDAE6F36}"/>
              </a:ext>
            </a:extLst>
          </p:cNvPr>
          <p:cNvGrpSpPr>
            <a:grpSpLocks/>
          </p:cNvGrpSpPr>
          <p:nvPr/>
        </p:nvGrpSpPr>
        <p:grpSpPr bwMode="auto">
          <a:xfrm>
            <a:off x="536575" y="2279650"/>
            <a:ext cx="3681413" cy="1096963"/>
            <a:chOff x="338" y="1436"/>
            <a:chExt cx="2319" cy="691"/>
          </a:xfrm>
        </p:grpSpPr>
        <p:sp>
          <p:nvSpPr>
            <p:cNvPr id="182289" name="Rectangle 17">
              <a:extLst>
                <a:ext uri="{FF2B5EF4-FFF2-40B4-BE49-F238E27FC236}">
                  <a16:creationId xmlns:a16="http://schemas.microsoft.com/office/drawing/2014/main" id="{5E256B90-6271-F84F-9550-01B1B5656549}"/>
                </a:ext>
              </a:extLst>
            </p:cNvPr>
            <p:cNvSpPr>
              <a:spLocks noChangeArrowheads="1"/>
            </p:cNvSpPr>
            <p:nvPr/>
          </p:nvSpPr>
          <p:spPr bwMode="auto">
            <a:xfrm>
              <a:off x="338" y="1561"/>
              <a:ext cx="1299" cy="56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ko-KR" sz="2000">
                  <a:solidFill>
                    <a:schemeClr val="tx1"/>
                  </a:solidFill>
                  <a:latin typeface="Krone" charset="0"/>
                  <a:ea typeface="Gulim" panose="020B0600000101010101" pitchFamily="34" charset="-127"/>
                </a:rPr>
                <a:t>2. TRANSIT DI</a:t>
              </a:r>
            </a:p>
            <a:p>
              <a:pPr algn="r">
                <a:lnSpc>
                  <a:spcPct val="55000"/>
                </a:lnSpc>
                <a:spcBef>
                  <a:spcPct val="50000"/>
                </a:spcBef>
              </a:pPr>
              <a:r>
                <a:rPr lang="en-US" altLang="ko-KR" sz="2000">
                  <a:solidFill>
                    <a:schemeClr val="tx2"/>
                  </a:solidFill>
                  <a:latin typeface="Krone" charset="0"/>
                  <a:ea typeface="Gulim" panose="020B0600000101010101" pitchFamily="34" charset="-127"/>
                </a:rPr>
                <a:t>SAMARIA</a:t>
              </a:r>
              <a:endParaRPr lang="en-US" altLang="ko-KR" sz="2000">
                <a:solidFill>
                  <a:schemeClr val="tx1"/>
                </a:solidFill>
                <a:latin typeface="Krone" charset="0"/>
                <a:ea typeface="Gulim" panose="020B0600000101010101" pitchFamily="34" charset="-127"/>
              </a:endParaRPr>
            </a:p>
            <a:p>
              <a:pPr algn="r">
                <a:lnSpc>
                  <a:spcPct val="55000"/>
                </a:lnSpc>
                <a:spcBef>
                  <a:spcPct val="50000"/>
                </a:spcBef>
              </a:pPr>
              <a:endParaRPr lang="ko-KR" altLang="en-US" sz="2000">
                <a:solidFill>
                  <a:schemeClr val="tx1"/>
                </a:solidFill>
                <a:latin typeface="Krone" charset="0"/>
                <a:ea typeface="Gulim" panose="020B0600000101010101" pitchFamily="34" charset="-127"/>
              </a:endParaRPr>
            </a:p>
          </p:txBody>
        </p:sp>
        <p:sp>
          <p:nvSpPr>
            <p:cNvPr id="182294" name="Line 22">
              <a:extLst>
                <a:ext uri="{FF2B5EF4-FFF2-40B4-BE49-F238E27FC236}">
                  <a16:creationId xmlns:a16="http://schemas.microsoft.com/office/drawing/2014/main" id="{856C0AA6-BD69-F947-B0A9-7B45D1E684CA}"/>
                </a:ext>
              </a:extLst>
            </p:cNvPr>
            <p:cNvSpPr>
              <a:spLocks noChangeShapeType="1"/>
            </p:cNvSpPr>
            <p:nvPr/>
          </p:nvSpPr>
          <p:spPr bwMode="auto">
            <a:xfrm>
              <a:off x="1524" y="1725"/>
              <a:ext cx="1133" cy="298"/>
            </a:xfrm>
            <a:prstGeom prst="line">
              <a:avLst/>
            </a:prstGeom>
            <a:noFill/>
            <a:ln w="76200">
              <a:solidFill>
                <a:srgbClr val="D83104"/>
              </a:solidFill>
              <a:round/>
              <a:headEnd/>
              <a:tailEnd type="triangle" w="med" len="med"/>
            </a:ln>
            <a:effectLst>
              <a:outerShdw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2299" name="Oval 27">
              <a:extLst>
                <a:ext uri="{FF2B5EF4-FFF2-40B4-BE49-F238E27FC236}">
                  <a16:creationId xmlns:a16="http://schemas.microsoft.com/office/drawing/2014/main" id="{3710C699-60EF-4F48-B6CA-27287D14627C}"/>
                </a:ext>
              </a:extLst>
            </p:cNvPr>
            <p:cNvSpPr>
              <a:spLocks noChangeArrowheads="1"/>
            </p:cNvSpPr>
            <p:nvPr/>
          </p:nvSpPr>
          <p:spPr bwMode="auto">
            <a:xfrm>
              <a:off x="339" y="1436"/>
              <a:ext cx="346" cy="347"/>
            </a:xfrm>
            <a:prstGeom prst="ellipse">
              <a:avLst/>
            </a:prstGeom>
            <a:noFill/>
            <a:ln w="57150">
              <a:solidFill>
                <a:srgbClr val="D83104"/>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82384" name="Text Box 112">
            <a:extLst>
              <a:ext uri="{FF2B5EF4-FFF2-40B4-BE49-F238E27FC236}">
                <a16:creationId xmlns:a16="http://schemas.microsoft.com/office/drawing/2014/main" id="{F55A8129-83A1-D041-888E-E9D0B97E4569}"/>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2</a:t>
            </a:r>
          </a:p>
        </p:txBody>
      </p:sp>
      <p:sp>
        <p:nvSpPr>
          <p:cNvPr id="182385" name="Rectangle 113">
            <a:extLst>
              <a:ext uri="{FF2B5EF4-FFF2-40B4-BE49-F238E27FC236}">
                <a16:creationId xmlns:a16="http://schemas.microsoft.com/office/drawing/2014/main" id="{2004270D-E2F6-F646-9430-975AD8B64CD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82386" name="Line 114">
            <a:extLst>
              <a:ext uri="{FF2B5EF4-FFF2-40B4-BE49-F238E27FC236}">
                <a16:creationId xmlns:a16="http://schemas.microsoft.com/office/drawing/2014/main" id="{47784604-3C41-0146-840D-56EBFFDBBA3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2393" name="Rectangle 121">
            <a:extLst>
              <a:ext uri="{FF2B5EF4-FFF2-40B4-BE49-F238E27FC236}">
                <a16:creationId xmlns:a16="http://schemas.microsoft.com/office/drawing/2014/main" id="{2A9A7059-C47C-0E48-AE55-4B586B274352}"/>
              </a:ext>
            </a:extLst>
          </p:cNvPr>
          <p:cNvSpPr>
            <a:spLocks noChangeArrowheads="1"/>
          </p:cNvSpPr>
          <p:nvPr/>
        </p:nvSpPr>
        <p:spPr bwMode="auto">
          <a:xfrm>
            <a:off x="277813" y="4022725"/>
            <a:ext cx="2405062" cy="1219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ko-KR" sz="2000">
                <a:solidFill>
                  <a:srgbClr val="FFFF00"/>
                </a:solidFill>
                <a:latin typeface="Krone" charset="0"/>
                <a:ea typeface="Gulim" panose="020B0600000101010101" pitchFamily="34" charset="-127"/>
              </a:rPr>
              <a:t>1. </a:t>
            </a:r>
            <a:r>
              <a:rPr lang="fi-FI" altLang="en-US" sz="2000">
                <a:solidFill>
                  <a:srgbClr val="FFFF00"/>
                </a:solidFill>
                <a:latin typeface="Krone" charset="0"/>
              </a:rPr>
              <a:t>PELAYANAN</a:t>
            </a:r>
          </a:p>
          <a:p>
            <a:pPr algn="r">
              <a:lnSpc>
                <a:spcPct val="55000"/>
              </a:lnSpc>
              <a:spcBef>
                <a:spcPct val="50000"/>
              </a:spcBef>
            </a:pPr>
            <a:r>
              <a:rPr lang="fi-FI" altLang="en-US" sz="2000">
                <a:solidFill>
                  <a:srgbClr val="FFFF00"/>
                </a:solidFill>
                <a:latin typeface="Krone" charset="0"/>
              </a:rPr>
              <a:t> PERTAMA</a:t>
            </a:r>
          </a:p>
          <a:p>
            <a:pPr algn="r">
              <a:lnSpc>
                <a:spcPct val="55000"/>
              </a:lnSpc>
              <a:spcBef>
                <a:spcPct val="50000"/>
              </a:spcBef>
            </a:pPr>
            <a:r>
              <a:rPr lang="fi-FI" altLang="en-US" sz="2000">
                <a:solidFill>
                  <a:srgbClr val="FFFF00"/>
                </a:solidFill>
                <a:latin typeface="Krone" charset="0"/>
              </a:rPr>
              <a:t>TUHAN DI  </a:t>
            </a:r>
          </a:p>
          <a:p>
            <a:pPr algn="r">
              <a:lnSpc>
                <a:spcPct val="55000"/>
              </a:lnSpc>
              <a:spcBef>
                <a:spcPct val="50000"/>
              </a:spcBef>
            </a:pPr>
            <a:r>
              <a:rPr lang="fi-FI" altLang="en-US" sz="2000">
                <a:solidFill>
                  <a:srgbClr val="FFFF00"/>
                </a:solidFill>
                <a:latin typeface="Krone" charset="0"/>
              </a:rPr>
              <a:t>YERUSALEM </a:t>
            </a:r>
            <a:endParaRPr lang="en-US" altLang="ko-KR" sz="2000">
              <a:solidFill>
                <a:srgbClr val="FFFF00"/>
              </a:solidFill>
              <a:latin typeface="Krone" charset="0"/>
              <a:ea typeface="Gulim" panose="020B0600000101010101" pitchFamily="34" charset="-127"/>
            </a:endParaRPr>
          </a:p>
        </p:txBody>
      </p:sp>
      <p:sp>
        <p:nvSpPr>
          <p:cNvPr id="182395" name="Oval 123">
            <a:extLst>
              <a:ext uri="{FF2B5EF4-FFF2-40B4-BE49-F238E27FC236}">
                <a16:creationId xmlns:a16="http://schemas.microsoft.com/office/drawing/2014/main" id="{D0771F1D-8998-8547-A9CA-E347D5F9BA34}"/>
              </a:ext>
            </a:extLst>
          </p:cNvPr>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2396" name="Line 124">
            <a:extLst>
              <a:ext uri="{FF2B5EF4-FFF2-40B4-BE49-F238E27FC236}">
                <a16:creationId xmlns:a16="http://schemas.microsoft.com/office/drawing/2014/main" id="{286148D8-B8E6-614F-857B-0081D5D17115}"/>
              </a:ext>
            </a:extLst>
          </p:cNvPr>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97" name="Rectangle 125">
            <a:extLst>
              <a:ext uri="{FF2B5EF4-FFF2-40B4-BE49-F238E27FC236}">
                <a16:creationId xmlns:a16="http://schemas.microsoft.com/office/drawing/2014/main" id="{7DBEE85A-8EB4-724C-9AE4-B6428A41A63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13</a:t>
            </a:r>
          </a:p>
        </p:txBody>
      </p:sp>
      <p:sp>
        <p:nvSpPr>
          <p:cNvPr id="182400" name="Text Box 128">
            <a:extLst>
              <a:ext uri="{FF2B5EF4-FFF2-40B4-BE49-F238E27FC236}">
                <a16:creationId xmlns:a16="http://schemas.microsoft.com/office/drawing/2014/main" id="{78F978EA-17BC-374E-855F-CEC31B24FBCB}"/>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grpSp>
        <p:nvGrpSpPr>
          <p:cNvPr id="182408" name="Group 136">
            <a:extLst>
              <a:ext uri="{FF2B5EF4-FFF2-40B4-BE49-F238E27FC236}">
                <a16:creationId xmlns:a16="http://schemas.microsoft.com/office/drawing/2014/main" id="{586A24B6-DE8A-234B-B32A-468B0E76A030}"/>
              </a:ext>
            </a:extLst>
          </p:cNvPr>
          <p:cNvGrpSpPr>
            <a:grpSpLocks/>
          </p:cNvGrpSpPr>
          <p:nvPr/>
        </p:nvGrpSpPr>
        <p:grpSpPr bwMode="auto">
          <a:xfrm>
            <a:off x="5021263" y="3751263"/>
            <a:ext cx="2870200" cy="1957387"/>
            <a:chOff x="3163" y="2363"/>
            <a:chExt cx="1808" cy="1233"/>
          </a:xfrm>
        </p:grpSpPr>
        <p:sp>
          <p:nvSpPr>
            <p:cNvPr id="182409" name="Rectangle 137">
              <a:extLst>
                <a:ext uri="{FF2B5EF4-FFF2-40B4-BE49-F238E27FC236}">
                  <a16:creationId xmlns:a16="http://schemas.microsoft.com/office/drawing/2014/main" id="{08344F74-D27B-E547-A8A1-CA635F16066B}"/>
                </a:ext>
              </a:extLst>
            </p:cNvPr>
            <p:cNvSpPr>
              <a:spLocks noChangeArrowheads="1"/>
            </p:cNvSpPr>
            <p:nvPr/>
          </p:nvSpPr>
          <p:spPr bwMode="auto">
            <a:xfrm>
              <a:off x="3194" y="2409"/>
              <a:ext cx="1777" cy="1187"/>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2410" name="Group 138">
              <a:extLst>
                <a:ext uri="{FF2B5EF4-FFF2-40B4-BE49-F238E27FC236}">
                  <a16:creationId xmlns:a16="http://schemas.microsoft.com/office/drawing/2014/main" id="{2C74D18E-EAEE-CE42-AA9B-7AF601888EB4}"/>
                </a:ext>
              </a:extLst>
            </p:cNvPr>
            <p:cNvGrpSpPr>
              <a:grpSpLocks/>
            </p:cNvGrpSpPr>
            <p:nvPr/>
          </p:nvGrpSpPr>
          <p:grpSpPr bwMode="auto">
            <a:xfrm>
              <a:off x="3163" y="2363"/>
              <a:ext cx="1728" cy="1160"/>
              <a:chOff x="3260" y="2363"/>
              <a:chExt cx="1728" cy="1160"/>
            </a:xfrm>
          </p:grpSpPr>
          <p:pic>
            <p:nvPicPr>
              <p:cNvPr id="182411" name="Picture 139">
                <a:extLst>
                  <a:ext uri="{FF2B5EF4-FFF2-40B4-BE49-F238E27FC236}">
                    <a16:creationId xmlns:a16="http://schemas.microsoft.com/office/drawing/2014/main" id="{AA113C82-9628-3A48-9540-BA6E50AB6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221"/>
              <a:stretch>
                <a:fillRect/>
              </a:stretch>
            </p:blipFill>
            <p:spPr bwMode="auto">
              <a:xfrm>
                <a:off x="3260" y="2363"/>
                <a:ext cx="1728" cy="1147"/>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25724" dir="2700000" algn="ctr" rotWithShape="0">
                        <a:schemeClr val="bg2"/>
                      </a:outerShdw>
                    </a:effectLst>
                  </a14:hiddenEffects>
                </a:ext>
              </a:extLst>
            </p:spPr>
          </p:pic>
          <p:sp>
            <p:nvSpPr>
              <p:cNvPr id="182412" name="Text Box 140">
                <a:extLst>
                  <a:ext uri="{FF2B5EF4-FFF2-40B4-BE49-F238E27FC236}">
                    <a16:creationId xmlns:a16="http://schemas.microsoft.com/office/drawing/2014/main" id="{C4F22634-EAB1-D14A-97B7-92079B6A0FFB}"/>
                  </a:ext>
                </a:extLst>
              </p:cNvPr>
              <p:cNvSpPr txBox="1">
                <a:spLocks noChangeArrowheads="1"/>
              </p:cNvSpPr>
              <p:nvPr/>
            </p:nvSpPr>
            <p:spPr bwMode="auto">
              <a:xfrm>
                <a:off x="3263" y="3081"/>
                <a:ext cx="150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1320" dir="2319588" algn="ctr" rotWithShape="0">
                        <a:schemeClr val="bg2"/>
                      </a:outerShdw>
                    </a:effectLst>
                  </a14:hiddenEffects>
                </a:ext>
              </a:extLst>
            </p:spPr>
            <p:txBody>
              <a:bodyPr>
                <a:spAutoFit/>
              </a:bodyPr>
              <a:lstStyle/>
              <a:p>
                <a:pPr>
                  <a:spcBef>
                    <a:spcPct val="50000"/>
                  </a:spcBef>
                </a:pPr>
                <a:r>
                  <a:rPr lang="en-US" altLang="ko-KR" sz="2000">
                    <a:solidFill>
                      <a:schemeClr val="bg2"/>
                    </a:solidFill>
                    <a:latin typeface="Arial" panose="020B0604020202020204" pitchFamily="34" charset="0"/>
                    <a:ea typeface="Gulim" panose="020B0600000101010101" pitchFamily="34" charset="-127"/>
                  </a:rPr>
                  <a:t>SILO:                      KEMAH SUCI</a:t>
                </a:r>
                <a:endParaRPr lang="en-US" altLang="ko-KR">
                  <a:solidFill>
                    <a:schemeClr val="bg2"/>
                  </a:solidFill>
                  <a:ea typeface="Gulim" panose="020B0600000101010101" pitchFamily="34" charset="-127"/>
                </a:endParaRPr>
              </a:p>
            </p:txBody>
          </p:sp>
        </p:grpSp>
      </p:grpSp>
      <p:pic>
        <p:nvPicPr>
          <p:cNvPr id="182416" name="Picture 144" descr="3d-2 kingdoms">
            <a:extLst>
              <a:ext uri="{FF2B5EF4-FFF2-40B4-BE49-F238E27FC236}">
                <a16:creationId xmlns:a16="http://schemas.microsoft.com/office/drawing/2014/main" id="{07406544-C91F-374A-9AD9-68A40CC29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942975"/>
            <a:ext cx="3060700" cy="2297113"/>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82381"/>
                                        </p:tgtEl>
                                        <p:attrNameLst>
                                          <p:attrName>style.visibility</p:attrName>
                                        </p:attrNameLst>
                                      </p:cBhvr>
                                      <p:to>
                                        <p:strVal val="visible"/>
                                      </p:to>
                                    </p:set>
                                    <p:anim calcmode="lin" valueType="num">
                                      <p:cBhvr additive="base">
                                        <p:cTn id="7" dur="500" fill="hold"/>
                                        <p:tgtEl>
                                          <p:spTgt spid="182381"/>
                                        </p:tgtEl>
                                        <p:attrNameLst>
                                          <p:attrName>ppt_x</p:attrName>
                                        </p:attrNameLst>
                                      </p:cBhvr>
                                      <p:tavLst>
                                        <p:tav tm="0">
                                          <p:val>
                                            <p:strVal val="0-#ppt_w/2"/>
                                          </p:val>
                                        </p:tav>
                                        <p:tav tm="100000">
                                          <p:val>
                                            <p:strVal val="#ppt_x"/>
                                          </p:val>
                                        </p:tav>
                                      </p:tavLst>
                                    </p:anim>
                                    <p:anim calcmode="lin" valueType="num">
                                      <p:cBhvr additive="base">
                                        <p:cTn id="8" dur="500" fill="hold"/>
                                        <p:tgtEl>
                                          <p:spTgt spid="1823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82305"/>
                                        </p:tgtEl>
                                        <p:attrNameLst>
                                          <p:attrName>style.visibility</p:attrName>
                                        </p:attrNameLst>
                                      </p:cBhvr>
                                      <p:to>
                                        <p:strVal val="visible"/>
                                      </p:to>
                                    </p:set>
                                    <p:anim calcmode="lin" valueType="num">
                                      <p:cBhvr additive="base">
                                        <p:cTn id="12" dur="500" fill="hold"/>
                                        <p:tgtEl>
                                          <p:spTgt spid="182305"/>
                                        </p:tgtEl>
                                        <p:attrNameLst>
                                          <p:attrName>ppt_x</p:attrName>
                                        </p:attrNameLst>
                                      </p:cBhvr>
                                      <p:tavLst>
                                        <p:tav tm="0">
                                          <p:val>
                                            <p:strVal val="0-#ppt_w/2"/>
                                          </p:val>
                                        </p:tav>
                                        <p:tav tm="100000">
                                          <p:val>
                                            <p:strVal val="#ppt_x"/>
                                          </p:val>
                                        </p:tav>
                                      </p:tavLst>
                                    </p:anim>
                                    <p:anim calcmode="lin" valueType="num">
                                      <p:cBhvr additive="base">
                                        <p:cTn id="13" dur="500" fill="hold"/>
                                        <p:tgtEl>
                                          <p:spTgt spid="18230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182382"/>
                                        </p:tgtEl>
                                        <p:attrNameLst>
                                          <p:attrName>style.visibility</p:attrName>
                                        </p:attrNameLst>
                                      </p:cBhvr>
                                      <p:to>
                                        <p:strVal val="visible"/>
                                      </p:to>
                                    </p:set>
                                    <p:anim calcmode="lin" valueType="num">
                                      <p:cBhvr additive="base">
                                        <p:cTn id="17" dur="500" fill="hold"/>
                                        <p:tgtEl>
                                          <p:spTgt spid="182382"/>
                                        </p:tgtEl>
                                        <p:attrNameLst>
                                          <p:attrName>ppt_x</p:attrName>
                                        </p:attrNameLst>
                                      </p:cBhvr>
                                      <p:tavLst>
                                        <p:tav tm="0">
                                          <p:val>
                                            <p:strVal val="0-#ppt_w/2"/>
                                          </p:val>
                                        </p:tav>
                                        <p:tav tm="100000">
                                          <p:val>
                                            <p:strVal val="#ppt_x"/>
                                          </p:val>
                                        </p:tav>
                                      </p:tavLst>
                                    </p:anim>
                                    <p:anim calcmode="lin" valueType="num">
                                      <p:cBhvr additive="base">
                                        <p:cTn id="18" dur="500" fill="hold"/>
                                        <p:tgtEl>
                                          <p:spTgt spid="182382"/>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182416"/>
                                        </p:tgtEl>
                                        <p:attrNameLst>
                                          <p:attrName>style.visibility</p:attrName>
                                        </p:attrNameLst>
                                      </p:cBhvr>
                                      <p:to>
                                        <p:strVal val="visible"/>
                                      </p:to>
                                    </p:set>
                                    <p:animEffect transition="in" filter="dissolve">
                                      <p:cBhvr>
                                        <p:cTn id="22" dur="500"/>
                                        <p:tgtEl>
                                          <p:spTgt spid="1824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2415"/>
                                        </p:tgtEl>
                                        <p:attrNameLst>
                                          <p:attrName>style.visibility</p:attrName>
                                        </p:attrNameLst>
                                      </p:cBhvr>
                                      <p:to>
                                        <p:strVal val="visible"/>
                                      </p:to>
                                    </p:set>
                                    <p:animEffect transition="in" filter="wipe(left)">
                                      <p:cBhvr>
                                        <p:cTn id="27" dur="500"/>
                                        <p:tgtEl>
                                          <p:spTgt spid="182415"/>
                                        </p:tgtEl>
                                      </p:cBhvr>
                                    </p:animEffect>
                                  </p:childTnLst>
                                </p:cTn>
                              </p:par>
                            </p:childTnLst>
                          </p:cTn>
                        </p:par>
                        <p:par>
                          <p:cTn id="28" fill="hold" nodeType="afterGroup">
                            <p:stCondLst>
                              <p:cond delay="500"/>
                            </p:stCondLst>
                            <p:childTnLst>
                              <p:par>
                                <p:cTn id="29" presetID="23" presetClass="entr" presetSubtype="528" fill="hold" nodeType="afterEffect">
                                  <p:stCondLst>
                                    <p:cond delay="1000"/>
                                  </p:stCondLst>
                                  <p:childTnLst>
                                    <p:set>
                                      <p:cBhvr>
                                        <p:cTn id="30" dur="1" fill="hold">
                                          <p:stCondLst>
                                            <p:cond delay="0"/>
                                          </p:stCondLst>
                                        </p:cTn>
                                        <p:tgtEl>
                                          <p:spTgt spid="182380"/>
                                        </p:tgtEl>
                                        <p:attrNameLst>
                                          <p:attrName>style.visibility</p:attrName>
                                        </p:attrNameLst>
                                      </p:cBhvr>
                                      <p:to>
                                        <p:strVal val="visible"/>
                                      </p:to>
                                    </p:set>
                                    <p:anim calcmode="lin" valueType="num">
                                      <p:cBhvr>
                                        <p:cTn id="31" dur="500" fill="hold"/>
                                        <p:tgtEl>
                                          <p:spTgt spid="182380"/>
                                        </p:tgtEl>
                                        <p:attrNameLst>
                                          <p:attrName>ppt_w</p:attrName>
                                        </p:attrNameLst>
                                      </p:cBhvr>
                                      <p:tavLst>
                                        <p:tav tm="0">
                                          <p:val>
                                            <p:fltVal val="0"/>
                                          </p:val>
                                        </p:tav>
                                        <p:tav tm="100000">
                                          <p:val>
                                            <p:strVal val="#ppt_w"/>
                                          </p:val>
                                        </p:tav>
                                      </p:tavLst>
                                    </p:anim>
                                    <p:anim calcmode="lin" valueType="num">
                                      <p:cBhvr>
                                        <p:cTn id="32" dur="500" fill="hold"/>
                                        <p:tgtEl>
                                          <p:spTgt spid="182380"/>
                                        </p:tgtEl>
                                        <p:attrNameLst>
                                          <p:attrName>ppt_h</p:attrName>
                                        </p:attrNameLst>
                                      </p:cBhvr>
                                      <p:tavLst>
                                        <p:tav tm="0">
                                          <p:val>
                                            <p:fltVal val="0"/>
                                          </p:val>
                                        </p:tav>
                                        <p:tav tm="100000">
                                          <p:val>
                                            <p:strVal val="#ppt_h"/>
                                          </p:val>
                                        </p:tav>
                                      </p:tavLst>
                                    </p:anim>
                                    <p:anim calcmode="lin" valueType="num">
                                      <p:cBhvr>
                                        <p:cTn id="33" dur="500" fill="hold"/>
                                        <p:tgtEl>
                                          <p:spTgt spid="182380"/>
                                        </p:tgtEl>
                                        <p:attrNameLst>
                                          <p:attrName>ppt_x</p:attrName>
                                        </p:attrNameLst>
                                      </p:cBhvr>
                                      <p:tavLst>
                                        <p:tav tm="0">
                                          <p:val>
                                            <p:fltVal val="0.5"/>
                                          </p:val>
                                        </p:tav>
                                        <p:tav tm="100000">
                                          <p:val>
                                            <p:strVal val="#ppt_x"/>
                                          </p:val>
                                        </p:tav>
                                      </p:tavLst>
                                    </p:anim>
                                    <p:anim calcmode="lin" valueType="num">
                                      <p:cBhvr>
                                        <p:cTn id="34" dur="500" fill="hold"/>
                                        <p:tgtEl>
                                          <p:spTgt spid="182380"/>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82408"/>
                                        </p:tgtEl>
                                        <p:attrNameLst>
                                          <p:attrName>style.visibility</p:attrName>
                                        </p:attrNameLst>
                                      </p:cBhvr>
                                      <p:to>
                                        <p:strVal val="visible"/>
                                      </p:to>
                                    </p:set>
                                    <p:animEffect transition="in" filter="dissolve">
                                      <p:cBhvr>
                                        <p:cTn id="39" dur="500"/>
                                        <p:tgtEl>
                                          <p:spTgt spid="18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3330" name="Picture 34">
            <a:extLst>
              <a:ext uri="{FF2B5EF4-FFF2-40B4-BE49-F238E27FC236}">
                <a16:creationId xmlns:a16="http://schemas.microsoft.com/office/drawing/2014/main" id="{5F250E9C-1813-0748-9F42-EF987FC600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dist="161645"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183408" name="Group 112">
            <a:extLst>
              <a:ext uri="{FF2B5EF4-FFF2-40B4-BE49-F238E27FC236}">
                <a16:creationId xmlns:a16="http://schemas.microsoft.com/office/drawing/2014/main" id="{D37AEEBA-0C1D-B84B-9C7C-8072C34EF264}"/>
              </a:ext>
            </a:extLst>
          </p:cNvPr>
          <p:cNvGrpSpPr>
            <a:grpSpLocks/>
          </p:cNvGrpSpPr>
          <p:nvPr/>
        </p:nvGrpSpPr>
        <p:grpSpPr bwMode="auto">
          <a:xfrm>
            <a:off x="4203700" y="1701800"/>
            <a:ext cx="1179513" cy="3009900"/>
            <a:chOff x="2648" y="1072"/>
            <a:chExt cx="743" cy="1896"/>
          </a:xfrm>
        </p:grpSpPr>
        <p:sp>
          <p:nvSpPr>
            <p:cNvPr id="183409" name="Oval 113">
              <a:extLst>
                <a:ext uri="{FF2B5EF4-FFF2-40B4-BE49-F238E27FC236}">
                  <a16:creationId xmlns:a16="http://schemas.microsoft.com/office/drawing/2014/main" id="{BDD5EF31-3618-6842-8603-3C094AAB6495}"/>
                </a:ext>
              </a:extLst>
            </p:cNvPr>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3410" name="Oval 114">
              <a:extLst>
                <a:ext uri="{FF2B5EF4-FFF2-40B4-BE49-F238E27FC236}">
                  <a16:creationId xmlns:a16="http://schemas.microsoft.com/office/drawing/2014/main" id="{A92F1DBF-4DC0-0142-85C3-278060D6421E}"/>
                </a:ext>
              </a:extLst>
            </p:cNvPr>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3411" name="Oval 115">
              <a:extLst>
                <a:ext uri="{FF2B5EF4-FFF2-40B4-BE49-F238E27FC236}">
                  <a16:creationId xmlns:a16="http://schemas.microsoft.com/office/drawing/2014/main" id="{70E3DCA9-EA01-9A41-B02D-BE9137913CF5}"/>
                </a:ext>
              </a:extLst>
            </p:cNvPr>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183412" name="Oval 116">
              <a:extLst>
                <a:ext uri="{FF2B5EF4-FFF2-40B4-BE49-F238E27FC236}">
                  <a16:creationId xmlns:a16="http://schemas.microsoft.com/office/drawing/2014/main" id="{47A541BE-355D-D144-804F-9953A7E319E0}"/>
                </a:ext>
              </a:extLst>
            </p:cNvPr>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grpSp>
      <p:sp>
        <p:nvSpPr>
          <p:cNvPr id="183299" name="Rectangle 3">
            <a:extLst>
              <a:ext uri="{FF2B5EF4-FFF2-40B4-BE49-F238E27FC236}">
                <a16:creationId xmlns:a16="http://schemas.microsoft.com/office/drawing/2014/main" id="{2AAB297B-C0B4-2B4F-8724-7DE273B194A1}"/>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83302" name="Oval 6">
            <a:extLst>
              <a:ext uri="{FF2B5EF4-FFF2-40B4-BE49-F238E27FC236}">
                <a16:creationId xmlns:a16="http://schemas.microsoft.com/office/drawing/2014/main" id="{1DCF8957-FF05-BA49-B06F-77E7D7EE3360}"/>
              </a:ext>
            </a:extLst>
          </p:cNvPr>
          <p:cNvSpPr>
            <a:spLocks noChangeArrowheads="1"/>
          </p:cNvSpPr>
          <p:nvPr/>
        </p:nvSpPr>
        <p:spPr bwMode="auto">
          <a:xfrm rot="240000">
            <a:off x="4368800" y="1905000"/>
            <a:ext cx="1206500" cy="2446338"/>
          </a:xfrm>
          <a:prstGeom prst="ellipse">
            <a:avLst/>
          </a:pr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03" name="Rectangle 7">
            <a:extLst>
              <a:ext uri="{FF2B5EF4-FFF2-40B4-BE49-F238E27FC236}">
                <a16:creationId xmlns:a16="http://schemas.microsoft.com/office/drawing/2014/main" id="{2FDEB5A0-AA59-5548-8F3D-A9BBDD5C573F}"/>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13" name="Rectangle 17">
            <a:extLst>
              <a:ext uri="{FF2B5EF4-FFF2-40B4-BE49-F238E27FC236}">
                <a16:creationId xmlns:a16="http://schemas.microsoft.com/office/drawing/2014/main" id="{7CC54B17-6222-674D-9A1E-3B1370C4BE4B}"/>
              </a:ext>
            </a:extLst>
          </p:cNvPr>
          <p:cNvSpPr>
            <a:spLocks noChangeArrowheads="1"/>
          </p:cNvSpPr>
          <p:nvPr/>
        </p:nvSpPr>
        <p:spPr bwMode="auto">
          <a:xfrm>
            <a:off x="611188" y="2449513"/>
            <a:ext cx="2062162" cy="5778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ko-KR" sz="2000">
                <a:solidFill>
                  <a:srgbClr val="FFFF00"/>
                </a:solidFill>
                <a:latin typeface="Krone" charset="0"/>
                <a:ea typeface="Gulim" panose="020B0600000101010101" pitchFamily="34" charset="-127"/>
              </a:rPr>
              <a:t>2. TRANSIT DI</a:t>
            </a:r>
          </a:p>
          <a:p>
            <a:pPr algn="r">
              <a:lnSpc>
                <a:spcPct val="55000"/>
              </a:lnSpc>
              <a:spcBef>
                <a:spcPct val="50000"/>
              </a:spcBef>
            </a:pPr>
            <a:r>
              <a:rPr lang="en-US" altLang="ko-KR" sz="2000">
                <a:solidFill>
                  <a:srgbClr val="FFFF00"/>
                </a:solidFill>
                <a:latin typeface="Krone" charset="0"/>
                <a:ea typeface="Gulim" panose="020B0600000101010101" pitchFamily="34" charset="-127"/>
              </a:rPr>
              <a:t>SAMARIA</a:t>
            </a:r>
          </a:p>
        </p:txBody>
      </p:sp>
      <p:sp>
        <p:nvSpPr>
          <p:cNvPr id="183317" name="Line 21">
            <a:extLst>
              <a:ext uri="{FF2B5EF4-FFF2-40B4-BE49-F238E27FC236}">
                <a16:creationId xmlns:a16="http://schemas.microsoft.com/office/drawing/2014/main" id="{B4C8F021-A0E3-4B43-88A2-659C7D562FE3}"/>
              </a:ext>
            </a:extLst>
          </p:cNvPr>
          <p:cNvSpPr>
            <a:spLocks noChangeShapeType="1"/>
          </p:cNvSpPr>
          <p:nvPr/>
        </p:nvSpPr>
        <p:spPr bwMode="auto">
          <a:xfrm flipV="1">
            <a:off x="2565400" y="4376738"/>
            <a:ext cx="1998663" cy="169862"/>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18" name="Line 22">
            <a:extLst>
              <a:ext uri="{FF2B5EF4-FFF2-40B4-BE49-F238E27FC236}">
                <a16:creationId xmlns:a16="http://schemas.microsoft.com/office/drawing/2014/main" id="{1E97BAE9-EDE9-024A-B7D8-24D161948449}"/>
              </a:ext>
            </a:extLst>
          </p:cNvPr>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14" name="Rectangle 18">
            <a:extLst>
              <a:ext uri="{FF2B5EF4-FFF2-40B4-BE49-F238E27FC236}">
                <a16:creationId xmlns:a16="http://schemas.microsoft.com/office/drawing/2014/main" id="{658B462C-0FDC-7B48-926F-757241655B27}"/>
              </a:ext>
            </a:extLst>
          </p:cNvPr>
          <p:cNvSpPr>
            <a:spLocks noChangeArrowheads="1"/>
          </p:cNvSpPr>
          <p:nvPr/>
        </p:nvSpPr>
        <p:spPr bwMode="auto">
          <a:xfrm>
            <a:off x="14288" y="822325"/>
            <a:ext cx="2608262" cy="8985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ko-KR" sz="2000">
                <a:solidFill>
                  <a:schemeClr val="tx1"/>
                </a:solidFill>
                <a:latin typeface="Krone" charset="0"/>
                <a:ea typeface="Gulim" panose="020B0600000101010101" pitchFamily="34" charset="-127"/>
              </a:rPr>
              <a:t>3. PELAYANAN</a:t>
            </a:r>
          </a:p>
          <a:p>
            <a:pPr algn="r">
              <a:lnSpc>
                <a:spcPct val="55000"/>
              </a:lnSpc>
              <a:spcBef>
                <a:spcPct val="50000"/>
              </a:spcBef>
            </a:pPr>
            <a:r>
              <a:rPr lang="en-US" altLang="ko-KR" sz="2000">
                <a:solidFill>
                  <a:schemeClr val="tx1"/>
                </a:solidFill>
                <a:latin typeface="Krone" charset="0"/>
                <a:ea typeface="Gulim" panose="020B0600000101010101" pitchFamily="34" charset="-127"/>
              </a:rPr>
              <a:t> GALILEA DI</a:t>
            </a:r>
          </a:p>
          <a:p>
            <a:pPr algn="r">
              <a:lnSpc>
                <a:spcPct val="55000"/>
              </a:lnSpc>
              <a:spcBef>
                <a:spcPct val="50000"/>
              </a:spcBef>
            </a:pPr>
            <a:r>
              <a:rPr lang="en-US" altLang="ko-KR" sz="2000">
                <a:solidFill>
                  <a:srgbClr val="FFFF00"/>
                </a:solidFill>
                <a:latin typeface="Krone" charset="0"/>
                <a:ea typeface="Gulim" panose="020B0600000101010101" pitchFamily="34" charset="-127"/>
              </a:rPr>
              <a:t>KAPERNAUM</a:t>
            </a:r>
            <a:endParaRPr lang="en-US" altLang="ko-KR" sz="2000">
              <a:solidFill>
                <a:schemeClr val="tx1"/>
              </a:solidFill>
              <a:latin typeface="Krone" charset="0"/>
              <a:ea typeface="Gulim" panose="020B0600000101010101" pitchFamily="34" charset="-127"/>
            </a:endParaRPr>
          </a:p>
        </p:txBody>
      </p:sp>
      <p:sp>
        <p:nvSpPr>
          <p:cNvPr id="183319" name="Line 23">
            <a:extLst>
              <a:ext uri="{FF2B5EF4-FFF2-40B4-BE49-F238E27FC236}">
                <a16:creationId xmlns:a16="http://schemas.microsoft.com/office/drawing/2014/main" id="{3FDB8998-214F-3343-9278-467B62105BD1}"/>
              </a:ext>
            </a:extLst>
          </p:cNvPr>
          <p:cNvSpPr>
            <a:spLocks noChangeShapeType="1"/>
          </p:cNvSpPr>
          <p:nvPr/>
        </p:nvSpPr>
        <p:spPr bwMode="auto">
          <a:xfrm>
            <a:off x="2566988" y="1236663"/>
            <a:ext cx="2581275" cy="592137"/>
          </a:xfrm>
          <a:prstGeom prst="line">
            <a:avLst/>
          </a:prstGeom>
          <a:noFill/>
          <a:ln w="76200">
            <a:solidFill>
              <a:srgbClr val="D831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24" name="Oval 28">
            <a:extLst>
              <a:ext uri="{FF2B5EF4-FFF2-40B4-BE49-F238E27FC236}">
                <a16:creationId xmlns:a16="http://schemas.microsoft.com/office/drawing/2014/main" id="{06CCA6D1-0662-1645-B2E6-33908C58950F}"/>
              </a:ext>
            </a:extLst>
          </p:cNvPr>
          <p:cNvSpPr>
            <a:spLocks noChangeArrowheads="1"/>
          </p:cNvSpPr>
          <p:nvPr/>
        </p:nvSpPr>
        <p:spPr bwMode="auto">
          <a:xfrm>
            <a:off x="341313" y="628650"/>
            <a:ext cx="549275" cy="550863"/>
          </a:xfrm>
          <a:prstGeom prst="ellipse">
            <a:avLst/>
          </a:prstGeom>
          <a:noFill/>
          <a:ln w="5715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sz="2000" b="0">
              <a:solidFill>
                <a:srgbClr val="FF0000"/>
              </a:solidFill>
              <a:ea typeface="Gulim" panose="020B0600000101010101" pitchFamily="34" charset="-127"/>
            </a:endParaRPr>
          </a:p>
        </p:txBody>
      </p:sp>
      <p:sp>
        <p:nvSpPr>
          <p:cNvPr id="183329" name="Oval 33">
            <a:extLst>
              <a:ext uri="{FF2B5EF4-FFF2-40B4-BE49-F238E27FC236}">
                <a16:creationId xmlns:a16="http://schemas.microsoft.com/office/drawing/2014/main" id="{CF10D3F8-0AD8-1143-BE24-5514537C853C}"/>
              </a:ext>
            </a:extLst>
          </p:cNvPr>
          <p:cNvSpPr>
            <a:spLocks noChangeArrowheads="1"/>
          </p:cNvSpPr>
          <p:nvPr/>
        </p:nvSpPr>
        <p:spPr bwMode="auto">
          <a:xfrm>
            <a:off x="4191000" y="1371600"/>
            <a:ext cx="1828800" cy="1752600"/>
          </a:xfrm>
          <a:prstGeom prst="ellipse">
            <a:avLst/>
          </a:prstGeom>
          <a:noFill/>
          <a:ln w="5715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3335" name="Rectangle 39">
            <a:extLst>
              <a:ext uri="{FF2B5EF4-FFF2-40B4-BE49-F238E27FC236}">
                <a16:creationId xmlns:a16="http://schemas.microsoft.com/office/drawing/2014/main" id="{813D192F-B944-7340-8042-F02A56A08286}"/>
              </a:ext>
            </a:extLst>
          </p:cNvPr>
          <p:cNvSpPr>
            <a:spLocks noChangeArrowheads="1"/>
          </p:cNvSpPr>
          <p:nvPr/>
        </p:nvSpPr>
        <p:spPr bwMode="auto">
          <a:xfrm>
            <a:off x="430213" y="5915025"/>
            <a:ext cx="84089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Rute Perjalanan ‘Thistle’ Yesus...</a:t>
            </a:r>
          </a:p>
        </p:txBody>
      </p:sp>
      <p:sp>
        <p:nvSpPr>
          <p:cNvPr id="183369" name="Text Box 73">
            <a:extLst>
              <a:ext uri="{FF2B5EF4-FFF2-40B4-BE49-F238E27FC236}">
                <a16:creationId xmlns:a16="http://schemas.microsoft.com/office/drawing/2014/main" id="{A2137E57-66C0-F649-9757-54DC9E4E20CA}"/>
              </a:ext>
            </a:extLst>
          </p:cNvPr>
          <p:cNvSpPr txBox="1">
            <a:spLocks noChangeArrowheads="1"/>
          </p:cNvSpPr>
          <p:nvPr/>
        </p:nvSpPr>
        <p:spPr bwMode="auto">
          <a:xfrm>
            <a:off x="1773238" y="0"/>
            <a:ext cx="3571875"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 4:13-16; 9:1</a:t>
            </a:r>
          </a:p>
        </p:txBody>
      </p:sp>
      <p:sp>
        <p:nvSpPr>
          <p:cNvPr id="183381" name="Rectangle 85">
            <a:extLst>
              <a:ext uri="{FF2B5EF4-FFF2-40B4-BE49-F238E27FC236}">
                <a16:creationId xmlns:a16="http://schemas.microsoft.com/office/drawing/2014/main" id="{3220679D-7F7F-814D-BEDC-2ADEE79EE762}"/>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183387" name="AutoShape 91">
            <a:extLst>
              <a:ext uri="{FF2B5EF4-FFF2-40B4-BE49-F238E27FC236}">
                <a16:creationId xmlns:a16="http://schemas.microsoft.com/office/drawing/2014/main" id="{612AC19C-E9AD-5E43-B65C-33816D5F0D45}"/>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88" name="Rectangle 92">
            <a:extLst>
              <a:ext uri="{FF2B5EF4-FFF2-40B4-BE49-F238E27FC236}">
                <a16:creationId xmlns:a16="http://schemas.microsoft.com/office/drawing/2014/main" id="{DCC54449-3224-B24F-9E80-3DD257695F8B}"/>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89" name="Line 93">
            <a:extLst>
              <a:ext uri="{FF2B5EF4-FFF2-40B4-BE49-F238E27FC236}">
                <a16:creationId xmlns:a16="http://schemas.microsoft.com/office/drawing/2014/main" id="{E2FA3385-C5B8-0F4E-A049-7C4C47967C2B}"/>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0" name="Line 94">
            <a:extLst>
              <a:ext uri="{FF2B5EF4-FFF2-40B4-BE49-F238E27FC236}">
                <a16:creationId xmlns:a16="http://schemas.microsoft.com/office/drawing/2014/main" id="{45888288-7A3A-E148-8DCF-6DA92C22C8DD}"/>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1" name="Line 95">
            <a:extLst>
              <a:ext uri="{FF2B5EF4-FFF2-40B4-BE49-F238E27FC236}">
                <a16:creationId xmlns:a16="http://schemas.microsoft.com/office/drawing/2014/main" id="{0F7B4B09-4F03-BA43-9274-1CE5B8138ACA}"/>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2" name="Line 96">
            <a:extLst>
              <a:ext uri="{FF2B5EF4-FFF2-40B4-BE49-F238E27FC236}">
                <a16:creationId xmlns:a16="http://schemas.microsoft.com/office/drawing/2014/main" id="{698B40E1-B6BC-7944-B2E2-E63BDC5EAAE3}"/>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3" name="Line 97">
            <a:extLst>
              <a:ext uri="{FF2B5EF4-FFF2-40B4-BE49-F238E27FC236}">
                <a16:creationId xmlns:a16="http://schemas.microsoft.com/office/drawing/2014/main" id="{F8785B92-2473-C84C-8405-3011EB5462F2}"/>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4" name="Rectangle 98">
            <a:extLst>
              <a:ext uri="{FF2B5EF4-FFF2-40B4-BE49-F238E27FC236}">
                <a16:creationId xmlns:a16="http://schemas.microsoft.com/office/drawing/2014/main" id="{7B642564-1D6E-CD4C-AF2D-2F98607C8522}"/>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83395" name="Rectangle 99">
            <a:extLst>
              <a:ext uri="{FF2B5EF4-FFF2-40B4-BE49-F238E27FC236}">
                <a16:creationId xmlns:a16="http://schemas.microsoft.com/office/drawing/2014/main" id="{760BF3DD-3F4E-974D-B9CB-08F2CA411C05}"/>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6" name="Line 100">
            <a:extLst>
              <a:ext uri="{FF2B5EF4-FFF2-40B4-BE49-F238E27FC236}">
                <a16:creationId xmlns:a16="http://schemas.microsoft.com/office/drawing/2014/main" id="{9074B5D8-ACBD-2446-A883-B88790422E47}"/>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7" name="Line 101">
            <a:extLst>
              <a:ext uri="{FF2B5EF4-FFF2-40B4-BE49-F238E27FC236}">
                <a16:creationId xmlns:a16="http://schemas.microsoft.com/office/drawing/2014/main" id="{0839C568-9A2B-6149-AC56-751313F85F09}"/>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8" name="Rectangle 102">
            <a:extLst>
              <a:ext uri="{FF2B5EF4-FFF2-40B4-BE49-F238E27FC236}">
                <a16:creationId xmlns:a16="http://schemas.microsoft.com/office/drawing/2014/main" id="{24A21668-6A75-6A44-BBF9-925780369441}"/>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9" name="Rectangle 103">
            <a:extLst>
              <a:ext uri="{FF2B5EF4-FFF2-40B4-BE49-F238E27FC236}">
                <a16:creationId xmlns:a16="http://schemas.microsoft.com/office/drawing/2014/main" id="{4DB28D79-FB4D-7143-8D7B-A0A7DE6D5C9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0" name="Rectangle 104">
            <a:extLst>
              <a:ext uri="{FF2B5EF4-FFF2-40B4-BE49-F238E27FC236}">
                <a16:creationId xmlns:a16="http://schemas.microsoft.com/office/drawing/2014/main" id="{767CCC7C-513F-A649-9009-B7B3ACCAD1C9}"/>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83401" name="Text Box 105">
            <a:extLst>
              <a:ext uri="{FF2B5EF4-FFF2-40B4-BE49-F238E27FC236}">
                <a16:creationId xmlns:a16="http://schemas.microsoft.com/office/drawing/2014/main" id="{2C6EA01E-13F4-9648-9C65-A62941BE37C6}"/>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83404" name="Oval 108">
            <a:extLst>
              <a:ext uri="{FF2B5EF4-FFF2-40B4-BE49-F238E27FC236}">
                <a16:creationId xmlns:a16="http://schemas.microsoft.com/office/drawing/2014/main" id="{80A37BAF-08C9-8446-A443-DE05337B9031}"/>
              </a:ext>
            </a:extLst>
          </p:cNvPr>
          <p:cNvSpPr>
            <a:spLocks noChangeArrowheads="1"/>
          </p:cNvSpPr>
          <p:nvPr/>
        </p:nvSpPr>
        <p:spPr bwMode="auto">
          <a:xfrm>
            <a:off x="512763" y="1344613"/>
            <a:ext cx="2305050" cy="45720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3414" name="Rectangle 118">
            <a:extLst>
              <a:ext uri="{FF2B5EF4-FFF2-40B4-BE49-F238E27FC236}">
                <a16:creationId xmlns:a16="http://schemas.microsoft.com/office/drawing/2014/main" id="{9BE421B8-62CF-7B4A-B129-148C7FE7812B}"/>
              </a:ext>
            </a:extLst>
          </p:cNvPr>
          <p:cNvSpPr>
            <a:spLocks noChangeArrowheads="1"/>
          </p:cNvSpPr>
          <p:nvPr/>
        </p:nvSpPr>
        <p:spPr bwMode="auto">
          <a:xfrm>
            <a:off x="277813" y="4022725"/>
            <a:ext cx="2405062" cy="1219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ko-KR" sz="2000">
                <a:solidFill>
                  <a:srgbClr val="FFFF00"/>
                </a:solidFill>
                <a:latin typeface="Krone" charset="0"/>
                <a:ea typeface="Gulim" panose="020B0600000101010101" pitchFamily="34" charset="-127"/>
              </a:rPr>
              <a:t>1. </a:t>
            </a:r>
            <a:r>
              <a:rPr lang="fi-FI" altLang="en-US" sz="2000">
                <a:solidFill>
                  <a:srgbClr val="FFFF00"/>
                </a:solidFill>
                <a:latin typeface="Krone" charset="0"/>
              </a:rPr>
              <a:t>PELAYANAN</a:t>
            </a:r>
          </a:p>
          <a:p>
            <a:pPr algn="r">
              <a:lnSpc>
                <a:spcPct val="55000"/>
              </a:lnSpc>
              <a:spcBef>
                <a:spcPct val="50000"/>
              </a:spcBef>
            </a:pPr>
            <a:r>
              <a:rPr lang="fi-FI" altLang="en-US" sz="2000">
                <a:solidFill>
                  <a:srgbClr val="FFFF00"/>
                </a:solidFill>
                <a:latin typeface="Krone" charset="0"/>
              </a:rPr>
              <a:t> PERTAMA</a:t>
            </a:r>
          </a:p>
          <a:p>
            <a:pPr algn="r">
              <a:lnSpc>
                <a:spcPct val="55000"/>
              </a:lnSpc>
              <a:spcBef>
                <a:spcPct val="50000"/>
              </a:spcBef>
            </a:pPr>
            <a:r>
              <a:rPr lang="fi-FI" altLang="en-US" sz="2000">
                <a:solidFill>
                  <a:srgbClr val="FFFF00"/>
                </a:solidFill>
                <a:latin typeface="Krone" charset="0"/>
              </a:rPr>
              <a:t>TUHAN DI  </a:t>
            </a:r>
          </a:p>
          <a:p>
            <a:pPr algn="r">
              <a:lnSpc>
                <a:spcPct val="55000"/>
              </a:lnSpc>
              <a:spcBef>
                <a:spcPct val="50000"/>
              </a:spcBef>
            </a:pPr>
            <a:r>
              <a:rPr lang="fi-FI" altLang="en-US" sz="2000">
                <a:solidFill>
                  <a:srgbClr val="FFFF00"/>
                </a:solidFill>
                <a:latin typeface="Krone" charset="0"/>
              </a:rPr>
              <a:t>YERUSALEM </a:t>
            </a:r>
            <a:endParaRPr lang="en-US" altLang="ko-KR" sz="2000">
              <a:solidFill>
                <a:srgbClr val="FFFF00"/>
              </a:solidFill>
              <a:latin typeface="Krone" charset="0"/>
              <a:ea typeface="Gulim" panose="020B0600000101010101" pitchFamily="34" charset="-127"/>
            </a:endParaRPr>
          </a:p>
        </p:txBody>
      </p:sp>
      <p:sp>
        <p:nvSpPr>
          <p:cNvPr id="183416" name="Oval 120">
            <a:extLst>
              <a:ext uri="{FF2B5EF4-FFF2-40B4-BE49-F238E27FC236}">
                <a16:creationId xmlns:a16="http://schemas.microsoft.com/office/drawing/2014/main" id="{62D577AB-172F-4644-A644-4AF02612BB1D}"/>
              </a:ext>
            </a:extLst>
          </p:cNvPr>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3417" name="Line 121">
            <a:extLst>
              <a:ext uri="{FF2B5EF4-FFF2-40B4-BE49-F238E27FC236}">
                <a16:creationId xmlns:a16="http://schemas.microsoft.com/office/drawing/2014/main" id="{E1392921-4D94-EB41-B774-F6B3B0985B22}"/>
              </a:ext>
            </a:extLst>
          </p:cNvPr>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8" name="Rectangle 122">
            <a:extLst>
              <a:ext uri="{FF2B5EF4-FFF2-40B4-BE49-F238E27FC236}">
                <a16:creationId xmlns:a16="http://schemas.microsoft.com/office/drawing/2014/main" id="{791A1F92-F9DB-C54B-883A-738DA99122F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14</a:t>
            </a:r>
          </a:p>
        </p:txBody>
      </p:sp>
      <p:sp>
        <p:nvSpPr>
          <p:cNvPr id="183419" name="Text Box 123">
            <a:extLst>
              <a:ext uri="{FF2B5EF4-FFF2-40B4-BE49-F238E27FC236}">
                <a16:creationId xmlns:a16="http://schemas.microsoft.com/office/drawing/2014/main" id="{8EE0E10E-BAC1-5642-B5F5-4F02FFDC6002}"/>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3329"/>
                                        </p:tgtEl>
                                        <p:attrNameLst>
                                          <p:attrName>style.visibility</p:attrName>
                                        </p:attrNameLst>
                                      </p:cBhvr>
                                      <p:to>
                                        <p:strVal val="visible"/>
                                      </p:to>
                                    </p:set>
                                    <p:animEffect transition="in" filter="dissolve">
                                      <p:cBhvr>
                                        <p:cTn id="7" dur="500"/>
                                        <p:tgtEl>
                                          <p:spTgt spid="183329"/>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3404"/>
                                        </p:tgtEl>
                                        <p:attrNameLst>
                                          <p:attrName>style.visibility</p:attrName>
                                        </p:attrNameLst>
                                      </p:cBhvr>
                                      <p:to>
                                        <p:strVal val="visible"/>
                                      </p:to>
                                    </p:set>
                                    <p:anim calcmode="lin" valueType="num">
                                      <p:cBhvr>
                                        <p:cTn id="11" dur="500" fill="hold"/>
                                        <p:tgtEl>
                                          <p:spTgt spid="183404"/>
                                        </p:tgtEl>
                                        <p:attrNameLst>
                                          <p:attrName>ppt_w</p:attrName>
                                        </p:attrNameLst>
                                      </p:cBhvr>
                                      <p:tavLst>
                                        <p:tav tm="0">
                                          <p:val>
                                            <p:fltVal val="0"/>
                                          </p:val>
                                        </p:tav>
                                        <p:tav tm="100000">
                                          <p:val>
                                            <p:strVal val="#ppt_w"/>
                                          </p:val>
                                        </p:tav>
                                      </p:tavLst>
                                    </p:anim>
                                    <p:anim calcmode="lin" valueType="num">
                                      <p:cBhvr>
                                        <p:cTn id="12" dur="500" fill="hold"/>
                                        <p:tgtEl>
                                          <p:spTgt spid="183404"/>
                                        </p:tgtEl>
                                        <p:attrNameLst>
                                          <p:attrName>ppt_h</p:attrName>
                                        </p:attrNameLst>
                                      </p:cBhvr>
                                      <p:tavLst>
                                        <p:tav tm="0">
                                          <p:val>
                                            <p:fltVal val="0"/>
                                          </p:val>
                                        </p:tav>
                                        <p:tav tm="100000">
                                          <p:val>
                                            <p:strVal val="#ppt_h"/>
                                          </p:val>
                                        </p:tav>
                                      </p:tavLst>
                                    </p:anim>
                                    <p:anim calcmode="lin" valueType="num">
                                      <p:cBhvr>
                                        <p:cTn id="13" dur="500" fill="hold"/>
                                        <p:tgtEl>
                                          <p:spTgt spid="183404"/>
                                        </p:tgtEl>
                                        <p:attrNameLst>
                                          <p:attrName>ppt_x</p:attrName>
                                        </p:attrNameLst>
                                      </p:cBhvr>
                                      <p:tavLst>
                                        <p:tav tm="0">
                                          <p:val>
                                            <p:fltVal val="0.5"/>
                                          </p:val>
                                        </p:tav>
                                        <p:tav tm="100000">
                                          <p:val>
                                            <p:strVal val="#ppt_x"/>
                                          </p:val>
                                        </p:tav>
                                      </p:tavLst>
                                    </p:anim>
                                    <p:anim calcmode="lin" valueType="num">
                                      <p:cBhvr>
                                        <p:cTn id="14" dur="500" fill="hold"/>
                                        <p:tgtEl>
                                          <p:spTgt spid="1834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5794" name="Rectangle 2" hidden="1">
            <a:extLst>
              <a:ext uri="{FF2B5EF4-FFF2-40B4-BE49-F238E27FC236}">
                <a16:creationId xmlns:a16="http://schemas.microsoft.com/office/drawing/2014/main" id="{F390CE33-5F4D-634D-B9F5-DCE88A457F00}"/>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45795" name="Picture 3" descr="Southern shore of Galilee from above, tb n040700 sr">
            <a:extLst>
              <a:ext uri="{FF2B5EF4-FFF2-40B4-BE49-F238E27FC236}">
                <a16:creationId xmlns:a16="http://schemas.microsoft.com/office/drawing/2014/main" id="{3DFAF6F7-FA7F-7D46-BC00-406A7B3D6061}"/>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7375" y="504825"/>
            <a:ext cx="7986713" cy="5754688"/>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5797" name="Rectangle 5">
            <a:extLst>
              <a:ext uri="{FF2B5EF4-FFF2-40B4-BE49-F238E27FC236}">
                <a16:creationId xmlns:a16="http://schemas.microsoft.com/office/drawing/2014/main" id="{858E8681-9FF8-6349-AC72-DA6B36715DC4}"/>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798" name="Text Box 6">
            <a:extLst>
              <a:ext uri="{FF2B5EF4-FFF2-40B4-BE49-F238E27FC236}">
                <a16:creationId xmlns:a16="http://schemas.microsoft.com/office/drawing/2014/main" id="{1AC4DB96-BD1C-E74E-9C50-C576159114BE}"/>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
        <p:nvSpPr>
          <p:cNvPr id="545799" name="Text Box 7">
            <a:extLst>
              <a:ext uri="{FF2B5EF4-FFF2-40B4-BE49-F238E27FC236}">
                <a16:creationId xmlns:a16="http://schemas.microsoft.com/office/drawing/2014/main" id="{4E0F0F02-4043-0B43-9988-B1777A33FC49}"/>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Pantai Barat Laut, Danau Galilea</a:t>
            </a:r>
          </a:p>
        </p:txBody>
      </p:sp>
      <p:grpSp>
        <p:nvGrpSpPr>
          <p:cNvPr id="545802" name="Group 10">
            <a:extLst>
              <a:ext uri="{FF2B5EF4-FFF2-40B4-BE49-F238E27FC236}">
                <a16:creationId xmlns:a16="http://schemas.microsoft.com/office/drawing/2014/main" id="{47B666C0-2A53-EB4C-81D0-9B0DDA1D9B4C}"/>
              </a:ext>
            </a:extLst>
          </p:cNvPr>
          <p:cNvGrpSpPr>
            <a:grpSpLocks/>
          </p:cNvGrpSpPr>
          <p:nvPr/>
        </p:nvGrpSpPr>
        <p:grpSpPr bwMode="auto">
          <a:xfrm>
            <a:off x="1447800" y="1806575"/>
            <a:ext cx="4206875" cy="744538"/>
            <a:chOff x="912" y="1138"/>
            <a:chExt cx="2650" cy="469"/>
          </a:xfrm>
        </p:grpSpPr>
        <p:sp>
          <p:nvSpPr>
            <p:cNvPr id="545800" name="Oval 8">
              <a:extLst>
                <a:ext uri="{FF2B5EF4-FFF2-40B4-BE49-F238E27FC236}">
                  <a16:creationId xmlns:a16="http://schemas.microsoft.com/office/drawing/2014/main" id="{1127866E-044B-6142-9279-3C77E634F50E}"/>
                </a:ext>
              </a:extLst>
            </p:cNvPr>
            <p:cNvSpPr>
              <a:spLocks noChangeArrowheads="1"/>
            </p:cNvSpPr>
            <p:nvPr/>
          </p:nvSpPr>
          <p:spPr bwMode="auto">
            <a:xfrm>
              <a:off x="1531" y="1401"/>
              <a:ext cx="1368" cy="206"/>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545801" name="Text Box 9">
              <a:extLst>
                <a:ext uri="{FF2B5EF4-FFF2-40B4-BE49-F238E27FC236}">
                  <a16:creationId xmlns:a16="http://schemas.microsoft.com/office/drawing/2014/main" id="{3892B41E-4E11-3141-9B90-86FD0AAF9BFB}"/>
                </a:ext>
              </a:extLst>
            </p:cNvPr>
            <p:cNvSpPr txBox="1">
              <a:spLocks noChangeArrowheads="1"/>
            </p:cNvSpPr>
            <p:nvPr/>
          </p:nvSpPr>
          <p:spPr bwMode="auto">
            <a:xfrm>
              <a:off x="912" y="1138"/>
              <a:ext cx="2650" cy="21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600">
                  <a:solidFill>
                    <a:schemeClr val="tx1"/>
                  </a:solidFill>
                  <a:ea typeface="Gulim" panose="020B0600000101010101" pitchFamily="34" charset="-127"/>
                </a:rPr>
                <a:t>Kapernaum: Markas besar pelayanan</a:t>
              </a:r>
            </a:p>
          </p:txBody>
        </p:sp>
      </p:grpSp>
      <p:sp>
        <p:nvSpPr>
          <p:cNvPr id="545803" name="Rectangle 11">
            <a:extLst>
              <a:ext uri="{FF2B5EF4-FFF2-40B4-BE49-F238E27FC236}">
                <a16:creationId xmlns:a16="http://schemas.microsoft.com/office/drawing/2014/main" id="{8AE1723F-EA9F-6147-94AA-A9470D243E0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15</a:t>
            </a:r>
          </a:p>
        </p:txBody>
      </p:sp>
      <p:sp>
        <p:nvSpPr>
          <p:cNvPr id="545804" name="Rectangle 12">
            <a:extLst>
              <a:ext uri="{FF2B5EF4-FFF2-40B4-BE49-F238E27FC236}">
                <a16:creationId xmlns:a16="http://schemas.microsoft.com/office/drawing/2014/main" id="{DEC8F445-52A1-B443-AB14-74284506EA9A}"/>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45805" name="AutoShape 13">
            <a:extLst>
              <a:ext uri="{FF2B5EF4-FFF2-40B4-BE49-F238E27FC236}">
                <a16:creationId xmlns:a16="http://schemas.microsoft.com/office/drawing/2014/main" id="{DEADCE31-75A8-644F-A7D4-0F099BADDD51}"/>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06" name="Rectangle 14">
            <a:extLst>
              <a:ext uri="{FF2B5EF4-FFF2-40B4-BE49-F238E27FC236}">
                <a16:creationId xmlns:a16="http://schemas.microsoft.com/office/drawing/2014/main" id="{322AF99E-1341-2543-A7DC-CEE3BD3E1BFB}"/>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07" name="Line 15">
            <a:extLst>
              <a:ext uri="{FF2B5EF4-FFF2-40B4-BE49-F238E27FC236}">
                <a16:creationId xmlns:a16="http://schemas.microsoft.com/office/drawing/2014/main" id="{D9B1CBC0-8176-5646-B0AD-F72E8799CE32}"/>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08" name="Line 16">
            <a:extLst>
              <a:ext uri="{FF2B5EF4-FFF2-40B4-BE49-F238E27FC236}">
                <a16:creationId xmlns:a16="http://schemas.microsoft.com/office/drawing/2014/main" id="{5CD849E1-78BB-FF44-98EE-9E8555098019}"/>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09" name="Line 17">
            <a:extLst>
              <a:ext uri="{FF2B5EF4-FFF2-40B4-BE49-F238E27FC236}">
                <a16:creationId xmlns:a16="http://schemas.microsoft.com/office/drawing/2014/main" id="{B4C16535-7AE9-4840-A28C-E577833C499C}"/>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10" name="Line 18">
            <a:extLst>
              <a:ext uri="{FF2B5EF4-FFF2-40B4-BE49-F238E27FC236}">
                <a16:creationId xmlns:a16="http://schemas.microsoft.com/office/drawing/2014/main" id="{E377224D-CE2D-304F-B938-8E3593C9D72C}"/>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11" name="Line 19">
            <a:extLst>
              <a:ext uri="{FF2B5EF4-FFF2-40B4-BE49-F238E27FC236}">
                <a16:creationId xmlns:a16="http://schemas.microsoft.com/office/drawing/2014/main" id="{DAD9E010-CAB0-804E-9671-C85CAB6D1C1F}"/>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12" name="Rectangle 20">
            <a:extLst>
              <a:ext uri="{FF2B5EF4-FFF2-40B4-BE49-F238E27FC236}">
                <a16:creationId xmlns:a16="http://schemas.microsoft.com/office/drawing/2014/main" id="{3D15F8D7-DCA0-3E4F-A754-8E6B39D95591}"/>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45813" name="Rectangle 21">
            <a:extLst>
              <a:ext uri="{FF2B5EF4-FFF2-40B4-BE49-F238E27FC236}">
                <a16:creationId xmlns:a16="http://schemas.microsoft.com/office/drawing/2014/main" id="{76FBEFBC-8020-3345-A1E3-3430DC4CB5D5}"/>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14" name="Line 22">
            <a:extLst>
              <a:ext uri="{FF2B5EF4-FFF2-40B4-BE49-F238E27FC236}">
                <a16:creationId xmlns:a16="http://schemas.microsoft.com/office/drawing/2014/main" id="{6D963B3E-20EA-7947-8E1F-F5CAE90CFBEE}"/>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15" name="Line 23">
            <a:extLst>
              <a:ext uri="{FF2B5EF4-FFF2-40B4-BE49-F238E27FC236}">
                <a16:creationId xmlns:a16="http://schemas.microsoft.com/office/drawing/2014/main" id="{58A7A65B-A600-C643-B945-300EFB8C133F}"/>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16" name="Rectangle 24">
            <a:extLst>
              <a:ext uri="{FF2B5EF4-FFF2-40B4-BE49-F238E27FC236}">
                <a16:creationId xmlns:a16="http://schemas.microsoft.com/office/drawing/2014/main" id="{A2EEBC5F-29C7-6D42-91B0-8BD44D79293B}"/>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17" name="Rectangle 25">
            <a:extLst>
              <a:ext uri="{FF2B5EF4-FFF2-40B4-BE49-F238E27FC236}">
                <a16:creationId xmlns:a16="http://schemas.microsoft.com/office/drawing/2014/main" id="{C79E584F-7B1C-7A43-B3A2-F7A67AC7E75A}"/>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5818" name="Rectangle 26">
            <a:extLst>
              <a:ext uri="{FF2B5EF4-FFF2-40B4-BE49-F238E27FC236}">
                <a16:creationId xmlns:a16="http://schemas.microsoft.com/office/drawing/2014/main" id="{B9E490B5-3DFC-4240-9D49-92B1F85DDDD1}"/>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1000"/>
                                  </p:stCondLst>
                                  <p:childTnLst>
                                    <p:set>
                                      <p:cBhvr>
                                        <p:cTn id="6" dur="1" fill="hold">
                                          <p:stCondLst>
                                            <p:cond delay="0"/>
                                          </p:stCondLst>
                                        </p:cTn>
                                        <p:tgtEl>
                                          <p:spTgt spid="545802"/>
                                        </p:tgtEl>
                                        <p:attrNameLst>
                                          <p:attrName>style.visibility</p:attrName>
                                        </p:attrNameLst>
                                      </p:cBhvr>
                                      <p:to>
                                        <p:strVal val="visible"/>
                                      </p:to>
                                    </p:set>
                                    <p:anim calcmode="lin" valueType="num">
                                      <p:cBhvr>
                                        <p:cTn id="7" dur="500" fill="hold"/>
                                        <p:tgtEl>
                                          <p:spTgt spid="545802"/>
                                        </p:tgtEl>
                                        <p:attrNameLst>
                                          <p:attrName>ppt_w</p:attrName>
                                        </p:attrNameLst>
                                      </p:cBhvr>
                                      <p:tavLst>
                                        <p:tav tm="0">
                                          <p:val>
                                            <p:strVal val="2/3*#ppt_w"/>
                                          </p:val>
                                        </p:tav>
                                        <p:tav tm="100000">
                                          <p:val>
                                            <p:strVal val="#ppt_w"/>
                                          </p:val>
                                        </p:tav>
                                      </p:tavLst>
                                    </p:anim>
                                    <p:anim calcmode="lin" valueType="num">
                                      <p:cBhvr>
                                        <p:cTn id="8" dur="500" fill="hold"/>
                                        <p:tgtEl>
                                          <p:spTgt spid="54580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6818" name="Rectangle 2" hidden="1">
            <a:extLst>
              <a:ext uri="{FF2B5EF4-FFF2-40B4-BE49-F238E27FC236}">
                <a16:creationId xmlns:a16="http://schemas.microsoft.com/office/drawing/2014/main" id="{285C77A9-CD21-B248-8A01-536075F49DDC}"/>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46819" name="Picture 3" descr="Capernaum area aerial, 115-20tb">
            <a:extLst>
              <a:ext uri="{FF2B5EF4-FFF2-40B4-BE49-F238E27FC236}">
                <a16:creationId xmlns:a16="http://schemas.microsoft.com/office/drawing/2014/main" id="{E786ED1A-9C2A-D64D-BE39-F97FF3E2B9A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5950" y="496888"/>
            <a:ext cx="7948613" cy="5783262"/>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6822" name="Rectangle 6">
            <a:extLst>
              <a:ext uri="{FF2B5EF4-FFF2-40B4-BE49-F238E27FC236}">
                <a16:creationId xmlns:a16="http://schemas.microsoft.com/office/drawing/2014/main" id="{41C20A31-CA14-BC46-ADE3-37243B35CE34}"/>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23" name="Text Box 7">
            <a:extLst>
              <a:ext uri="{FF2B5EF4-FFF2-40B4-BE49-F238E27FC236}">
                <a16:creationId xmlns:a16="http://schemas.microsoft.com/office/drawing/2014/main" id="{F35198EE-FF6B-4542-B35E-462810424567}"/>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Yesus Menjelajahi Negerinya:</a:t>
            </a:r>
          </a:p>
        </p:txBody>
      </p:sp>
      <p:sp>
        <p:nvSpPr>
          <p:cNvPr id="546824" name="Text Box 8">
            <a:extLst>
              <a:ext uri="{FF2B5EF4-FFF2-40B4-BE49-F238E27FC236}">
                <a16:creationId xmlns:a16="http://schemas.microsoft.com/office/drawing/2014/main" id="{E148ECF7-74C6-0042-9EDC-4C9BD8695289}"/>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1"/>
                </a:solidFill>
              </a:rPr>
              <a:t>Mendekati Kapernaum dari Udara</a:t>
            </a:r>
          </a:p>
        </p:txBody>
      </p:sp>
      <p:sp>
        <p:nvSpPr>
          <p:cNvPr id="546825" name="Rectangle 9">
            <a:extLst>
              <a:ext uri="{FF2B5EF4-FFF2-40B4-BE49-F238E27FC236}">
                <a16:creationId xmlns:a16="http://schemas.microsoft.com/office/drawing/2014/main" id="{8BC42973-E9AA-6245-9F6D-D7964E7A5F6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16</a:t>
            </a:r>
          </a:p>
        </p:txBody>
      </p:sp>
      <p:sp>
        <p:nvSpPr>
          <p:cNvPr id="546826" name="Rectangle 10">
            <a:extLst>
              <a:ext uri="{FF2B5EF4-FFF2-40B4-BE49-F238E27FC236}">
                <a16:creationId xmlns:a16="http://schemas.microsoft.com/office/drawing/2014/main" id="{C7B9E537-5BCF-314E-B0F7-B5A32D26CBB0}"/>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JESUS</a:t>
            </a:r>
          </a:p>
        </p:txBody>
      </p:sp>
      <p:sp>
        <p:nvSpPr>
          <p:cNvPr id="546827" name="AutoShape 11">
            <a:extLst>
              <a:ext uri="{FF2B5EF4-FFF2-40B4-BE49-F238E27FC236}">
                <a16:creationId xmlns:a16="http://schemas.microsoft.com/office/drawing/2014/main" id="{447BD556-44E5-5641-A62B-F6A4810C65CE}"/>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28" name="Rectangle 12">
            <a:extLst>
              <a:ext uri="{FF2B5EF4-FFF2-40B4-BE49-F238E27FC236}">
                <a16:creationId xmlns:a16="http://schemas.microsoft.com/office/drawing/2014/main" id="{F5E42C85-5BCD-5640-A8CD-7783B9345126}"/>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29" name="Line 13">
            <a:extLst>
              <a:ext uri="{FF2B5EF4-FFF2-40B4-BE49-F238E27FC236}">
                <a16:creationId xmlns:a16="http://schemas.microsoft.com/office/drawing/2014/main" id="{ED04DB67-06DF-4740-8784-4F83F4842E04}"/>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30" name="Line 14">
            <a:extLst>
              <a:ext uri="{FF2B5EF4-FFF2-40B4-BE49-F238E27FC236}">
                <a16:creationId xmlns:a16="http://schemas.microsoft.com/office/drawing/2014/main" id="{3EB32A2E-2A45-7846-9AA8-8EEBAAC8F55B}"/>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31" name="Line 15">
            <a:extLst>
              <a:ext uri="{FF2B5EF4-FFF2-40B4-BE49-F238E27FC236}">
                <a16:creationId xmlns:a16="http://schemas.microsoft.com/office/drawing/2014/main" id="{AC88660F-97E4-DB42-9533-7CEFF85BB3EF}"/>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32" name="Line 16">
            <a:extLst>
              <a:ext uri="{FF2B5EF4-FFF2-40B4-BE49-F238E27FC236}">
                <a16:creationId xmlns:a16="http://schemas.microsoft.com/office/drawing/2014/main" id="{910D97E7-CF42-7A41-93F9-2A4FD89D9F02}"/>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33" name="Line 17">
            <a:extLst>
              <a:ext uri="{FF2B5EF4-FFF2-40B4-BE49-F238E27FC236}">
                <a16:creationId xmlns:a16="http://schemas.microsoft.com/office/drawing/2014/main" id="{33C66AB5-DAA4-1D4F-9DAC-8D92366BBFE7}"/>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34" name="Rectangle 18">
            <a:extLst>
              <a:ext uri="{FF2B5EF4-FFF2-40B4-BE49-F238E27FC236}">
                <a16:creationId xmlns:a16="http://schemas.microsoft.com/office/drawing/2014/main" id="{BDA07C3F-4BD1-7B47-8B4A-CCFC9A30EB4E}"/>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46835" name="Rectangle 19">
            <a:extLst>
              <a:ext uri="{FF2B5EF4-FFF2-40B4-BE49-F238E27FC236}">
                <a16:creationId xmlns:a16="http://schemas.microsoft.com/office/drawing/2014/main" id="{1DF78D0E-C3F5-554B-A09F-662FC3C12DF1}"/>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36" name="Line 20">
            <a:extLst>
              <a:ext uri="{FF2B5EF4-FFF2-40B4-BE49-F238E27FC236}">
                <a16:creationId xmlns:a16="http://schemas.microsoft.com/office/drawing/2014/main" id="{086B7D12-7670-A744-878E-B041E599062E}"/>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37" name="Line 21">
            <a:extLst>
              <a:ext uri="{FF2B5EF4-FFF2-40B4-BE49-F238E27FC236}">
                <a16:creationId xmlns:a16="http://schemas.microsoft.com/office/drawing/2014/main" id="{D497F692-AF3F-AB44-BEF3-FC1CBFB09C13}"/>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38" name="Rectangle 22">
            <a:extLst>
              <a:ext uri="{FF2B5EF4-FFF2-40B4-BE49-F238E27FC236}">
                <a16:creationId xmlns:a16="http://schemas.microsoft.com/office/drawing/2014/main" id="{760AC07C-3A77-0648-BAD2-74941F570448}"/>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39" name="Rectangle 23">
            <a:extLst>
              <a:ext uri="{FF2B5EF4-FFF2-40B4-BE49-F238E27FC236}">
                <a16:creationId xmlns:a16="http://schemas.microsoft.com/office/drawing/2014/main" id="{751F241D-9E8D-DD46-A24F-D8698F82567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6840" name="Rectangle 24">
            <a:extLst>
              <a:ext uri="{FF2B5EF4-FFF2-40B4-BE49-F238E27FC236}">
                <a16:creationId xmlns:a16="http://schemas.microsoft.com/office/drawing/2014/main" id="{BD21025C-BD62-9D44-B653-F7081B6F4E8C}"/>
              </a:ext>
            </a:extLst>
          </p:cNvPr>
          <p:cNvSpPr>
            <a:spLocks noChangeArrowheads="1"/>
          </p:cNvSpPr>
          <p:nvPr/>
        </p:nvSpPr>
        <p:spPr bwMode="auto">
          <a:xfrm>
            <a:off x="82042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Tree>
  </p:cSld>
  <p:clrMapOvr>
    <a:masterClrMapping/>
  </p:clrMapOvr>
  <p:transition>
    <p:wheel spokes="0"/>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7842" name="Rectangle 2" hidden="1">
            <a:extLst>
              <a:ext uri="{FF2B5EF4-FFF2-40B4-BE49-F238E27FC236}">
                <a16:creationId xmlns:a16="http://schemas.microsoft.com/office/drawing/2014/main" id="{AAF31250-0554-D74E-83A5-3D6610656DE3}"/>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47843" name="Picture 3" descr="Capernaum area aerial, 115-19tb">
            <a:extLst>
              <a:ext uri="{FF2B5EF4-FFF2-40B4-BE49-F238E27FC236}">
                <a16:creationId xmlns:a16="http://schemas.microsoft.com/office/drawing/2014/main" id="{2055CF43-D69E-8246-843F-43910412EE0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69913" y="506413"/>
            <a:ext cx="7983537" cy="5789612"/>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7845" name="Rectangle 5">
            <a:extLst>
              <a:ext uri="{FF2B5EF4-FFF2-40B4-BE49-F238E27FC236}">
                <a16:creationId xmlns:a16="http://schemas.microsoft.com/office/drawing/2014/main" id="{D9E1F3CF-9C6A-6547-8063-D29ABFAAEA1D}"/>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48" name="Rectangle 8">
            <a:extLst>
              <a:ext uri="{FF2B5EF4-FFF2-40B4-BE49-F238E27FC236}">
                <a16:creationId xmlns:a16="http://schemas.microsoft.com/office/drawing/2014/main" id="{242EA395-8111-4D4A-93D4-339912819BE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17</a:t>
            </a:r>
          </a:p>
        </p:txBody>
      </p:sp>
      <p:sp>
        <p:nvSpPr>
          <p:cNvPr id="547849" name="Rectangle 9">
            <a:extLst>
              <a:ext uri="{FF2B5EF4-FFF2-40B4-BE49-F238E27FC236}">
                <a16:creationId xmlns:a16="http://schemas.microsoft.com/office/drawing/2014/main" id="{F53EA48B-184A-4242-891E-845DD02E798D}"/>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JESUS</a:t>
            </a:r>
          </a:p>
        </p:txBody>
      </p:sp>
      <p:sp>
        <p:nvSpPr>
          <p:cNvPr id="547850" name="AutoShape 10">
            <a:extLst>
              <a:ext uri="{FF2B5EF4-FFF2-40B4-BE49-F238E27FC236}">
                <a16:creationId xmlns:a16="http://schemas.microsoft.com/office/drawing/2014/main" id="{4ACC9819-752F-1142-8E55-4043C211FF2C}"/>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51" name="Rectangle 11">
            <a:extLst>
              <a:ext uri="{FF2B5EF4-FFF2-40B4-BE49-F238E27FC236}">
                <a16:creationId xmlns:a16="http://schemas.microsoft.com/office/drawing/2014/main" id="{C88CE50A-D9E7-B24A-812C-8CC4C45AFD8E}"/>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52" name="Line 12">
            <a:extLst>
              <a:ext uri="{FF2B5EF4-FFF2-40B4-BE49-F238E27FC236}">
                <a16:creationId xmlns:a16="http://schemas.microsoft.com/office/drawing/2014/main" id="{C78ECB6C-B0B5-5E43-850B-B1B987AE54C7}"/>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53" name="Line 13">
            <a:extLst>
              <a:ext uri="{FF2B5EF4-FFF2-40B4-BE49-F238E27FC236}">
                <a16:creationId xmlns:a16="http://schemas.microsoft.com/office/drawing/2014/main" id="{8CA99C22-11D1-284F-A66F-1CA900D606C9}"/>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54" name="Line 14">
            <a:extLst>
              <a:ext uri="{FF2B5EF4-FFF2-40B4-BE49-F238E27FC236}">
                <a16:creationId xmlns:a16="http://schemas.microsoft.com/office/drawing/2014/main" id="{3FB0EEA8-D862-A546-8E9C-F59F2B87770D}"/>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55" name="Line 15">
            <a:extLst>
              <a:ext uri="{FF2B5EF4-FFF2-40B4-BE49-F238E27FC236}">
                <a16:creationId xmlns:a16="http://schemas.microsoft.com/office/drawing/2014/main" id="{FF9775F3-69BD-D74F-BB92-40EFD10898BE}"/>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56" name="Line 16">
            <a:extLst>
              <a:ext uri="{FF2B5EF4-FFF2-40B4-BE49-F238E27FC236}">
                <a16:creationId xmlns:a16="http://schemas.microsoft.com/office/drawing/2014/main" id="{D81B7B06-62F5-D243-800A-CC5D352ABF79}"/>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57" name="Rectangle 17">
            <a:extLst>
              <a:ext uri="{FF2B5EF4-FFF2-40B4-BE49-F238E27FC236}">
                <a16:creationId xmlns:a16="http://schemas.microsoft.com/office/drawing/2014/main" id="{545FA0EE-7390-DE41-A29A-A9C592481AD4}"/>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47858" name="Rectangle 18">
            <a:extLst>
              <a:ext uri="{FF2B5EF4-FFF2-40B4-BE49-F238E27FC236}">
                <a16:creationId xmlns:a16="http://schemas.microsoft.com/office/drawing/2014/main" id="{08BDD813-3C81-5644-988D-1FC8D890FA26}"/>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59" name="Line 19">
            <a:extLst>
              <a:ext uri="{FF2B5EF4-FFF2-40B4-BE49-F238E27FC236}">
                <a16:creationId xmlns:a16="http://schemas.microsoft.com/office/drawing/2014/main" id="{127DD963-3A26-4F46-87FF-72562B1D6FBA}"/>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60" name="Line 20">
            <a:extLst>
              <a:ext uri="{FF2B5EF4-FFF2-40B4-BE49-F238E27FC236}">
                <a16:creationId xmlns:a16="http://schemas.microsoft.com/office/drawing/2014/main" id="{E9C1F0E9-1899-5F48-A3ED-F9634418FD50}"/>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61" name="Rectangle 21">
            <a:extLst>
              <a:ext uri="{FF2B5EF4-FFF2-40B4-BE49-F238E27FC236}">
                <a16:creationId xmlns:a16="http://schemas.microsoft.com/office/drawing/2014/main" id="{EF8E6D74-3A8E-504B-9D4C-17811FEC5B3A}"/>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62" name="Rectangle 22">
            <a:extLst>
              <a:ext uri="{FF2B5EF4-FFF2-40B4-BE49-F238E27FC236}">
                <a16:creationId xmlns:a16="http://schemas.microsoft.com/office/drawing/2014/main" id="{A0156F09-D672-824B-8151-ECFA93F8A2D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63" name="Rectangle 23">
            <a:extLst>
              <a:ext uri="{FF2B5EF4-FFF2-40B4-BE49-F238E27FC236}">
                <a16:creationId xmlns:a16="http://schemas.microsoft.com/office/drawing/2014/main" id="{F0040584-7AD9-0448-8B8E-B6E1BDF81B65}"/>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47865" name="Text Box 25">
            <a:extLst>
              <a:ext uri="{FF2B5EF4-FFF2-40B4-BE49-F238E27FC236}">
                <a16:creationId xmlns:a16="http://schemas.microsoft.com/office/drawing/2014/main" id="{3CE80731-913A-AF48-B538-41BB354F9678}"/>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Yesus Menjelajahi Negerinya:</a:t>
            </a:r>
          </a:p>
        </p:txBody>
      </p:sp>
      <p:sp>
        <p:nvSpPr>
          <p:cNvPr id="547866" name="Text Box 26">
            <a:extLst>
              <a:ext uri="{FF2B5EF4-FFF2-40B4-BE49-F238E27FC236}">
                <a16:creationId xmlns:a16="http://schemas.microsoft.com/office/drawing/2014/main" id="{10795738-AA12-334C-9039-AF8ED5161ED3}"/>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1"/>
                </a:solidFill>
              </a:rPr>
              <a:t>Mendekati Kapernaum dari Udara</a:t>
            </a:r>
          </a:p>
        </p:txBody>
      </p:sp>
      <p:sp>
        <p:nvSpPr>
          <p:cNvPr id="547867" name="Oval 27">
            <a:extLst>
              <a:ext uri="{FF2B5EF4-FFF2-40B4-BE49-F238E27FC236}">
                <a16:creationId xmlns:a16="http://schemas.microsoft.com/office/drawing/2014/main" id="{C22BF03A-BB28-1842-9767-F07940B1878E}"/>
              </a:ext>
            </a:extLst>
          </p:cNvPr>
          <p:cNvSpPr>
            <a:spLocks noChangeArrowheads="1"/>
          </p:cNvSpPr>
          <p:nvPr/>
        </p:nvSpPr>
        <p:spPr bwMode="auto">
          <a:xfrm>
            <a:off x="3916363" y="2193925"/>
            <a:ext cx="1101725" cy="752475"/>
          </a:xfrm>
          <a:prstGeom prst="ellipse">
            <a:avLst/>
          </a:prstGeom>
          <a:noFill/>
          <a:ln w="57150">
            <a:solidFill>
              <a:srgbClr val="FFFF00"/>
            </a:solidFill>
            <a:round/>
            <a:headEnd/>
            <a:tailEnd/>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a:solidFill>
                <a:srgbClr val="FFFF00"/>
              </a:solidFil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7867"/>
                                        </p:tgtEl>
                                        <p:attrNameLst>
                                          <p:attrName>style.visibility</p:attrName>
                                        </p:attrNameLst>
                                      </p:cBhvr>
                                      <p:to>
                                        <p:strVal val="visible"/>
                                      </p:to>
                                    </p:set>
                                    <p:anim calcmode="lin" valueType="num">
                                      <p:cBhvr>
                                        <p:cTn id="7" dur="500" fill="hold"/>
                                        <p:tgtEl>
                                          <p:spTgt spid="547867"/>
                                        </p:tgtEl>
                                        <p:attrNameLst>
                                          <p:attrName>ppt_w</p:attrName>
                                        </p:attrNameLst>
                                      </p:cBhvr>
                                      <p:tavLst>
                                        <p:tav tm="0">
                                          <p:val>
                                            <p:strVal val="2/3*#ppt_w"/>
                                          </p:val>
                                        </p:tav>
                                        <p:tav tm="100000">
                                          <p:val>
                                            <p:strVal val="#ppt_w"/>
                                          </p:val>
                                        </p:tav>
                                      </p:tavLst>
                                    </p:anim>
                                    <p:anim calcmode="lin" valueType="num">
                                      <p:cBhvr>
                                        <p:cTn id="8" dur="500" fill="hold"/>
                                        <p:tgtEl>
                                          <p:spTgt spid="54786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6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Tree>
    <p:extLst>
      <p:ext uri="{BB962C8B-B14F-4D97-AF65-F5344CB8AC3E}">
        <p14:creationId xmlns:p14="http://schemas.microsoft.com/office/powerpoint/2010/main" val="2339694187"/>
      </p:ext>
    </p:extLst>
  </p:cSld>
  <p:clrMapOvr>
    <a:masterClrMapping/>
  </p:clrMapOvr>
  <p:transition spd="slow">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8866" name="Rectangle 2" hidden="1">
            <a:extLst>
              <a:ext uri="{FF2B5EF4-FFF2-40B4-BE49-F238E27FC236}">
                <a16:creationId xmlns:a16="http://schemas.microsoft.com/office/drawing/2014/main" id="{6FF1CCEA-E9AC-C54D-8DCA-DEDCD752AAA9}"/>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48867" name="Picture 3" descr="Capernaum aerial, 115-18tb">
            <a:extLst>
              <a:ext uri="{FF2B5EF4-FFF2-40B4-BE49-F238E27FC236}">
                <a16:creationId xmlns:a16="http://schemas.microsoft.com/office/drawing/2014/main" id="{56B5AB74-281F-1346-B4C4-D8726EB468D2}"/>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1500" y="506413"/>
            <a:ext cx="8002588" cy="58166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8869" name="Rectangle 5">
            <a:extLst>
              <a:ext uri="{FF2B5EF4-FFF2-40B4-BE49-F238E27FC236}">
                <a16:creationId xmlns:a16="http://schemas.microsoft.com/office/drawing/2014/main" id="{2DA89925-3C4C-8145-99D7-EBBE80FE3D4A}"/>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72" name="Oval 8">
            <a:extLst>
              <a:ext uri="{FF2B5EF4-FFF2-40B4-BE49-F238E27FC236}">
                <a16:creationId xmlns:a16="http://schemas.microsoft.com/office/drawing/2014/main" id="{9D7A23DB-7721-2746-BC99-22D3007ED20A}"/>
              </a:ext>
            </a:extLst>
          </p:cNvPr>
          <p:cNvSpPr>
            <a:spLocks noChangeArrowheads="1"/>
          </p:cNvSpPr>
          <p:nvPr/>
        </p:nvSpPr>
        <p:spPr bwMode="auto">
          <a:xfrm>
            <a:off x="1747838" y="2370138"/>
            <a:ext cx="3181350" cy="752475"/>
          </a:xfrm>
          <a:prstGeom prst="ellipse">
            <a:avLst/>
          </a:prstGeom>
          <a:noFill/>
          <a:ln w="57150">
            <a:solidFill>
              <a:srgbClr val="FFFF00"/>
            </a:solidFill>
            <a:round/>
            <a:headEnd/>
            <a:tailEnd/>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a:solidFill>
                <a:srgbClr val="FFFF00"/>
              </a:solidFill>
            </a:endParaRPr>
          </a:p>
        </p:txBody>
      </p:sp>
      <p:sp>
        <p:nvSpPr>
          <p:cNvPr id="548873" name="Rectangle 9">
            <a:extLst>
              <a:ext uri="{FF2B5EF4-FFF2-40B4-BE49-F238E27FC236}">
                <a16:creationId xmlns:a16="http://schemas.microsoft.com/office/drawing/2014/main" id="{60AAB108-F23C-614D-9FA8-34DA16FBDC6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18</a:t>
            </a:r>
          </a:p>
        </p:txBody>
      </p:sp>
      <p:sp>
        <p:nvSpPr>
          <p:cNvPr id="548874" name="Rectangle 10">
            <a:extLst>
              <a:ext uri="{FF2B5EF4-FFF2-40B4-BE49-F238E27FC236}">
                <a16:creationId xmlns:a16="http://schemas.microsoft.com/office/drawing/2014/main" id="{76D7D43E-7CC1-F741-B69A-E47DFA199EE0}"/>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JESUS</a:t>
            </a:r>
          </a:p>
        </p:txBody>
      </p:sp>
      <p:sp>
        <p:nvSpPr>
          <p:cNvPr id="548875" name="AutoShape 11">
            <a:extLst>
              <a:ext uri="{FF2B5EF4-FFF2-40B4-BE49-F238E27FC236}">
                <a16:creationId xmlns:a16="http://schemas.microsoft.com/office/drawing/2014/main" id="{72A5999C-6F6A-7F4D-B943-D644DA99968E}"/>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76" name="Rectangle 12">
            <a:extLst>
              <a:ext uri="{FF2B5EF4-FFF2-40B4-BE49-F238E27FC236}">
                <a16:creationId xmlns:a16="http://schemas.microsoft.com/office/drawing/2014/main" id="{A54279FD-674D-E84E-87FB-0D97FD4DDF06}"/>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77" name="Line 13">
            <a:extLst>
              <a:ext uri="{FF2B5EF4-FFF2-40B4-BE49-F238E27FC236}">
                <a16:creationId xmlns:a16="http://schemas.microsoft.com/office/drawing/2014/main" id="{12CB163A-A519-EF40-A03E-025103CB634F}"/>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78" name="Line 14">
            <a:extLst>
              <a:ext uri="{FF2B5EF4-FFF2-40B4-BE49-F238E27FC236}">
                <a16:creationId xmlns:a16="http://schemas.microsoft.com/office/drawing/2014/main" id="{FD9797AD-CACB-DD4E-A24F-2D83BED7FD3F}"/>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79" name="Line 15">
            <a:extLst>
              <a:ext uri="{FF2B5EF4-FFF2-40B4-BE49-F238E27FC236}">
                <a16:creationId xmlns:a16="http://schemas.microsoft.com/office/drawing/2014/main" id="{15E0079D-B292-DE4B-AF53-6FD980CC731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80" name="Line 16">
            <a:extLst>
              <a:ext uri="{FF2B5EF4-FFF2-40B4-BE49-F238E27FC236}">
                <a16:creationId xmlns:a16="http://schemas.microsoft.com/office/drawing/2014/main" id="{11C7ABD5-D2F9-DB42-93A0-A5E8BDAE2A54}"/>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81" name="Line 17">
            <a:extLst>
              <a:ext uri="{FF2B5EF4-FFF2-40B4-BE49-F238E27FC236}">
                <a16:creationId xmlns:a16="http://schemas.microsoft.com/office/drawing/2014/main" id="{DE4DEA8F-43FA-4B4E-BE36-18144476C66C}"/>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82" name="Rectangle 18">
            <a:extLst>
              <a:ext uri="{FF2B5EF4-FFF2-40B4-BE49-F238E27FC236}">
                <a16:creationId xmlns:a16="http://schemas.microsoft.com/office/drawing/2014/main" id="{2B02ED56-8FF9-4E49-868A-F3281336D8F7}"/>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48883" name="Rectangle 19">
            <a:extLst>
              <a:ext uri="{FF2B5EF4-FFF2-40B4-BE49-F238E27FC236}">
                <a16:creationId xmlns:a16="http://schemas.microsoft.com/office/drawing/2014/main" id="{9F8EB5E4-D907-F642-AB3C-2266D9413890}"/>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84" name="Line 20">
            <a:extLst>
              <a:ext uri="{FF2B5EF4-FFF2-40B4-BE49-F238E27FC236}">
                <a16:creationId xmlns:a16="http://schemas.microsoft.com/office/drawing/2014/main" id="{72E7912A-8842-7D4C-8920-E8B7919EE9BB}"/>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85" name="Line 21">
            <a:extLst>
              <a:ext uri="{FF2B5EF4-FFF2-40B4-BE49-F238E27FC236}">
                <a16:creationId xmlns:a16="http://schemas.microsoft.com/office/drawing/2014/main" id="{ACBB1913-28E1-6945-9ABD-F8FE5CAAF197}"/>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86" name="Rectangle 22">
            <a:extLst>
              <a:ext uri="{FF2B5EF4-FFF2-40B4-BE49-F238E27FC236}">
                <a16:creationId xmlns:a16="http://schemas.microsoft.com/office/drawing/2014/main" id="{AB9E8823-1A95-8547-BD53-4A3D1D33CFA4}"/>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87" name="Rectangle 23">
            <a:extLst>
              <a:ext uri="{FF2B5EF4-FFF2-40B4-BE49-F238E27FC236}">
                <a16:creationId xmlns:a16="http://schemas.microsoft.com/office/drawing/2014/main" id="{96D3AF0B-F2A6-FE4B-B863-5BC6E4E1E910}"/>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888" name="Rectangle 24">
            <a:extLst>
              <a:ext uri="{FF2B5EF4-FFF2-40B4-BE49-F238E27FC236}">
                <a16:creationId xmlns:a16="http://schemas.microsoft.com/office/drawing/2014/main" id="{649AE5D1-F810-954B-B5F6-E312A54CEF25}"/>
              </a:ext>
            </a:extLst>
          </p:cNvPr>
          <p:cNvSpPr>
            <a:spLocks noChangeArrowheads="1"/>
          </p:cNvSpPr>
          <p:nvPr/>
        </p:nvSpPr>
        <p:spPr bwMode="auto">
          <a:xfrm>
            <a:off x="81788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48890" name="Text Box 26">
            <a:extLst>
              <a:ext uri="{FF2B5EF4-FFF2-40B4-BE49-F238E27FC236}">
                <a16:creationId xmlns:a16="http://schemas.microsoft.com/office/drawing/2014/main" id="{B52838CC-E5EA-F246-B168-627B03C9B14A}"/>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Yesus Menjelajahi Negerinya:</a:t>
            </a:r>
          </a:p>
        </p:txBody>
      </p:sp>
      <p:sp>
        <p:nvSpPr>
          <p:cNvPr id="548891" name="Text Box 27">
            <a:extLst>
              <a:ext uri="{FF2B5EF4-FFF2-40B4-BE49-F238E27FC236}">
                <a16:creationId xmlns:a16="http://schemas.microsoft.com/office/drawing/2014/main" id="{8865B0A5-8ED8-C44F-88FD-24EC6DC4B3E7}"/>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1"/>
                </a:solidFill>
              </a:rPr>
              <a:t>Mendekati Kapernaum dari Udara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8872"/>
                                        </p:tgtEl>
                                        <p:attrNameLst>
                                          <p:attrName>style.visibility</p:attrName>
                                        </p:attrNameLst>
                                      </p:cBhvr>
                                      <p:to>
                                        <p:strVal val="visible"/>
                                      </p:to>
                                    </p:set>
                                    <p:anim calcmode="lin" valueType="num">
                                      <p:cBhvr>
                                        <p:cTn id="7" dur="500" fill="hold"/>
                                        <p:tgtEl>
                                          <p:spTgt spid="548872"/>
                                        </p:tgtEl>
                                        <p:attrNameLst>
                                          <p:attrName>ppt_w</p:attrName>
                                        </p:attrNameLst>
                                      </p:cBhvr>
                                      <p:tavLst>
                                        <p:tav tm="0">
                                          <p:val>
                                            <p:strVal val="2/3*#ppt_w"/>
                                          </p:val>
                                        </p:tav>
                                        <p:tav tm="100000">
                                          <p:val>
                                            <p:strVal val="#ppt_w"/>
                                          </p:val>
                                        </p:tav>
                                      </p:tavLst>
                                    </p:anim>
                                    <p:anim calcmode="lin" valueType="num">
                                      <p:cBhvr>
                                        <p:cTn id="8" dur="500" fill="hold"/>
                                        <p:tgtEl>
                                          <p:spTgt spid="54887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7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9890" name="Rectangle 2" hidden="1">
            <a:extLst>
              <a:ext uri="{FF2B5EF4-FFF2-40B4-BE49-F238E27FC236}">
                <a16:creationId xmlns:a16="http://schemas.microsoft.com/office/drawing/2014/main" id="{8B39944B-D486-704A-B2CF-EBD7EE32DF97}"/>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49891" name="Picture 3" descr="Capernaum view from Sea of Galilee boat, 53-31tb">
            <a:extLst>
              <a:ext uri="{FF2B5EF4-FFF2-40B4-BE49-F238E27FC236}">
                <a16:creationId xmlns:a16="http://schemas.microsoft.com/office/drawing/2014/main" id="{FE140CE1-2E71-3C40-82D8-3A1E693A6DBD}"/>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4675" y="519113"/>
            <a:ext cx="7983538" cy="5749925"/>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9893" name="Rectangle 5">
            <a:extLst>
              <a:ext uri="{FF2B5EF4-FFF2-40B4-BE49-F238E27FC236}">
                <a16:creationId xmlns:a16="http://schemas.microsoft.com/office/drawing/2014/main" id="{565DFB83-1B29-0545-8E6E-48686FC3349C}"/>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894" name="Text Box 6">
            <a:extLst>
              <a:ext uri="{FF2B5EF4-FFF2-40B4-BE49-F238E27FC236}">
                <a16:creationId xmlns:a16="http://schemas.microsoft.com/office/drawing/2014/main" id="{B9D126B2-880E-E04B-8ADC-41A00EF5D771}"/>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
        <p:nvSpPr>
          <p:cNvPr id="549895" name="Text Box 7">
            <a:extLst>
              <a:ext uri="{FF2B5EF4-FFF2-40B4-BE49-F238E27FC236}">
                <a16:creationId xmlns:a16="http://schemas.microsoft.com/office/drawing/2014/main" id="{AC0005EC-D137-884D-81F6-66B1ECF60638}"/>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Mendekati Kapernaum dengan Kapal</a:t>
            </a:r>
          </a:p>
        </p:txBody>
      </p:sp>
      <p:sp>
        <p:nvSpPr>
          <p:cNvPr id="549896" name="Rectangle 8">
            <a:extLst>
              <a:ext uri="{FF2B5EF4-FFF2-40B4-BE49-F238E27FC236}">
                <a16:creationId xmlns:a16="http://schemas.microsoft.com/office/drawing/2014/main" id="{F843AD82-A086-1A4E-84B9-F1FF16F0EA9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19</a:t>
            </a:r>
          </a:p>
        </p:txBody>
      </p:sp>
      <p:sp>
        <p:nvSpPr>
          <p:cNvPr id="549897" name="Rectangle 9">
            <a:extLst>
              <a:ext uri="{FF2B5EF4-FFF2-40B4-BE49-F238E27FC236}">
                <a16:creationId xmlns:a16="http://schemas.microsoft.com/office/drawing/2014/main" id="{3703D851-F9A3-BC44-9DF2-91928B52A4C4}"/>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49898" name="AutoShape 10">
            <a:extLst>
              <a:ext uri="{FF2B5EF4-FFF2-40B4-BE49-F238E27FC236}">
                <a16:creationId xmlns:a16="http://schemas.microsoft.com/office/drawing/2014/main" id="{30829333-7002-064F-8E32-46B0906AAAF1}"/>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899" name="Rectangle 11">
            <a:extLst>
              <a:ext uri="{FF2B5EF4-FFF2-40B4-BE49-F238E27FC236}">
                <a16:creationId xmlns:a16="http://schemas.microsoft.com/office/drawing/2014/main" id="{E66E087D-A471-F744-913B-83A9DB58702A}"/>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0" name="Line 12">
            <a:extLst>
              <a:ext uri="{FF2B5EF4-FFF2-40B4-BE49-F238E27FC236}">
                <a16:creationId xmlns:a16="http://schemas.microsoft.com/office/drawing/2014/main" id="{14C4FCFF-BD80-6B47-BF4F-1FED2E75BD6E}"/>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1" name="Line 13">
            <a:extLst>
              <a:ext uri="{FF2B5EF4-FFF2-40B4-BE49-F238E27FC236}">
                <a16:creationId xmlns:a16="http://schemas.microsoft.com/office/drawing/2014/main" id="{385EF115-9E08-B84F-9D62-363B2DF384FE}"/>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2" name="Line 14">
            <a:extLst>
              <a:ext uri="{FF2B5EF4-FFF2-40B4-BE49-F238E27FC236}">
                <a16:creationId xmlns:a16="http://schemas.microsoft.com/office/drawing/2014/main" id="{5F6BA6E9-821F-7B44-974E-4509E739147C}"/>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3" name="Line 15">
            <a:extLst>
              <a:ext uri="{FF2B5EF4-FFF2-40B4-BE49-F238E27FC236}">
                <a16:creationId xmlns:a16="http://schemas.microsoft.com/office/drawing/2014/main" id="{2EBFA9F3-47FC-F042-A6BD-8A1AFDF64ECA}"/>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4" name="Line 16">
            <a:extLst>
              <a:ext uri="{FF2B5EF4-FFF2-40B4-BE49-F238E27FC236}">
                <a16:creationId xmlns:a16="http://schemas.microsoft.com/office/drawing/2014/main" id="{F5DA1902-95EA-C74D-B8CD-8CB482168CAA}"/>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5" name="Rectangle 17">
            <a:extLst>
              <a:ext uri="{FF2B5EF4-FFF2-40B4-BE49-F238E27FC236}">
                <a16:creationId xmlns:a16="http://schemas.microsoft.com/office/drawing/2014/main" id="{B185D6C6-7ED6-8041-9035-38EFD12F2801}"/>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49906" name="Rectangle 18">
            <a:extLst>
              <a:ext uri="{FF2B5EF4-FFF2-40B4-BE49-F238E27FC236}">
                <a16:creationId xmlns:a16="http://schemas.microsoft.com/office/drawing/2014/main" id="{5A07B4D2-9871-0D41-8D00-8180621C95D5}"/>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7" name="Line 19">
            <a:extLst>
              <a:ext uri="{FF2B5EF4-FFF2-40B4-BE49-F238E27FC236}">
                <a16:creationId xmlns:a16="http://schemas.microsoft.com/office/drawing/2014/main" id="{A2D44729-3545-2D41-90F2-F1751D2F2CE0}"/>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8" name="Line 20">
            <a:extLst>
              <a:ext uri="{FF2B5EF4-FFF2-40B4-BE49-F238E27FC236}">
                <a16:creationId xmlns:a16="http://schemas.microsoft.com/office/drawing/2014/main" id="{B1F7345B-B9DB-024F-82D0-FD15E84FB4BB}"/>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09" name="Rectangle 21">
            <a:extLst>
              <a:ext uri="{FF2B5EF4-FFF2-40B4-BE49-F238E27FC236}">
                <a16:creationId xmlns:a16="http://schemas.microsoft.com/office/drawing/2014/main" id="{494B9693-459D-BF46-88AF-EC9928A1E213}"/>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10" name="Rectangle 22">
            <a:extLst>
              <a:ext uri="{FF2B5EF4-FFF2-40B4-BE49-F238E27FC236}">
                <a16:creationId xmlns:a16="http://schemas.microsoft.com/office/drawing/2014/main" id="{164773F3-D944-5749-BAF1-32BB4C7642CA}"/>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9911" name="Rectangle 23">
            <a:extLst>
              <a:ext uri="{FF2B5EF4-FFF2-40B4-BE49-F238E27FC236}">
                <a16:creationId xmlns:a16="http://schemas.microsoft.com/office/drawing/2014/main" id="{5637CD2B-C76C-6841-A742-EB2CF0DCC406}"/>
              </a:ext>
            </a:extLst>
          </p:cNvPr>
          <p:cNvSpPr>
            <a:spLocks noChangeArrowheads="1"/>
          </p:cNvSpPr>
          <p:nvPr/>
        </p:nvSpPr>
        <p:spPr bwMode="auto">
          <a:xfrm>
            <a:off x="81788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Tree>
  </p:cSld>
  <p:clrMapOvr>
    <a:masterClrMapping/>
  </p:clrMapOvr>
  <p:transition>
    <p:wheel spokes="0"/>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0914" name="Rectangle 2" hidden="1">
            <a:extLst>
              <a:ext uri="{FF2B5EF4-FFF2-40B4-BE49-F238E27FC236}">
                <a16:creationId xmlns:a16="http://schemas.microsoft.com/office/drawing/2014/main" id="{AEBC72F7-143C-D04B-BE0E-A3D4F374F092}"/>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50915" name="Picture 3" descr="Capernaum from boat2, tb n011500 sr">
            <a:extLst>
              <a:ext uri="{FF2B5EF4-FFF2-40B4-BE49-F238E27FC236}">
                <a16:creationId xmlns:a16="http://schemas.microsoft.com/office/drawing/2014/main" id="{E2299A83-FA63-0348-9818-6A41B5E850E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22300" y="522288"/>
            <a:ext cx="7899400" cy="5768975"/>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0917" name="Rectangle 5">
            <a:extLst>
              <a:ext uri="{FF2B5EF4-FFF2-40B4-BE49-F238E27FC236}">
                <a16:creationId xmlns:a16="http://schemas.microsoft.com/office/drawing/2014/main" id="{63598D98-30D5-9440-BD42-C02E3C7085B4}"/>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21" name="Rectangle 9">
            <a:extLst>
              <a:ext uri="{FF2B5EF4-FFF2-40B4-BE49-F238E27FC236}">
                <a16:creationId xmlns:a16="http://schemas.microsoft.com/office/drawing/2014/main" id="{171924A7-55D5-0641-90CE-9630A6026C8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20</a:t>
            </a:r>
          </a:p>
        </p:txBody>
      </p:sp>
      <p:sp>
        <p:nvSpPr>
          <p:cNvPr id="550922" name="Rectangle 10">
            <a:extLst>
              <a:ext uri="{FF2B5EF4-FFF2-40B4-BE49-F238E27FC236}">
                <a16:creationId xmlns:a16="http://schemas.microsoft.com/office/drawing/2014/main" id="{1733F0EE-6B1A-FA4B-97C0-A9FE7CCE207A}"/>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50923" name="AutoShape 11">
            <a:extLst>
              <a:ext uri="{FF2B5EF4-FFF2-40B4-BE49-F238E27FC236}">
                <a16:creationId xmlns:a16="http://schemas.microsoft.com/office/drawing/2014/main" id="{F5AF38AC-1F67-EC43-9170-0C565F8FFF60}"/>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24" name="Rectangle 12">
            <a:extLst>
              <a:ext uri="{FF2B5EF4-FFF2-40B4-BE49-F238E27FC236}">
                <a16:creationId xmlns:a16="http://schemas.microsoft.com/office/drawing/2014/main" id="{08FFBC44-C678-8148-A31A-9F833EEFB857}"/>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25" name="Line 13">
            <a:extLst>
              <a:ext uri="{FF2B5EF4-FFF2-40B4-BE49-F238E27FC236}">
                <a16:creationId xmlns:a16="http://schemas.microsoft.com/office/drawing/2014/main" id="{32E4FC91-2764-054A-B048-FDC8CBC0A772}"/>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26" name="Line 14">
            <a:extLst>
              <a:ext uri="{FF2B5EF4-FFF2-40B4-BE49-F238E27FC236}">
                <a16:creationId xmlns:a16="http://schemas.microsoft.com/office/drawing/2014/main" id="{00D3791D-65FC-244D-974F-77D0B63A4349}"/>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27" name="Line 15">
            <a:extLst>
              <a:ext uri="{FF2B5EF4-FFF2-40B4-BE49-F238E27FC236}">
                <a16:creationId xmlns:a16="http://schemas.microsoft.com/office/drawing/2014/main" id="{ADDED33D-9518-6B41-9D9F-5CB3DA9EF8A7}"/>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28" name="Line 16">
            <a:extLst>
              <a:ext uri="{FF2B5EF4-FFF2-40B4-BE49-F238E27FC236}">
                <a16:creationId xmlns:a16="http://schemas.microsoft.com/office/drawing/2014/main" id="{9AA90DB9-8612-D447-84B7-5570DC1AE2EB}"/>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29" name="Line 17">
            <a:extLst>
              <a:ext uri="{FF2B5EF4-FFF2-40B4-BE49-F238E27FC236}">
                <a16:creationId xmlns:a16="http://schemas.microsoft.com/office/drawing/2014/main" id="{A73F4D4F-B4F5-604F-A195-1F09500EEA42}"/>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30" name="Rectangle 18">
            <a:extLst>
              <a:ext uri="{FF2B5EF4-FFF2-40B4-BE49-F238E27FC236}">
                <a16:creationId xmlns:a16="http://schemas.microsoft.com/office/drawing/2014/main" id="{7D1C6282-5E43-314B-A363-58CD018F2FD8}"/>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50931" name="Rectangle 19">
            <a:extLst>
              <a:ext uri="{FF2B5EF4-FFF2-40B4-BE49-F238E27FC236}">
                <a16:creationId xmlns:a16="http://schemas.microsoft.com/office/drawing/2014/main" id="{AD7B3E47-FCB3-7F49-AC1B-56EB8A433BC9}"/>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32" name="Line 20">
            <a:extLst>
              <a:ext uri="{FF2B5EF4-FFF2-40B4-BE49-F238E27FC236}">
                <a16:creationId xmlns:a16="http://schemas.microsoft.com/office/drawing/2014/main" id="{FC0D2B8B-A02C-8840-B9F1-787F79776F06}"/>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33" name="Line 21">
            <a:extLst>
              <a:ext uri="{FF2B5EF4-FFF2-40B4-BE49-F238E27FC236}">
                <a16:creationId xmlns:a16="http://schemas.microsoft.com/office/drawing/2014/main" id="{FD70C850-D894-664C-BE7B-57A9138C7F8D}"/>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34" name="Rectangle 22">
            <a:extLst>
              <a:ext uri="{FF2B5EF4-FFF2-40B4-BE49-F238E27FC236}">
                <a16:creationId xmlns:a16="http://schemas.microsoft.com/office/drawing/2014/main" id="{5B5858BB-F63A-2140-B5B3-CBD9FA505290}"/>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35" name="Rectangle 23">
            <a:extLst>
              <a:ext uri="{FF2B5EF4-FFF2-40B4-BE49-F238E27FC236}">
                <a16:creationId xmlns:a16="http://schemas.microsoft.com/office/drawing/2014/main" id="{2CEC40C7-6022-8A46-98E2-549711EBA24B}"/>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0936" name="Rectangle 24">
            <a:extLst>
              <a:ext uri="{FF2B5EF4-FFF2-40B4-BE49-F238E27FC236}">
                <a16:creationId xmlns:a16="http://schemas.microsoft.com/office/drawing/2014/main" id="{DA53AF4E-6735-7B4B-8955-917EFC0E2E81}"/>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50938" name="Text Box 26">
            <a:extLst>
              <a:ext uri="{FF2B5EF4-FFF2-40B4-BE49-F238E27FC236}">
                <a16:creationId xmlns:a16="http://schemas.microsoft.com/office/drawing/2014/main" id="{CCA00248-B723-5241-9B8E-5B7922692500}"/>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
        <p:nvSpPr>
          <p:cNvPr id="550939" name="Text Box 27">
            <a:extLst>
              <a:ext uri="{FF2B5EF4-FFF2-40B4-BE49-F238E27FC236}">
                <a16:creationId xmlns:a16="http://schemas.microsoft.com/office/drawing/2014/main" id="{CD82C70A-FFC0-9749-AF27-16E3A9828A3B}"/>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Mendatangi Kapernaum dengan Kapal</a:t>
            </a:r>
          </a:p>
        </p:txBody>
      </p:sp>
    </p:spTree>
  </p:cSld>
  <p:clrMapOvr>
    <a:masterClrMapping/>
  </p:clrMapOvr>
  <p:transition>
    <p:wheel spokes="0"/>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1938" name="Rectangle 2" hidden="1">
            <a:extLst>
              <a:ext uri="{FF2B5EF4-FFF2-40B4-BE49-F238E27FC236}">
                <a16:creationId xmlns:a16="http://schemas.microsoft.com/office/drawing/2014/main" id="{464225B9-C4CC-4242-B6B9-C9096A0420FB}"/>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51939" name="Picture 3" descr="Capernaum from boat, tb n011500 sr">
            <a:extLst>
              <a:ext uri="{FF2B5EF4-FFF2-40B4-BE49-F238E27FC236}">
                <a16:creationId xmlns:a16="http://schemas.microsoft.com/office/drawing/2014/main" id="{A2A35A24-6BB8-3244-AE8E-FEE5DDA0B4AD}"/>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69913" y="508000"/>
            <a:ext cx="7991475" cy="5768975"/>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1941" name="Rectangle 5">
            <a:extLst>
              <a:ext uri="{FF2B5EF4-FFF2-40B4-BE49-F238E27FC236}">
                <a16:creationId xmlns:a16="http://schemas.microsoft.com/office/drawing/2014/main" id="{02E41E74-6D88-7E44-A243-BC3809B762A8}"/>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6" name="Rectangle 10">
            <a:extLst>
              <a:ext uri="{FF2B5EF4-FFF2-40B4-BE49-F238E27FC236}">
                <a16:creationId xmlns:a16="http://schemas.microsoft.com/office/drawing/2014/main" id="{4AA4DA8E-F5E2-DD46-8565-3DC47A2D1940}"/>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21</a:t>
            </a:r>
          </a:p>
        </p:txBody>
      </p:sp>
      <p:sp>
        <p:nvSpPr>
          <p:cNvPr id="551947" name="Rectangle 11">
            <a:extLst>
              <a:ext uri="{FF2B5EF4-FFF2-40B4-BE49-F238E27FC236}">
                <a16:creationId xmlns:a16="http://schemas.microsoft.com/office/drawing/2014/main" id="{E5B1372C-E91E-1E49-91C5-67BF2FB411DD}"/>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JESUS</a:t>
            </a:r>
          </a:p>
        </p:txBody>
      </p:sp>
      <p:sp>
        <p:nvSpPr>
          <p:cNvPr id="551948" name="AutoShape 12">
            <a:extLst>
              <a:ext uri="{FF2B5EF4-FFF2-40B4-BE49-F238E27FC236}">
                <a16:creationId xmlns:a16="http://schemas.microsoft.com/office/drawing/2014/main" id="{82A9F044-0C9F-0042-A3FA-4B2BE03D71EB}"/>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9" name="Rectangle 13">
            <a:extLst>
              <a:ext uri="{FF2B5EF4-FFF2-40B4-BE49-F238E27FC236}">
                <a16:creationId xmlns:a16="http://schemas.microsoft.com/office/drawing/2014/main" id="{63027095-B324-9041-846B-D1F37AE48E32}"/>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50" name="Line 14">
            <a:extLst>
              <a:ext uri="{FF2B5EF4-FFF2-40B4-BE49-F238E27FC236}">
                <a16:creationId xmlns:a16="http://schemas.microsoft.com/office/drawing/2014/main" id="{F43C59AF-27A1-7D43-8DEA-8CE6EE484FA0}"/>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51" name="Line 15">
            <a:extLst>
              <a:ext uri="{FF2B5EF4-FFF2-40B4-BE49-F238E27FC236}">
                <a16:creationId xmlns:a16="http://schemas.microsoft.com/office/drawing/2014/main" id="{21351245-E14D-3D4B-B954-C3BAF3A9F1F3}"/>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52" name="Line 16">
            <a:extLst>
              <a:ext uri="{FF2B5EF4-FFF2-40B4-BE49-F238E27FC236}">
                <a16:creationId xmlns:a16="http://schemas.microsoft.com/office/drawing/2014/main" id="{F6B0B3B9-3108-924B-A2EA-A645436266B6}"/>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53" name="Line 17">
            <a:extLst>
              <a:ext uri="{FF2B5EF4-FFF2-40B4-BE49-F238E27FC236}">
                <a16:creationId xmlns:a16="http://schemas.microsoft.com/office/drawing/2014/main" id="{1FC9F692-F0A1-8849-B03E-0456534B8576}"/>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54" name="Line 18">
            <a:extLst>
              <a:ext uri="{FF2B5EF4-FFF2-40B4-BE49-F238E27FC236}">
                <a16:creationId xmlns:a16="http://schemas.microsoft.com/office/drawing/2014/main" id="{0048FC15-DE1B-1444-8B5E-70478ACE8D9A}"/>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55" name="Rectangle 19">
            <a:extLst>
              <a:ext uri="{FF2B5EF4-FFF2-40B4-BE49-F238E27FC236}">
                <a16:creationId xmlns:a16="http://schemas.microsoft.com/office/drawing/2014/main" id="{0871DC4A-854B-9E45-AB69-B75F7C2A02E8}"/>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51956" name="Rectangle 20">
            <a:extLst>
              <a:ext uri="{FF2B5EF4-FFF2-40B4-BE49-F238E27FC236}">
                <a16:creationId xmlns:a16="http://schemas.microsoft.com/office/drawing/2014/main" id="{E30BD3F8-F481-4547-AE25-79FB4114124F}"/>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57" name="Line 21">
            <a:extLst>
              <a:ext uri="{FF2B5EF4-FFF2-40B4-BE49-F238E27FC236}">
                <a16:creationId xmlns:a16="http://schemas.microsoft.com/office/drawing/2014/main" id="{7980F579-7168-FC49-9F1C-7751A59D4C87}"/>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58" name="Line 22">
            <a:extLst>
              <a:ext uri="{FF2B5EF4-FFF2-40B4-BE49-F238E27FC236}">
                <a16:creationId xmlns:a16="http://schemas.microsoft.com/office/drawing/2014/main" id="{D3D3A106-7FFF-6840-BD4C-FC7775DEA3B2}"/>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59" name="Rectangle 23">
            <a:extLst>
              <a:ext uri="{FF2B5EF4-FFF2-40B4-BE49-F238E27FC236}">
                <a16:creationId xmlns:a16="http://schemas.microsoft.com/office/drawing/2014/main" id="{0F3A04A4-AE4C-3747-B6B0-511D4DB2DF21}"/>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60" name="Rectangle 24">
            <a:extLst>
              <a:ext uri="{FF2B5EF4-FFF2-40B4-BE49-F238E27FC236}">
                <a16:creationId xmlns:a16="http://schemas.microsoft.com/office/drawing/2014/main" id="{C4F9D47F-412D-9343-B7E3-B5342A6B71EC}"/>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61" name="Rectangle 25">
            <a:extLst>
              <a:ext uri="{FF2B5EF4-FFF2-40B4-BE49-F238E27FC236}">
                <a16:creationId xmlns:a16="http://schemas.microsoft.com/office/drawing/2014/main" id="{C0AD6463-7B4F-FE4E-A48B-6D3FBD9649DC}"/>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51963" name="Text Box 27">
            <a:extLst>
              <a:ext uri="{FF2B5EF4-FFF2-40B4-BE49-F238E27FC236}">
                <a16:creationId xmlns:a16="http://schemas.microsoft.com/office/drawing/2014/main" id="{E4FFB081-4E71-6443-A9A6-F7125D4B1025}"/>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Yesus Menjelajahi Negerinya:</a:t>
            </a:r>
          </a:p>
        </p:txBody>
      </p:sp>
      <p:sp>
        <p:nvSpPr>
          <p:cNvPr id="551964" name="Text Box 28">
            <a:extLst>
              <a:ext uri="{FF2B5EF4-FFF2-40B4-BE49-F238E27FC236}">
                <a16:creationId xmlns:a16="http://schemas.microsoft.com/office/drawing/2014/main" id="{DBD93EA3-6841-AF43-98D5-E38DABA599CF}"/>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1"/>
                </a:solidFill>
              </a:rPr>
              <a:t>Mendekati Kapernaum dengan Kapal</a:t>
            </a:r>
          </a:p>
        </p:txBody>
      </p:sp>
    </p:spTree>
  </p:cSld>
  <p:clrMapOvr>
    <a:masterClrMapping/>
  </p:clrMapOvr>
  <p:transition>
    <p:wheel spokes="0"/>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1154" name="Rectangle 2" hidden="1">
            <a:extLst>
              <a:ext uri="{FF2B5EF4-FFF2-40B4-BE49-F238E27FC236}">
                <a16:creationId xmlns:a16="http://schemas.microsoft.com/office/drawing/2014/main" id="{971CFFFE-5D53-8C43-9053-C4797357F59A}"/>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61155" name="Picture 3" descr="Capernaum synagogue from boat, tb n063000 sr">
            <a:extLst>
              <a:ext uri="{FF2B5EF4-FFF2-40B4-BE49-F238E27FC236}">
                <a16:creationId xmlns:a16="http://schemas.microsoft.com/office/drawing/2014/main" id="{3FFDE14F-91E4-F94B-AB76-9A6F2486EEE6}"/>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58800" y="501650"/>
            <a:ext cx="8005763" cy="5773738"/>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1157" name="Rectangle 5">
            <a:extLst>
              <a:ext uri="{FF2B5EF4-FFF2-40B4-BE49-F238E27FC236}">
                <a16:creationId xmlns:a16="http://schemas.microsoft.com/office/drawing/2014/main" id="{8F803BDB-1A94-1F47-82B7-F12E51DEAB41}"/>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0" name="Rectangle 8">
            <a:extLst>
              <a:ext uri="{FF2B5EF4-FFF2-40B4-BE49-F238E27FC236}">
                <a16:creationId xmlns:a16="http://schemas.microsoft.com/office/drawing/2014/main" id="{58D60733-BDDC-424A-BF64-25F50089260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22</a:t>
            </a:r>
          </a:p>
        </p:txBody>
      </p:sp>
      <p:sp>
        <p:nvSpPr>
          <p:cNvPr id="561161" name="Rectangle 9">
            <a:extLst>
              <a:ext uri="{FF2B5EF4-FFF2-40B4-BE49-F238E27FC236}">
                <a16:creationId xmlns:a16="http://schemas.microsoft.com/office/drawing/2014/main" id="{1D5CFD2A-E4D7-334B-B710-B688B9E0E893}"/>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JESUS</a:t>
            </a:r>
          </a:p>
        </p:txBody>
      </p:sp>
      <p:sp>
        <p:nvSpPr>
          <p:cNvPr id="561162" name="AutoShape 10">
            <a:extLst>
              <a:ext uri="{FF2B5EF4-FFF2-40B4-BE49-F238E27FC236}">
                <a16:creationId xmlns:a16="http://schemas.microsoft.com/office/drawing/2014/main" id="{22BB47F6-AD54-3844-984E-A452AA6BCD2F}"/>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3" name="Rectangle 11">
            <a:extLst>
              <a:ext uri="{FF2B5EF4-FFF2-40B4-BE49-F238E27FC236}">
                <a16:creationId xmlns:a16="http://schemas.microsoft.com/office/drawing/2014/main" id="{9C171B41-405A-1D4A-A523-22B111D0A0D3}"/>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4" name="Line 12">
            <a:extLst>
              <a:ext uri="{FF2B5EF4-FFF2-40B4-BE49-F238E27FC236}">
                <a16:creationId xmlns:a16="http://schemas.microsoft.com/office/drawing/2014/main" id="{BB502617-CB75-0648-A88B-2F39AED08C86}"/>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5" name="Line 13">
            <a:extLst>
              <a:ext uri="{FF2B5EF4-FFF2-40B4-BE49-F238E27FC236}">
                <a16:creationId xmlns:a16="http://schemas.microsoft.com/office/drawing/2014/main" id="{EE277DA2-7BE3-C94A-BEAE-EA6E7393FA60}"/>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6" name="Line 14">
            <a:extLst>
              <a:ext uri="{FF2B5EF4-FFF2-40B4-BE49-F238E27FC236}">
                <a16:creationId xmlns:a16="http://schemas.microsoft.com/office/drawing/2014/main" id="{A551B106-8E94-C94B-853B-C0A45F4A474D}"/>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7" name="Line 15">
            <a:extLst>
              <a:ext uri="{FF2B5EF4-FFF2-40B4-BE49-F238E27FC236}">
                <a16:creationId xmlns:a16="http://schemas.microsoft.com/office/drawing/2014/main" id="{D6B80A16-5B99-6E40-82C4-6B48738E8273}"/>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8" name="Line 16">
            <a:extLst>
              <a:ext uri="{FF2B5EF4-FFF2-40B4-BE49-F238E27FC236}">
                <a16:creationId xmlns:a16="http://schemas.microsoft.com/office/drawing/2014/main" id="{45BF876A-FEE9-B44D-BF68-96937CCD6AC0}"/>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9" name="Rectangle 17">
            <a:extLst>
              <a:ext uri="{FF2B5EF4-FFF2-40B4-BE49-F238E27FC236}">
                <a16:creationId xmlns:a16="http://schemas.microsoft.com/office/drawing/2014/main" id="{822982DA-B4E1-C24B-8356-7BE24B781C04}"/>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61170" name="Rectangle 18">
            <a:extLst>
              <a:ext uri="{FF2B5EF4-FFF2-40B4-BE49-F238E27FC236}">
                <a16:creationId xmlns:a16="http://schemas.microsoft.com/office/drawing/2014/main" id="{03598EF0-948D-2743-B1A9-90F43698D36F}"/>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71" name="Line 19">
            <a:extLst>
              <a:ext uri="{FF2B5EF4-FFF2-40B4-BE49-F238E27FC236}">
                <a16:creationId xmlns:a16="http://schemas.microsoft.com/office/drawing/2014/main" id="{209E3C60-2240-494C-8147-CFB14677D149}"/>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72" name="Line 20">
            <a:extLst>
              <a:ext uri="{FF2B5EF4-FFF2-40B4-BE49-F238E27FC236}">
                <a16:creationId xmlns:a16="http://schemas.microsoft.com/office/drawing/2014/main" id="{0FE465EC-07A3-774E-AF92-DD5809589A08}"/>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73" name="Rectangle 21">
            <a:extLst>
              <a:ext uri="{FF2B5EF4-FFF2-40B4-BE49-F238E27FC236}">
                <a16:creationId xmlns:a16="http://schemas.microsoft.com/office/drawing/2014/main" id="{CB6D5D14-2932-F846-8710-248ABDCCF179}"/>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74" name="Rectangle 22">
            <a:extLst>
              <a:ext uri="{FF2B5EF4-FFF2-40B4-BE49-F238E27FC236}">
                <a16:creationId xmlns:a16="http://schemas.microsoft.com/office/drawing/2014/main" id="{509480B8-40B2-634A-9597-CC603EEDD1CC}"/>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75" name="Rectangle 23">
            <a:extLst>
              <a:ext uri="{FF2B5EF4-FFF2-40B4-BE49-F238E27FC236}">
                <a16:creationId xmlns:a16="http://schemas.microsoft.com/office/drawing/2014/main" id="{CE953ACF-1D7A-C042-B75E-69512AD2C3E8}"/>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61176" name="Text Box 24">
            <a:extLst>
              <a:ext uri="{FF2B5EF4-FFF2-40B4-BE49-F238E27FC236}">
                <a16:creationId xmlns:a16="http://schemas.microsoft.com/office/drawing/2014/main" id="{6245B525-6739-DD42-A62C-0D76393DCA97}"/>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Yesus Menjelajahi Negerinya:</a:t>
            </a:r>
          </a:p>
        </p:txBody>
      </p:sp>
      <p:sp>
        <p:nvSpPr>
          <p:cNvPr id="561177" name="Text Box 25">
            <a:extLst>
              <a:ext uri="{FF2B5EF4-FFF2-40B4-BE49-F238E27FC236}">
                <a16:creationId xmlns:a16="http://schemas.microsoft.com/office/drawing/2014/main" id="{4AF5545D-7AD5-2341-992A-3101DF82E3E1}"/>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1"/>
                </a:solidFill>
              </a:rPr>
              <a:t>Mendekati Kapernaum dengan Kapal</a:t>
            </a:r>
          </a:p>
        </p:txBody>
      </p:sp>
    </p:spTree>
  </p:cSld>
  <p:clrMapOvr>
    <a:masterClrMapping/>
  </p:clrMapOvr>
  <p:transition>
    <p:wheel spokes="0"/>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986" name="Rectangle 2" hidden="1">
            <a:extLst>
              <a:ext uri="{FF2B5EF4-FFF2-40B4-BE49-F238E27FC236}">
                <a16:creationId xmlns:a16="http://schemas.microsoft.com/office/drawing/2014/main" id="{66DBC91B-72E2-0542-9F3E-7176A962B689}"/>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53987" name="Picture 3" descr="Capernaum entrance, 53-36tb">
            <a:extLst>
              <a:ext uri="{FF2B5EF4-FFF2-40B4-BE49-F238E27FC236}">
                <a16:creationId xmlns:a16="http://schemas.microsoft.com/office/drawing/2014/main" id="{37292970-7811-4D4D-B5E1-B8EF1B848BC6}"/>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66738" y="525463"/>
            <a:ext cx="7967662" cy="5749925"/>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989" name="Rectangle 5">
            <a:extLst>
              <a:ext uri="{FF2B5EF4-FFF2-40B4-BE49-F238E27FC236}">
                <a16:creationId xmlns:a16="http://schemas.microsoft.com/office/drawing/2014/main" id="{D6D16E19-FEFF-A349-B1B6-F2733B9177CE}"/>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2" name="Text Box 8">
            <a:extLst>
              <a:ext uri="{FF2B5EF4-FFF2-40B4-BE49-F238E27FC236}">
                <a16:creationId xmlns:a16="http://schemas.microsoft.com/office/drawing/2014/main" id="{CC94F359-863C-844C-8FF0-DE1F83D36745}"/>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Memasuki “Kota-Nya Yesus”</a:t>
            </a:r>
          </a:p>
        </p:txBody>
      </p:sp>
      <p:sp>
        <p:nvSpPr>
          <p:cNvPr id="553993" name="Rectangle 9">
            <a:extLst>
              <a:ext uri="{FF2B5EF4-FFF2-40B4-BE49-F238E27FC236}">
                <a16:creationId xmlns:a16="http://schemas.microsoft.com/office/drawing/2014/main" id="{51148924-B2FD-C840-AF61-C46594CA0C6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23</a:t>
            </a:r>
          </a:p>
        </p:txBody>
      </p:sp>
      <p:sp>
        <p:nvSpPr>
          <p:cNvPr id="553994" name="Rectangle 10">
            <a:extLst>
              <a:ext uri="{FF2B5EF4-FFF2-40B4-BE49-F238E27FC236}">
                <a16:creationId xmlns:a16="http://schemas.microsoft.com/office/drawing/2014/main" id="{3E2E7B1B-C822-FE4A-974B-6E5C431F6C7D}"/>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53995" name="AutoShape 11">
            <a:extLst>
              <a:ext uri="{FF2B5EF4-FFF2-40B4-BE49-F238E27FC236}">
                <a16:creationId xmlns:a16="http://schemas.microsoft.com/office/drawing/2014/main" id="{182978B9-629F-E444-8F4F-A474CF11479A}"/>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6" name="Rectangle 12">
            <a:extLst>
              <a:ext uri="{FF2B5EF4-FFF2-40B4-BE49-F238E27FC236}">
                <a16:creationId xmlns:a16="http://schemas.microsoft.com/office/drawing/2014/main" id="{910E4547-6A8E-BA4C-A4AB-96A6AC8A9FCA}"/>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7" name="Line 13">
            <a:extLst>
              <a:ext uri="{FF2B5EF4-FFF2-40B4-BE49-F238E27FC236}">
                <a16:creationId xmlns:a16="http://schemas.microsoft.com/office/drawing/2014/main" id="{C58BF9A7-8E95-9F45-BC87-FB2A0E1D26DD}"/>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8" name="Line 14">
            <a:extLst>
              <a:ext uri="{FF2B5EF4-FFF2-40B4-BE49-F238E27FC236}">
                <a16:creationId xmlns:a16="http://schemas.microsoft.com/office/drawing/2014/main" id="{413A288E-D1D9-FD40-A259-3EECE703B871}"/>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9" name="Line 15">
            <a:extLst>
              <a:ext uri="{FF2B5EF4-FFF2-40B4-BE49-F238E27FC236}">
                <a16:creationId xmlns:a16="http://schemas.microsoft.com/office/drawing/2014/main" id="{8B1BDA53-1EFB-C142-A927-575CEC590293}"/>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0" name="Line 16">
            <a:extLst>
              <a:ext uri="{FF2B5EF4-FFF2-40B4-BE49-F238E27FC236}">
                <a16:creationId xmlns:a16="http://schemas.microsoft.com/office/drawing/2014/main" id="{81477CC9-DB0B-8F43-A46F-6B0D53544F26}"/>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1" name="Line 17">
            <a:extLst>
              <a:ext uri="{FF2B5EF4-FFF2-40B4-BE49-F238E27FC236}">
                <a16:creationId xmlns:a16="http://schemas.microsoft.com/office/drawing/2014/main" id="{207F2309-95AB-5C48-8451-682D593E6E25}"/>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2" name="Rectangle 18">
            <a:extLst>
              <a:ext uri="{FF2B5EF4-FFF2-40B4-BE49-F238E27FC236}">
                <a16:creationId xmlns:a16="http://schemas.microsoft.com/office/drawing/2014/main" id="{11D9366C-DEA2-2244-9923-AB2F8ACA5C14}"/>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54003" name="Rectangle 19">
            <a:extLst>
              <a:ext uri="{FF2B5EF4-FFF2-40B4-BE49-F238E27FC236}">
                <a16:creationId xmlns:a16="http://schemas.microsoft.com/office/drawing/2014/main" id="{394CA88B-62F0-6E49-9A1B-EABBFD1DCD6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4" name="Line 20">
            <a:extLst>
              <a:ext uri="{FF2B5EF4-FFF2-40B4-BE49-F238E27FC236}">
                <a16:creationId xmlns:a16="http://schemas.microsoft.com/office/drawing/2014/main" id="{7A9A256C-1838-ED4C-ABCA-EB524BCC3BE4}"/>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5" name="Line 21">
            <a:extLst>
              <a:ext uri="{FF2B5EF4-FFF2-40B4-BE49-F238E27FC236}">
                <a16:creationId xmlns:a16="http://schemas.microsoft.com/office/drawing/2014/main" id="{5E4D8225-ADC9-0146-A92A-2D584713324D}"/>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6" name="Rectangle 22">
            <a:extLst>
              <a:ext uri="{FF2B5EF4-FFF2-40B4-BE49-F238E27FC236}">
                <a16:creationId xmlns:a16="http://schemas.microsoft.com/office/drawing/2014/main" id="{82DA5F10-D23F-9C46-B576-C3BBD3EDDA1C}"/>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7" name="Rectangle 23">
            <a:extLst>
              <a:ext uri="{FF2B5EF4-FFF2-40B4-BE49-F238E27FC236}">
                <a16:creationId xmlns:a16="http://schemas.microsoft.com/office/drawing/2014/main" id="{35CBEB0C-7C9B-8541-AA6D-F22320ABA4AE}"/>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8" name="Rectangle 24">
            <a:extLst>
              <a:ext uri="{FF2B5EF4-FFF2-40B4-BE49-F238E27FC236}">
                <a16:creationId xmlns:a16="http://schemas.microsoft.com/office/drawing/2014/main" id="{7DC758A0-72FF-384B-9AB7-4CDED4B00371}"/>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54009" name="Text Box 25">
            <a:extLst>
              <a:ext uri="{FF2B5EF4-FFF2-40B4-BE49-F238E27FC236}">
                <a16:creationId xmlns:a16="http://schemas.microsoft.com/office/drawing/2014/main" id="{641633C8-4E2F-7544-B039-CF792E90CF47}"/>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5010" name="Rectangle 2" hidden="1">
            <a:extLst>
              <a:ext uri="{FF2B5EF4-FFF2-40B4-BE49-F238E27FC236}">
                <a16:creationId xmlns:a16="http://schemas.microsoft.com/office/drawing/2014/main" id="{EC2805A5-DC57-784E-A541-A497E0740100}"/>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55011" name="Picture 3" descr="Capernaum synagogue, tb n011500 sr">
            <a:extLst>
              <a:ext uri="{FF2B5EF4-FFF2-40B4-BE49-F238E27FC236}">
                <a16:creationId xmlns:a16="http://schemas.microsoft.com/office/drawing/2014/main" id="{5CCF3631-9084-A34F-A2BD-CDDBF3C4F8C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68325" y="504825"/>
            <a:ext cx="8005763" cy="5808663"/>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5013" name="Rectangle 5">
            <a:extLst>
              <a:ext uri="{FF2B5EF4-FFF2-40B4-BE49-F238E27FC236}">
                <a16:creationId xmlns:a16="http://schemas.microsoft.com/office/drawing/2014/main" id="{3F2D1D3C-530D-3A49-8E09-DA66B312C301}"/>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15" name="Text Box 7">
            <a:extLst>
              <a:ext uri="{FF2B5EF4-FFF2-40B4-BE49-F238E27FC236}">
                <a16:creationId xmlns:a16="http://schemas.microsoft.com/office/drawing/2014/main" id="{6062C547-5A18-EF46-96D4-3378585D290E}"/>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Sinagoge Kapernaum sekarang ini</a:t>
            </a:r>
          </a:p>
        </p:txBody>
      </p:sp>
      <p:sp>
        <p:nvSpPr>
          <p:cNvPr id="555016" name="Rectangle 8">
            <a:extLst>
              <a:ext uri="{FF2B5EF4-FFF2-40B4-BE49-F238E27FC236}">
                <a16:creationId xmlns:a16="http://schemas.microsoft.com/office/drawing/2014/main" id="{0C55598E-9E57-404B-BD99-8381CE59C36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24</a:t>
            </a:r>
          </a:p>
        </p:txBody>
      </p:sp>
      <p:sp>
        <p:nvSpPr>
          <p:cNvPr id="555017" name="Rectangle 9">
            <a:extLst>
              <a:ext uri="{FF2B5EF4-FFF2-40B4-BE49-F238E27FC236}">
                <a16:creationId xmlns:a16="http://schemas.microsoft.com/office/drawing/2014/main" id="{D72651C0-C868-C047-81ED-7D9610DB3342}"/>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55018" name="AutoShape 10">
            <a:extLst>
              <a:ext uri="{FF2B5EF4-FFF2-40B4-BE49-F238E27FC236}">
                <a16:creationId xmlns:a16="http://schemas.microsoft.com/office/drawing/2014/main" id="{AB7C7C51-572A-0F4E-9D91-5D578527881A}"/>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19" name="Rectangle 11">
            <a:extLst>
              <a:ext uri="{FF2B5EF4-FFF2-40B4-BE49-F238E27FC236}">
                <a16:creationId xmlns:a16="http://schemas.microsoft.com/office/drawing/2014/main" id="{01E2BEB7-9E44-DE44-A33B-C36AB93E87AB}"/>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0" name="Line 12">
            <a:extLst>
              <a:ext uri="{FF2B5EF4-FFF2-40B4-BE49-F238E27FC236}">
                <a16:creationId xmlns:a16="http://schemas.microsoft.com/office/drawing/2014/main" id="{07A83B5A-5B75-E946-83D2-3A3932983C73}"/>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1" name="Line 13">
            <a:extLst>
              <a:ext uri="{FF2B5EF4-FFF2-40B4-BE49-F238E27FC236}">
                <a16:creationId xmlns:a16="http://schemas.microsoft.com/office/drawing/2014/main" id="{D7EEC16F-33D6-994F-901A-7C9AD57E0817}"/>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2" name="Line 14">
            <a:extLst>
              <a:ext uri="{FF2B5EF4-FFF2-40B4-BE49-F238E27FC236}">
                <a16:creationId xmlns:a16="http://schemas.microsoft.com/office/drawing/2014/main" id="{80FAA57C-AC24-4F46-9783-A94638E21456}"/>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3" name="Line 15">
            <a:extLst>
              <a:ext uri="{FF2B5EF4-FFF2-40B4-BE49-F238E27FC236}">
                <a16:creationId xmlns:a16="http://schemas.microsoft.com/office/drawing/2014/main" id="{0BC4CB48-1C6E-8F43-808A-B51E2B21F5F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4" name="Line 16">
            <a:extLst>
              <a:ext uri="{FF2B5EF4-FFF2-40B4-BE49-F238E27FC236}">
                <a16:creationId xmlns:a16="http://schemas.microsoft.com/office/drawing/2014/main" id="{B947BCE0-C796-D142-A240-F121322E1D85}"/>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5" name="Rectangle 17">
            <a:extLst>
              <a:ext uri="{FF2B5EF4-FFF2-40B4-BE49-F238E27FC236}">
                <a16:creationId xmlns:a16="http://schemas.microsoft.com/office/drawing/2014/main" id="{B864D067-A69E-5348-940B-B7FFC28765A1}"/>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55026" name="Rectangle 18">
            <a:extLst>
              <a:ext uri="{FF2B5EF4-FFF2-40B4-BE49-F238E27FC236}">
                <a16:creationId xmlns:a16="http://schemas.microsoft.com/office/drawing/2014/main" id="{442FB304-9903-2C43-92B9-E6DB24C90E14}"/>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7" name="Line 19">
            <a:extLst>
              <a:ext uri="{FF2B5EF4-FFF2-40B4-BE49-F238E27FC236}">
                <a16:creationId xmlns:a16="http://schemas.microsoft.com/office/drawing/2014/main" id="{E5012C04-6DF3-BD4C-95D1-83B9D544BA08}"/>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8" name="Line 20">
            <a:extLst>
              <a:ext uri="{FF2B5EF4-FFF2-40B4-BE49-F238E27FC236}">
                <a16:creationId xmlns:a16="http://schemas.microsoft.com/office/drawing/2014/main" id="{500F580D-A35D-DB41-8D73-0323854546F4}"/>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29" name="Rectangle 21">
            <a:extLst>
              <a:ext uri="{FF2B5EF4-FFF2-40B4-BE49-F238E27FC236}">
                <a16:creationId xmlns:a16="http://schemas.microsoft.com/office/drawing/2014/main" id="{9399472E-EEA7-BB45-927C-523AE253E7E3}"/>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30" name="Rectangle 22">
            <a:extLst>
              <a:ext uri="{FF2B5EF4-FFF2-40B4-BE49-F238E27FC236}">
                <a16:creationId xmlns:a16="http://schemas.microsoft.com/office/drawing/2014/main" id="{E6A5D3BA-0712-B842-A20D-750BC9AF5565}"/>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31" name="Rectangle 23">
            <a:extLst>
              <a:ext uri="{FF2B5EF4-FFF2-40B4-BE49-F238E27FC236}">
                <a16:creationId xmlns:a16="http://schemas.microsoft.com/office/drawing/2014/main" id="{B020584F-B741-8446-8B36-16C4676D9A7E}"/>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55032" name="Text Box 24">
            <a:extLst>
              <a:ext uri="{FF2B5EF4-FFF2-40B4-BE49-F238E27FC236}">
                <a16:creationId xmlns:a16="http://schemas.microsoft.com/office/drawing/2014/main" id="{264ED92A-9E1B-514F-A2BA-26A5E84E113B}"/>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6034" name="Rectangle 2" hidden="1">
            <a:extLst>
              <a:ext uri="{FF2B5EF4-FFF2-40B4-BE49-F238E27FC236}">
                <a16:creationId xmlns:a16="http://schemas.microsoft.com/office/drawing/2014/main" id="{9DA88E0C-4A3F-CF45-A16B-895E64B6F356}"/>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56035" name="Picture 3" descr="Capernaum synagogue panorama, df 100301">
            <a:extLst>
              <a:ext uri="{FF2B5EF4-FFF2-40B4-BE49-F238E27FC236}">
                <a16:creationId xmlns:a16="http://schemas.microsoft.com/office/drawing/2014/main" id="{8CD5DE93-0B0D-BE4D-922C-518775E380C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33420"/>
          <a:stretch>
            <a:fillRect/>
          </a:stretch>
        </p:blipFill>
        <p:spPr bwMode="auto">
          <a:xfrm>
            <a:off x="598488" y="512763"/>
            <a:ext cx="7945437" cy="576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6037" name="Rectangle 5">
            <a:extLst>
              <a:ext uri="{FF2B5EF4-FFF2-40B4-BE49-F238E27FC236}">
                <a16:creationId xmlns:a16="http://schemas.microsoft.com/office/drawing/2014/main" id="{D6845427-1020-0746-9617-555C48E18AF9}"/>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0" name="Rectangle 8">
            <a:extLst>
              <a:ext uri="{FF2B5EF4-FFF2-40B4-BE49-F238E27FC236}">
                <a16:creationId xmlns:a16="http://schemas.microsoft.com/office/drawing/2014/main" id="{13464F27-3180-5A4A-AE90-37EF8648A742}"/>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25</a:t>
            </a:r>
          </a:p>
        </p:txBody>
      </p:sp>
      <p:sp>
        <p:nvSpPr>
          <p:cNvPr id="556041" name="Rectangle 9">
            <a:extLst>
              <a:ext uri="{FF2B5EF4-FFF2-40B4-BE49-F238E27FC236}">
                <a16:creationId xmlns:a16="http://schemas.microsoft.com/office/drawing/2014/main" id="{1DEF7B63-9521-F04C-99D1-0C78A43E2715}"/>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56042" name="AutoShape 10">
            <a:extLst>
              <a:ext uri="{FF2B5EF4-FFF2-40B4-BE49-F238E27FC236}">
                <a16:creationId xmlns:a16="http://schemas.microsoft.com/office/drawing/2014/main" id="{12F81C9E-AC49-DA47-AB02-37A43CCA6BD0}"/>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3" name="Rectangle 11">
            <a:extLst>
              <a:ext uri="{FF2B5EF4-FFF2-40B4-BE49-F238E27FC236}">
                <a16:creationId xmlns:a16="http://schemas.microsoft.com/office/drawing/2014/main" id="{BB4844C5-1E43-1444-93BF-491BF034F2ED}"/>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4" name="Line 12">
            <a:extLst>
              <a:ext uri="{FF2B5EF4-FFF2-40B4-BE49-F238E27FC236}">
                <a16:creationId xmlns:a16="http://schemas.microsoft.com/office/drawing/2014/main" id="{3D714F24-AE2E-314D-94D7-3C5500E1ED78}"/>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5" name="Line 13">
            <a:extLst>
              <a:ext uri="{FF2B5EF4-FFF2-40B4-BE49-F238E27FC236}">
                <a16:creationId xmlns:a16="http://schemas.microsoft.com/office/drawing/2014/main" id="{A47BC086-4830-C840-9550-BEFBD913D03A}"/>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6" name="Line 14">
            <a:extLst>
              <a:ext uri="{FF2B5EF4-FFF2-40B4-BE49-F238E27FC236}">
                <a16:creationId xmlns:a16="http://schemas.microsoft.com/office/drawing/2014/main" id="{4ED6DA7F-F4D0-7347-9C56-8006A0B2B11F}"/>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7" name="Line 15">
            <a:extLst>
              <a:ext uri="{FF2B5EF4-FFF2-40B4-BE49-F238E27FC236}">
                <a16:creationId xmlns:a16="http://schemas.microsoft.com/office/drawing/2014/main" id="{BBC7A186-D30E-F54E-B3DE-0664EEB25DA0}"/>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8" name="Line 16">
            <a:extLst>
              <a:ext uri="{FF2B5EF4-FFF2-40B4-BE49-F238E27FC236}">
                <a16:creationId xmlns:a16="http://schemas.microsoft.com/office/drawing/2014/main" id="{2FB53F07-A1FB-5D4F-B2DE-579FCB32DF1B}"/>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9" name="Rectangle 17">
            <a:extLst>
              <a:ext uri="{FF2B5EF4-FFF2-40B4-BE49-F238E27FC236}">
                <a16:creationId xmlns:a16="http://schemas.microsoft.com/office/drawing/2014/main" id="{06D3F03A-9D5C-8D4D-87E9-0E32BF3C4A57}"/>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56050" name="Rectangle 18">
            <a:extLst>
              <a:ext uri="{FF2B5EF4-FFF2-40B4-BE49-F238E27FC236}">
                <a16:creationId xmlns:a16="http://schemas.microsoft.com/office/drawing/2014/main" id="{3DDBB800-E6CC-CB4E-AB3E-D5B08A105814}"/>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51" name="Line 19">
            <a:extLst>
              <a:ext uri="{FF2B5EF4-FFF2-40B4-BE49-F238E27FC236}">
                <a16:creationId xmlns:a16="http://schemas.microsoft.com/office/drawing/2014/main" id="{53BE43B9-0860-2B43-8924-1D142436E893}"/>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52" name="Line 20">
            <a:extLst>
              <a:ext uri="{FF2B5EF4-FFF2-40B4-BE49-F238E27FC236}">
                <a16:creationId xmlns:a16="http://schemas.microsoft.com/office/drawing/2014/main" id="{ABA3D424-7025-7D48-8147-11227FFA4D1B}"/>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53" name="Rectangle 21">
            <a:extLst>
              <a:ext uri="{FF2B5EF4-FFF2-40B4-BE49-F238E27FC236}">
                <a16:creationId xmlns:a16="http://schemas.microsoft.com/office/drawing/2014/main" id="{9858F64E-A812-DA47-A46E-C76E3DF09F91}"/>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54" name="Rectangle 22">
            <a:extLst>
              <a:ext uri="{FF2B5EF4-FFF2-40B4-BE49-F238E27FC236}">
                <a16:creationId xmlns:a16="http://schemas.microsoft.com/office/drawing/2014/main" id="{8B3B32F1-E6CC-8641-9158-A2703E70F99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55" name="Rectangle 23">
            <a:extLst>
              <a:ext uri="{FF2B5EF4-FFF2-40B4-BE49-F238E27FC236}">
                <a16:creationId xmlns:a16="http://schemas.microsoft.com/office/drawing/2014/main" id="{426C01D4-49E4-D848-9111-E35030F5A24C}"/>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56056" name="Text Box 24">
            <a:extLst>
              <a:ext uri="{FF2B5EF4-FFF2-40B4-BE49-F238E27FC236}">
                <a16:creationId xmlns:a16="http://schemas.microsoft.com/office/drawing/2014/main" id="{9B2F00D0-4794-4C40-905B-AFDF476E91AA}"/>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
        <p:nvSpPr>
          <p:cNvPr id="556057" name="Text Box 25">
            <a:extLst>
              <a:ext uri="{FF2B5EF4-FFF2-40B4-BE49-F238E27FC236}">
                <a16:creationId xmlns:a16="http://schemas.microsoft.com/office/drawing/2014/main" id="{D0C6C582-A3C6-6046-9FDE-86D031249DB6}"/>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Sinagoge Kapernaum masa kini</a:t>
            </a:r>
          </a:p>
        </p:txBody>
      </p:sp>
    </p:spTree>
  </p:cSld>
  <p:clrMapOvr>
    <a:masterClrMapping/>
  </p:clrMapOvr>
  <p:transition>
    <p:wheel spokes="0"/>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79" name="Text Box 43">
            <a:extLst>
              <a:ext uri="{FF2B5EF4-FFF2-40B4-BE49-F238E27FC236}">
                <a16:creationId xmlns:a16="http://schemas.microsoft.com/office/drawing/2014/main" id="{BA68B8E7-A8F0-4F4F-BDF2-56EF792E287E}"/>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600">
              <a:solidFill>
                <a:schemeClr val="tx1"/>
              </a:solidFill>
              <a:ea typeface="Gulim" panose="020B0600000101010101" pitchFamily="34" charset="-127"/>
            </a:endParaRPr>
          </a:p>
        </p:txBody>
      </p:sp>
      <p:sp>
        <p:nvSpPr>
          <p:cNvPr id="372781" name="Text Box 45">
            <a:extLst>
              <a:ext uri="{FF2B5EF4-FFF2-40B4-BE49-F238E27FC236}">
                <a16:creationId xmlns:a16="http://schemas.microsoft.com/office/drawing/2014/main" id="{7316F356-BF48-E940-BFFE-1BF4FFFF072E}"/>
              </a:ext>
            </a:extLst>
          </p:cNvPr>
          <p:cNvSpPr txBox="1">
            <a:spLocks noChangeArrowheads="1"/>
          </p:cNvSpPr>
          <p:nvPr/>
        </p:nvSpPr>
        <p:spPr bwMode="auto">
          <a:xfrm>
            <a:off x="1776413"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Mark 1:21; Yoh 6:59</a:t>
            </a:r>
          </a:p>
        </p:txBody>
      </p:sp>
      <p:sp>
        <p:nvSpPr>
          <p:cNvPr id="372810" name="Text Box 74">
            <a:extLst>
              <a:ext uri="{FF2B5EF4-FFF2-40B4-BE49-F238E27FC236}">
                <a16:creationId xmlns:a16="http://schemas.microsoft.com/office/drawing/2014/main" id="{843BA8D6-20B7-A54A-9100-F98173E3C000}"/>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372814" name="Rectangle 78">
            <a:extLst>
              <a:ext uri="{FF2B5EF4-FFF2-40B4-BE49-F238E27FC236}">
                <a16:creationId xmlns:a16="http://schemas.microsoft.com/office/drawing/2014/main" id="{59E3527A-5087-1C46-A360-E369515A1AD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26</a:t>
            </a:r>
          </a:p>
        </p:txBody>
      </p:sp>
      <p:pic>
        <p:nvPicPr>
          <p:cNvPr id="372818" name="Picture 82" descr="Capernaum synagogue interior2, tb q102602">
            <a:extLst>
              <a:ext uri="{FF2B5EF4-FFF2-40B4-BE49-F238E27FC236}">
                <a16:creationId xmlns:a16="http://schemas.microsoft.com/office/drawing/2014/main" id="{605E1B82-C59A-7044-817A-F2EB6EA4A5D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60388" y="569913"/>
            <a:ext cx="7996237" cy="5726112"/>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2796" name="AutoShape 60">
            <a:extLst>
              <a:ext uri="{FF2B5EF4-FFF2-40B4-BE49-F238E27FC236}">
                <a16:creationId xmlns:a16="http://schemas.microsoft.com/office/drawing/2014/main" id="{685D376A-6E0A-E54A-88C3-98AFFCD53B88}"/>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797" name="Rectangle 61">
            <a:extLst>
              <a:ext uri="{FF2B5EF4-FFF2-40B4-BE49-F238E27FC236}">
                <a16:creationId xmlns:a16="http://schemas.microsoft.com/office/drawing/2014/main" id="{D7B90B30-184E-3F48-9031-5688D094C0A1}"/>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798" name="Line 62">
            <a:extLst>
              <a:ext uri="{FF2B5EF4-FFF2-40B4-BE49-F238E27FC236}">
                <a16:creationId xmlns:a16="http://schemas.microsoft.com/office/drawing/2014/main" id="{DD8E3276-F201-C240-B2D4-20DBD99B13B3}"/>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799" name="Line 63">
            <a:extLst>
              <a:ext uri="{FF2B5EF4-FFF2-40B4-BE49-F238E27FC236}">
                <a16:creationId xmlns:a16="http://schemas.microsoft.com/office/drawing/2014/main" id="{9912F379-4216-A141-BC80-6D8F0BC54CB6}"/>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800" name="Line 64">
            <a:extLst>
              <a:ext uri="{FF2B5EF4-FFF2-40B4-BE49-F238E27FC236}">
                <a16:creationId xmlns:a16="http://schemas.microsoft.com/office/drawing/2014/main" id="{ECE20C75-0C8C-8D45-A885-B2358E735EEC}"/>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801" name="Line 65">
            <a:extLst>
              <a:ext uri="{FF2B5EF4-FFF2-40B4-BE49-F238E27FC236}">
                <a16:creationId xmlns:a16="http://schemas.microsoft.com/office/drawing/2014/main" id="{9D95E349-A1B2-2045-9AAD-1BC2BA220F90}"/>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802" name="Line 66">
            <a:extLst>
              <a:ext uri="{FF2B5EF4-FFF2-40B4-BE49-F238E27FC236}">
                <a16:creationId xmlns:a16="http://schemas.microsoft.com/office/drawing/2014/main" id="{734DFF1B-8DCF-8D49-8722-3797CC88181E}"/>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803" name="Rectangle 67">
            <a:extLst>
              <a:ext uri="{FF2B5EF4-FFF2-40B4-BE49-F238E27FC236}">
                <a16:creationId xmlns:a16="http://schemas.microsoft.com/office/drawing/2014/main" id="{579F351B-F5B9-8B45-899D-6A821FF0FC46}"/>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372804" name="Rectangle 68">
            <a:extLst>
              <a:ext uri="{FF2B5EF4-FFF2-40B4-BE49-F238E27FC236}">
                <a16:creationId xmlns:a16="http://schemas.microsoft.com/office/drawing/2014/main" id="{B666BD7E-EE53-5547-ACF3-0D9789D7CE93}"/>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805" name="Line 69">
            <a:extLst>
              <a:ext uri="{FF2B5EF4-FFF2-40B4-BE49-F238E27FC236}">
                <a16:creationId xmlns:a16="http://schemas.microsoft.com/office/drawing/2014/main" id="{0E7959B6-ACA6-7A4B-B4FA-BBC6D25EC688}"/>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806" name="Line 70">
            <a:extLst>
              <a:ext uri="{FF2B5EF4-FFF2-40B4-BE49-F238E27FC236}">
                <a16:creationId xmlns:a16="http://schemas.microsoft.com/office/drawing/2014/main" id="{9FE7D2C0-58D8-4744-8645-A0D180CF4973}"/>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807" name="Rectangle 71">
            <a:extLst>
              <a:ext uri="{FF2B5EF4-FFF2-40B4-BE49-F238E27FC236}">
                <a16:creationId xmlns:a16="http://schemas.microsoft.com/office/drawing/2014/main" id="{F00DCD22-EE80-1141-9EC7-1D36642F616A}"/>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808" name="Rectangle 72">
            <a:extLst>
              <a:ext uri="{FF2B5EF4-FFF2-40B4-BE49-F238E27FC236}">
                <a16:creationId xmlns:a16="http://schemas.microsoft.com/office/drawing/2014/main" id="{FD30A2AE-12A0-D942-9B2C-B1D731BE1CB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809" name="Rectangle 73">
            <a:extLst>
              <a:ext uri="{FF2B5EF4-FFF2-40B4-BE49-F238E27FC236}">
                <a16:creationId xmlns:a16="http://schemas.microsoft.com/office/drawing/2014/main" id="{C3E4B0BE-21A8-C34F-8D59-8BE05E72AA85}"/>
              </a:ext>
            </a:extLst>
          </p:cNvPr>
          <p:cNvSpPr>
            <a:spLocks noChangeArrowheads="1"/>
          </p:cNvSpPr>
          <p:nvPr/>
        </p:nvSpPr>
        <p:spPr bwMode="auto">
          <a:xfrm>
            <a:off x="82042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372820" name="Text Box 84">
            <a:extLst>
              <a:ext uri="{FF2B5EF4-FFF2-40B4-BE49-F238E27FC236}">
                <a16:creationId xmlns:a16="http://schemas.microsoft.com/office/drawing/2014/main" id="{C06651FC-86C1-244C-B8FE-99CF643E939D}"/>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
        <p:nvSpPr>
          <p:cNvPr id="372821" name="Text Box 85">
            <a:extLst>
              <a:ext uri="{FF2B5EF4-FFF2-40B4-BE49-F238E27FC236}">
                <a16:creationId xmlns:a16="http://schemas.microsoft.com/office/drawing/2014/main" id="{1D05C7DE-C8B8-6942-92D4-CFEC65C756BB}"/>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Sinagoge Kapernaum masa kini</a:t>
            </a:r>
          </a:p>
        </p:txBody>
      </p:sp>
    </p:spTree>
  </p:cSld>
  <p:clrMapOvr>
    <a:masterClrMapping/>
  </p:clrMapOvr>
  <p:transition>
    <p:wheel spokes="0"/>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7058" name="Rectangle 2" hidden="1">
            <a:extLst>
              <a:ext uri="{FF2B5EF4-FFF2-40B4-BE49-F238E27FC236}">
                <a16:creationId xmlns:a16="http://schemas.microsoft.com/office/drawing/2014/main" id="{1D82836E-9CF3-DC43-8547-69BEA2A14991}"/>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57059" name="Picture 3" descr="Capernaum synagogue with earlier basalt level2, tb n011500 sr">
            <a:extLst>
              <a:ext uri="{FF2B5EF4-FFF2-40B4-BE49-F238E27FC236}">
                <a16:creationId xmlns:a16="http://schemas.microsoft.com/office/drawing/2014/main" id="{56FBF9A4-1F08-884B-A9F1-E8BAF3F4536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1350" y="514350"/>
            <a:ext cx="7894638" cy="57912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7061" name="Rectangle 5">
            <a:extLst>
              <a:ext uri="{FF2B5EF4-FFF2-40B4-BE49-F238E27FC236}">
                <a16:creationId xmlns:a16="http://schemas.microsoft.com/office/drawing/2014/main" id="{0EB4552C-43C9-A64A-BB44-F881041A0D9B}"/>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3" name="Text Box 7">
            <a:extLst>
              <a:ext uri="{FF2B5EF4-FFF2-40B4-BE49-F238E27FC236}">
                <a16:creationId xmlns:a16="http://schemas.microsoft.com/office/drawing/2014/main" id="{15F48DC2-3F21-444A-8E87-03EFDDF0353E}"/>
              </a:ext>
            </a:extLst>
          </p:cNvPr>
          <p:cNvSpPr txBox="1">
            <a:spLocks noChangeArrowheads="1"/>
          </p:cNvSpPr>
          <p:nvPr/>
        </p:nvSpPr>
        <p:spPr bwMode="auto">
          <a:xfrm>
            <a:off x="1198563" y="5495925"/>
            <a:ext cx="6673850"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Jalan-jalan dari batu basalt di Kapernaum</a:t>
            </a:r>
          </a:p>
        </p:txBody>
      </p:sp>
      <p:sp>
        <p:nvSpPr>
          <p:cNvPr id="557064" name="Rectangle 8">
            <a:extLst>
              <a:ext uri="{FF2B5EF4-FFF2-40B4-BE49-F238E27FC236}">
                <a16:creationId xmlns:a16="http://schemas.microsoft.com/office/drawing/2014/main" id="{8601D850-8B5C-0E40-BD68-21122C647F1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27</a:t>
            </a:r>
          </a:p>
        </p:txBody>
      </p:sp>
      <p:sp>
        <p:nvSpPr>
          <p:cNvPr id="557065" name="Rectangle 9">
            <a:extLst>
              <a:ext uri="{FF2B5EF4-FFF2-40B4-BE49-F238E27FC236}">
                <a16:creationId xmlns:a16="http://schemas.microsoft.com/office/drawing/2014/main" id="{7EA2FF1C-0931-1E45-95B9-F00495AC2063}"/>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57066" name="AutoShape 10">
            <a:extLst>
              <a:ext uri="{FF2B5EF4-FFF2-40B4-BE49-F238E27FC236}">
                <a16:creationId xmlns:a16="http://schemas.microsoft.com/office/drawing/2014/main" id="{E3AF7604-A5C8-7647-A5C2-192CE572A5CD}"/>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7" name="Rectangle 11">
            <a:extLst>
              <a:ext uri="{FF2B5EF4-FFF2-40B4-BE49-F238E27FC236}">
                <a16:creationId xmlns:a16="http://schemas.microsoft.com/office/drawing/2014/main" id="{78ED44BA-086C-7541-BEE5-1DDEF09C500E}"/>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8" name="Line 12">
            <a:extLst>
              <a:ext uri="{FF2B5EF4-FFF2-40B4-BE49-F238E27FC236}">
                <a16:creationId xmlns:a16="http://schemas.microsoft.com/office/drawing/2014/main" id="{39D5076E-95E5-7942-937E-FF40A717AC09}"/>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9" name="Line 13">
            <a:extLst>
              <a:ext uri="{FF2B5EF4-FFF2-40B4-BE49-F238E27FC236}">
                <a16:creationId xmlns:a16="http://schemas.microsoft.com/office/drawing/2014/main" id="{2685955B-892E-F24D-922D-F421961CEF06}"/>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70" name="Line 14">
            <a:extLst>
              <a:ext uri="{FF2B5EF4-FFF2-40B4-BE49-F238E27FC236}">
                <a16:creationId xmlns:a16="http://schemas.microsoft.com/office/drawing/2014/main" id="{E165B263-D73F-4749-A94D-43A9C1B9C05A}"/>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71" name="Line 15">
            <a:extLst>
              <a:ext uri="{FF2B5EF4-FFF2-40B4-BE49-F238E27FC236}">
                <a16:creationId xmlns:a16="http://schemas.microsoft.com/office/drawing/2014/main" id="{66BA5A59-61A4-2942-BD15-E9E43640E577}"/>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72" name="Line 16">
            <a:extLst>
              <a:ext uri="{FF2B5EF4-FFF2-40B4-BE49-F238E27FC236}">
                <a16:creationId xmlns:a16="http://schemas.microsoft.com/office/drawing/2014/main" id="{DB00E829-DCB0-DA48-81AE-AA1743F695B8}"/>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73" name="Rectangle 17">
            <a:extLst>
              <a:ext uri="{FF2B5EF4-FFF2-40B4-BE49-F238E27FC236}">
                <a16:creationId xmlns:a16="http://schemas.microsoft.com/office/drawing/2014/main" id="{D3C2DE0A-7997-544F-92CF-DF08435F9785}"/>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57074" name="Rectangle 18">
            <a:extLst>
              <a:ext uri="{FF2B5EF4-FFF2-40B4-BE49-F238E27FC236}">
                <a16:creationId xmlns:a16="http://schemas.microsoft.com/office/drawing/2014/main" id="{CA1DEDA8-830F-BF42-B15A-CFDDEE5FBA4F}"/>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75" name="Line 19">
            <a:extLst>
              <a:ext uri="{FF2B5EF4-FFF2-40B4-BE49-F238E27FC236}">
                <a16:creationId xmlns:a16="http://schemas.microsoft.com/office/drawing/2014/main" id="{CD1DC4AF-91B2-F841-B1A8-C01C1CB4DAC4}"/>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76" name="Line 20">
            <a:extLst>
              <a:ext uri="{FF2B5EF4-FFF2-40B4-BE49-F238E27FC236}">
                <a16:creationId xmlns:a16="http://schemas.microsoft.com/office/drawing/2014/main" id="{D9F500A5-A66F-834D-85F9-DCE266AC390C}"/>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77" name="Rectangle 21">
            <a:extLst>
              <a:ext uri="{FF2B5EF4-FFF2-40B4-BE49-F238E27FC236}">
                <a16:creationId xmlns:a16="http://schemas.microsoft.com/office/drawing/2014/main" id="{6EE25741-013B-184A-84AA-822DDF0ADAFF}"/>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78" name="Rectangle 22">
            <a:extLst>
              <a:ext uri="{FF2B5EF4-FFF2-40B4-BE49-F238E27FC236}">
                <a16:creationId xmlns:a16="http://schemas.microsoft.com/office/drawing/2014/main" id="{3A092BAD-39C4-CD4B-BF3F-0AA3118B25A2}"/>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79" name="Rectangle 23">
            <a:extLst>
              <a:ext uri="{FF2B5EF4-FFF2-40B4-BE49-F238E27FC236}">
                <a16:creationId xmlns:a16="http://schemas.microsoft.com/office/drawing/2014/main" id="{CEE0F7F2-00DB-C44D-B36D-8F09C245D559}"/>
              </a:ext>
            </a:extLst>
          </p:cNvPr>
          <p:cNvSpPr>
            <a:spLocks noChangeArrowheads="1"/>
          </p:cNvSpPr>
          <p:nvPr/>
        </p:nvSpPr>
        <p:spPr bwMode="auto">
          <a:xfrm>
            <a:off x="81788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57080" name="Text Box 24">
            <a:extLst>
              <a:ext uri="{FF2B5EF4-FFF2-40B4-BE49-F238E27FC236}">
                <a16:creationId xmlns:a16="http://schemas.microsoft.com/office/drawing/2014/main" id="{C5CEE36A-64E7-8E46-BC44-274AB84D8A0E}"/>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8130" name="Text Box 2">
            <a:extLst>
              <a:ext uri="{FF2B5EF4-FFF2-40B4-BE49-F238E27FC236}">
                <a16:creationId xmlns:a16="http://schemas.microsoft.com/office/drawing/2014/main" id="{58A803DA-BFBD-834C-AB05-4CD1D12D0C07}"/>
              </a:ext>
            </a:extLst>
          </p:cNvPr>
          <p:cNvSpPr txBox="1">
            <a:spLocks noChangeArrowheads="1"/>
          </p:cNvSpPr>
          <p:nvPr/>
        </p:nvSpPr>
        <p:spPr bwMode="auto">
          <a:xfrm>
            <a:off x="1860550" y="1204913"/>
            <a:ext cx="5657850" cy="3749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6000">
                <a:solidFill>
                  <a:srgbClr val="FFFF00"/>
                </a:solidFill>
                <a:latin typeface="Comic Sans MS" panose="030F0902030302020204" pitchFamily="66" charset="0"/>
                <a:ea typeface="ＭＳ Ｐゴシック" panose="020B0600070205080204" pitchFamily="34" charset="-128"/>
              </a:rPr>
              <a:t>2,000 tahun setelah janji Allah kepada Abraham…</a:t>
            </a:r>
          </a:p>
        </p:txBody>
      </p:sp>
      <p:pic>
        <p:nvPicPr>
          <p:cNvPr id="444418" name="Picture 2">
            <a:extLst>
              <a:ext uri="{FF2B5EF4-FFF2-40B4-BE49-F238E27FC236}">
                <a16:creationId xmlns:a16="http://schemas.microsoft.com/office/drawing/2014/main" id="{4397734E-8ABA-BE4E-8839-A8272AC4F0E7}"/>
              </a:ext>
            </a:extLst>
          </p:cNvPr>
          <p:cNvPicPr>
            <a:picLocks noChangeArrowheads="1"/>
          </p:cNvPicPr>
          <p:nvPr/>
        </p:nvPicPr>
        <p:blipFill>
          <a:blip r:embed="rId3">
            <a:extLst>
              <a:ext uri="{28A0092B-C50C-407E-A947-70E740481C1C}">
                <a14:useLocalDpi xmlns:a14="http://schemas.microsoft.com/office/drawing/2010/main" val="0"/>
              </a:ext>
            </a:extLst>
          </a:blip>
          <a:srcRect l="2852" t="3331" r="3487" b="4442"/>
          <a:stretch>
            <a:fillRect/>
          </a:stretch>
        </p:blipFill>
        <p:spPr bwMode="auto">
          <a:xfrm>
            <a:off x="593725" y="541338"/>
            <a:ext cx="7985125" cy="5743575"/>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4438" name="Group 22">
            <a:extLst>
              <a:ext uri="{FF2B5EF4-FFF2-40B4-BE49-F238E27FC236}">
                <a16:creationId xmlns:a16="http://schemas.microsoft.com/office/drawing/2014/main" id="{949BAD7C-3530-AD4D-BDA1-3E8938E2F850}"/>
              </a:ext>
            </a:extLst>
          </p:cNvPr>
          <p:cNvGrpSpPr>
            <a:grpSpLocks/>
          </p:cNvGrpSpPr>
          <p:nvPr/>
        </p:nvGrpSpPr>
        <p:grpSpPr bwMode="auto">
          <a:xfrm>
            <a:off x="2425700" y="1531938"/>
            <a:ext cx="4362450" cy="3598862"/>
            <a:chOff x="1528" y="965"/>
            <a:chExt cx="2748" cy="2267"/>
          </a:xfrm>
        </p:grpSpPr>
        <p:sp>
          <p:nvSpPr>
            <p:cNvPr id="444439" name="Rectangle 23">
              <a:extLst>
                <a:ext uri="{FF2B5EF4-FFF2-40B4-BE49-F238E27FC236}">
                  <a16:creationId xmlns:a16="http://schemas.microsoft.com/office/drawing/2014/main" id="{F466D492-6417-6A4A-A033-8D2905BEE8EC}"/>
                </a:ext>
              </a:extLst>
            </p:cNvPr>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44440" name="Rectangle 24">
              <a:extLst>
                <a:ext uri="{FF2B5EF4-FFF2-40B4-BE49-F238E27FC236}">
                  <a16:creationId xmlns:a16="http://schemas.microsoft.com/office/drawing/2014/main" id="{0749866B-8DC2-1546-825E-96223033AEBB}"/>
                </a:ext>
              </a:extLst>
            </p:cNvPr>
            <p:cNvSpPr>
              <a:spLocks noChangeArrowheads="1"/>
            </p:cNvSpPr>
            <p:nvPr/>
          </p:nvSpPr>
          <p:spPr bwMode="auto">
            <a:xfrm>
              <a:off x="1608" y="999"/>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b="0">
                  <a:solidFill>
                    <a:srgbClr val="790015"/>
                  </a:solidFill>
                  <a:latin typeface="Times" pitchFamily="2" charset="0"/>
                  <a:ea typeface="Gulim" panose="020B0600000101010101" pitchFamily="34" charset="-127"/>
                </a:rPr>
                <a:t>ABRAHAM</a:t>
              </a:r>
              <a:endParaRPr lang="en-US" altLang="ko-KR" sz="2800" b="0">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444441" name="Rectangle 25">
              <a:extLst>
                <a:ext uri="{FF2B5EF4-FFF2-40B4-BE49-F238E27FC236}">
                  <a16:creationId xmlns:a16="http://schemas.microsoft.com/office/drawing/2014/main" id="{AE522F41-12E6-8B48-A43A-6F6407738014}"/>
                </a:ext>
              </a:extLst>
            </p:cNvPr>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4442" name="AutoShape 26">
              <a:extLst>
                <a:ext uri="{FF2B5EF4-FFF2-40B4-BE49-F238E27FC236}">
                  <a16:creationId xmlns:a16="http://schemas.microsoft.com/office/drawing/2014/main" id="{3B01AD87-7311-0B48-B2AC-63FD2742DC36}"/>
                </a:ext>
              </a:extLst>
            </p:cNvPr>
            <p:cNvSpPr>
              <a:spLocks noChangeArrowheads="1"/>
            </p:cNvSpPr>
            <p:nvPr/>
          </p:nvSpPr>
          <p:spPr bwMode="auto">
            <a:xfrm>
              <a:off x="1528" y="965"/>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4443" name="Rectangle 27">
              <a:extLst>
                <a:ext uri="{FF2B5EF4-FFF2-40B4-BE49-F238E27FC236}">
                  <a16:creationId xmlns:a16="http://schemas.microsoft.com/office/drawing/2014/main" id="{C117E980-9A71-B147-94D8-AC41C9E680D0}"/>
                </a:ext>
              </a:extLst>
            </p:cNvPr>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44444" name="Rectangle 28">
              <a:extLst>
                <a:ext uri="{FF2B5EF4-FFF2-40B4-BE49-F238E27FC236}">
                  <a16:creationId xmlns:a16="http://schemas.microsoft.com/office/drawing/2014/main" id="{A7B13FD5-BFE9-B349-A68A-C84C35CF206E}"/>
                </a:ext>
              </a:extLst>
            </p:cNvPr>
            <p:cNvSpPr>
              <a:spLocks noChangeArrowheads="1"/>
            </p:cNvSpPr>
            <p:nvPr/>
          </p:nvSpPr>
          <p:spPr bwMode="auto">
            <a:xfrm>
              <a:off x="1568" y="967"/>
              <a:ext cx="6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1600">
                  <a:solidFill>
                    <a:srgbClr val="790015"/>
                  </a:solidFill>
                  <a:latin typeface="Helvetica" pitchFamily="2" charset="0"/>
                  <a:ea typeface="Gulim" panose="020B0600000101010101" pitchFamily="34" charset="-127"/>
                </a:rPr>
                <a:t>  </a:t>
              </a:r>
              <a:r>
                <a:rPr lang="en-US" altLang="ko-KR" sz="1600">
                  <a:solidFill>
                    <a:srgbClr val="790015"/>
                  </a:solidFill>
                  <a:latin typeface="Helvetica" pitchFamily="2" charset="0"/>
                  <a:ea typeface="Gulim" panose="020B0600000101010101" pitchFamily="34" charset="-127"/>
                </a:rPr>
                <a:t>CIPTAAN</a:t>
              </a:r>
              <a:endParaRPr lang="en-US" altLang="ko-KR" sz="16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445" name="Line 29">
              <a:extLst>
                <a:ext uri="{FF2B5EF4-FFF2-40B4-BE49-F238E27FC236}">
                  <a16:creationId xmlns:a16="http://schemas.microsoft.com/office/drawing/2014/main" id="{84A15A4E-F13C-874F-B208-6C9D7A6D8C4B}"/>
                </a:ext>
              </a:extLst>
            </p:cNvPr>
            <p:cNvSpPr>
              <a:spLocks noChangeShapeType="1"/>
            </p:cNvSpPr>
            <p:nvPr/>
          </p:nvSpPr>
          <p:spPr bwMode="auto">
            <a:xfrm>
              <a:off x="1528" y="1127"/>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46" name="Line 30">
              <a:extLst>
                <a:ext uri="{FF2B5EF4-FFF2-40B4-BE49-F238E27FC236}">
                  <a16:creationId xmlns:a16="http://schemas.microsoft.com/office/drawing/2014/main" id="{7708E7A2-2237-7E46-AD03-DA226424F429}"/>
                </a:ext>
              </a:extLst>
            </p:cNvPr>
            <p:cNvSpPr>
              <a:spLocks noChangeShapeType="1"/>
            </p:cNvSpPr>
            <p:nvPr/>
          </p:nvSpPr>
          <p:spPr bwMode="auto">
            <a:xfrm>
              <a:off x="2317" y="118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47" name="Rectangle 31">
              <a:extLst>
                <a:ext uri="{FF2B5EF4-FFF2-40B4-BE49-F238E27FC236}">
                  <a16:creationId xmlns:a16="http://schemas.microsoft.com/office/drawing/2014/main" id="{5C30ED22-121C-324B-BEBC-8EB22D512E31}"/>
                </a:ext>
              </a:extLst>
            </p:cNvPr>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44448" name="Rectangle 32">
              <a:extLst>
                <a:ext uri="{FF2B5EF4-FFF2-40B4-BE49-F238E27FC236}">
                  <a16:creationId xmlns:a16="http://schemas.microsoft.com/office/drawing/2014/main" id="{F5D981D8-1A36-DF4C-AB22-04AF375E6E2A}"/>
                </a:ext>
              </a:extLst>
            </p:cNvPr>
            <p:cNvSpPr>
              <a:spLocks noChangeArrowheads="1"/>
            </p:cNvSpPr>
            <p:nvPr/>
          </p:nvSpPr>
          <p:spPr bwMode="auto">
            <a:xfrm>
              <a:off x="1751" y="1174"/>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b="0">
                  <a:solidFill>
                    <a:srgbClr val="790015"/>
                  </a:solidFill>
                  <a:latin typeface="Times" pitchFamily="2" charset="0"/>
                  <a:ea typeface="Gulim" panose="020B0600000101010101" pitchFamily="34" charset="-127"/>
                </a:rPr>
                <a:t>ABRAHAM</a:t>
              </a:r>
              <a:endParaRPr lang="en-US" altLang="ko-KR" sz="2800" b="0">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444449" name="Rectangle 33">
              <a:extLst>
                <a:ext uri="{FF2B5EF4-FFF2-40B4-BE49-F238E27FC236}">
                  <a16:creationId xmlns:a16="http://schemas.microsoft.com/office/drawing/2014/main" id="{143BF5B7-E17A-9044-800E-9010F6CD78A4}"/>
                </a:ext>
              </a:extLst>
            </p:cNvPr>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4450" name="AutoShape 34">
              <a:extLst>
                <a:ext uri="{FF2B5EF4-FFF2-40B4-BE49-F238E27FC236}">
                  <a16:creationId xmlns:a16="http://schemas.microsoft.com/office/drawing/2014/main" id="{58C18410-7F03-304A-AA78-1C1A2AE3B61C}"/>
                </a:ext>
              </a:extLst>
            </p:cNvPr>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4451" name="Rectangle 35">
              <a:extLst>
                <a:ext uri="{FF2B5EF4-FFF2-40B4-BE49-F238E27FC236}">
                  <a16:creationId xmlns:a16="http://schemas.microsoft.com/office/drawing/2014/main" id="{02F92413-94E2-7C4A-82A5-DEC263CC5F7D}"/>
                </a:ext>
              </a:extLst>
            </p:cNvPr>
            <p:cNvSpPr>
              <a:spLocks noChangeArrowheads="1"/>
            </p:cNvSpPr>
            <p:nvPr/>
          </p:nvSpPr>
          <p:spPr bwMode="auto">
            <a:xfrm>
              <a:off x="1675" y="134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44452" name="Rectangle 36">
              <a:extLst>
                <a:ext uri="{FF2B5EF4-FFF2-40B4-BE49-F238E27FC236}">
                  <a16:creationId xmlns:a16="http://schemas.microsoft.com/office/drawing/2014/main" id="{B5275880-F68F-D947-B3A9-70943EE0541E}"/>
                </a:ext>
              </a:extLst>
            </p:cNvPr>
            <p:cNvSpPr>
              <a:spLocks noChangeArrowheads="1"/>
            </p:cNvSpPr>
            <p:nvPr/>
          </p:nvSpPr>
          <p:spPr bwMode="auto">
            <a:xfrm>
              <a:off x="1661" y="1134"/>
              <a:ext cx="73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1600">
                  <a:solidFill>
                    <a:srgbClr val="790015"/>
                  </a:solidFill>
                  <a:latin typeface="Helvetica" pitchFamily="2" charset="0"/>
                  <a:ea typeface="Gulim" panose="020B0600000101010101" pitchFamily="34" charset="-127"/>
                </a:rPr>
                <a:t>  </a:t>
              </a:r>
              <a:r>
                <a:rPr lang="en-US" altLang="ko-KR" sz="1600">
                  <a:solidFill>
                    <a:srgbClr val="790015"/>
                  </a:solidFill>
                  <a:latin typeface="Helvetica" pitchFamily="2" charset="0"/>
                  <a:ea typeface="Gulim" panose="020B0600000101010101" pitchFamily="34" charset="-127"/>
                </a:rPr>
                <a:t>ABRAHAM</a:t>
              </a:r>
              <a:endParaRPr lang="en-US" altLang="ko-KR" sz="16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453" name="Line 37">
              <a:extLst>
                <a:ext uri="{FF2B5EF4-FFF2-40B4-BE49-F238E27FC236}">
                  <a16:creationId xmlns:a16="http://schemas.microsoft.com/office/drawing/2014/main" id="{89E59C68-4928-854B-A280-39A512A7B758}"/>
                </a:ext>
              </a:extLst>
            </p:cNvPr>
            <p:cNvSpPr>
              <a:spLocks noChangeShapeType="1"/>
            </p:cNvSpPr>
            <p:nvPr/>
          </p:nvSpPr>
          <p:spPr bwMode="auto">
            <a:xfrm>
              <a:off x="1675" y="130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54" name="Line 38">
              <a:extLst>
                <a:ext uri="{FF2B5EF4-FFF2-40B4-BE49-F238E27FC236}">
                  <a16:creationId xmlns:a16="http://schemas.microsoft.com/office/drawing/2014/main" id="{8F34C4D8-B510-C14D-A955-933DCA9CA32A}"/>
                </a:ext>
              </a:extLst>
            </p:cNvPr>
            <p:cNvSpPr>
              <a:spLocks noChangeShapeType="1"/>
            </p:cNvSpPr>
            <p:nvPr/>
          </p:nvSpPr>
          <p:spPr bwMode="auto">
            <a:xfrm>
              <a:off x="2464" y="1342"/>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55" name="Rectangle 39">
              <a:extLst>
                <a:ext uri="{FF2B5EF4-FFF2-40B4-BE49-F238E27FC236}">
                  <a16:creationId xmlns:a16="http://schemas.microsoft.com/office/drawing/2014/main" id="{96192CA8-FABE-C542-9DE6-805827CF26D6}"/>
                </a:ext>
              </a:extLst>
            </p:cNvPr>
            <p:cNvSpPr>
              <a:spLocks noChangeArrowheads="1"/>
            </p:cNvSpPr>
            <p:nvPr/>
          </p:nvSpPr>
          <p:spPr bwMode="auto">
            <a:xfrm>
              <a:off x="1822" y="1517"/>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44456" name="Rectangle 40">
              <a:extLst>
                <a:ext uri="{FF2B5EF4-FFF2-40B4-BE49-F238E27FC236}">
                  <a16:creationId xmlns:a16="http://schemas.microsoft.com/office/drawing/2014/main" id="{2C862DBB-FB01-BC45-980E-BBA79254C48B}"/>
                </a:ext>
              </a:extLst>
            </p:cNvPr>
            <p:cNvSpPr>
              <a:spLocks noChangeArrowheads="1"/>
            </p:cNvSpPr>
            <p:nvPr/>
          </p:nvSpPr>
          <p:spPr bwMode="auto">
            <a:xfrm>
              <a:off x="1894" y="13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b="0">
                  <a:solidFill>
                    <a:srgbClr val="790015"/>
                  </a:solidFill>
                  <a:latin typeface="Times" pitchFamily="2" charset="0"/>
                  <a:ea typeface="Gulim" panose="020B0600000101010101" pitchFamily="34" charset="-127"/>
                </a:rPr>
                <a:t>ABRAHAM</a:t>
              </a:r>
              <a:endParaRPr lang="en-US" altLang="ko-KR" sz="2800" b="0">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444457" name="Rectangle 41">
              <a:extLst>
                <a:ext uri="{FF2B5EF4-FFF2-40B4-BE49-F238E27FC236}">
                  <a16:creationId xmlns:a16="http://schemas.microsoft.com/office/drawing/2014/main" id="{6BF1D1E9-8F1C-9447-B330-D6B7EB2315A9}"/>
                </a:ext>
              </a:extLst>
            </p:cNvPr>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4458" name="AutoShape 42">
              <a:extLst>
                <a:ext uri="{FF2B5EF4-FFF2-40B4-BE49-F238E27FC236}">
                  <a16:creationId xmlns:a16="http://schemas.microsoft.com/office/drawing/2014/main" id="{F32B8B5D-E62F-E346-9579-9F750F511A5A}"/>
                </a:ext>
              </a:extLst>
            </p:cNvPr>
            <p:cNvSpPr>
              <a:spLocks noChangeArrowheads="1"/>
            </p:cNvSpPr>
            <p:nvPr/>
          </p:nvSpPr>
          <p:spPr bwMode="auto">
            <a:xfrm>
              <a:off x="1822" y="130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4459" name="Rectangle 43">
              <a:extLst>
                <a:ext uri="{FF2B5EF4-FFF2-40B4-BE49-F238E27FC236}">
                  <a16:creationId xmlns:a16="http://schemas.microsoft.com/office/drawing/2014/main" id="{6FAEF5BD-FB36-DE42-A546-67816331B115}"/>
                </a:ext>
              </a:extLst>
            </p:cNvPr>
            <p:cNvSpPr>
              <a:spLocks noChangeArrowheads="1"/>
            </p:cNvSpPr>
            <p:nvPr/>
          </p:nvSpPr>
          <p:spPr bwMode="auto">
            <a:xfrm>
              <a:off x="1822" y="1517"/>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44460" name="Rectangle 44">
              <a:extLst>
                <a:ext uri="{FF2B5EF4-FFF2-40B4-BE49-F238E27FC236}">
                  <a16:creationId xmlns:a16="http://schemas.microsoft.com/office/drawing/2014/main" id="{5AEF1B8B-0295-534E-83C3-387B0579949D}"/>
                </a:ext>
              </a:extLst>
            </p:cNvPr>
            <p:cNvSpPr>
              <a:spLocks noChangeArrowheads="1"/>
            </p:cNvSpPr>
            <p:nvPr/>
          </p:nvSpPr>
          <p:spPr bwMode="auto">
            <a:xfrm>
              <a:off x="1893" y="1303"/>
              <a:ext cx="5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1600">
                  <a:solidFill>
                    <a:srgbClr val="790015"/>
                  </a:solidFill>
                  <a:latin typeface="Helvetica" pitchFamily="2" charset="0"/>
                  <a:ea typeface="Gulim" panose="020B0600000101010101" pitchFamily="34" charset="-127"/>
                </a:rPr>
                <a:t>   </a:t>
              </a:r>
              <a:r>
                <a:rPr lang="en-US" altLang="ko-KR" sz="1600">
                  <a:solidFill>
                    <a:srgbClr val="790015"/>
                  </a:solidFill>
                  <a:latin typeface="Helvetica" pitchFamily="2" charset="0"/>
                  <a:ea typeface="Gulim" panose="020B0600000101010101" pitchFamily="34" charset="-127"/>
                </a:rPr>
                <a:t>YUSUF</a:t>
              </a:r>
              <a:endParaRPr lang="en-US" altLang="ko-KR" sz="16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461" name="Line 45">
              <a:extLst>
                <a:ext uri="{FF2B5EF4-FFF2-40B4-BE49-F238E27FC236}">
                  <a16:creationId xmlns:a16="http://schemas.microsoft.com/office/drawing/2014/main" id="{18E0566A-0E1B-6342-99A6-D624958A69BF}"/>
                </a:ext>
              </a:extLst>
            </p:cNvPr>
            <p:cNvSpPr>
              <a:spLocks noChangeShapeType="1"/>
            </p:cNvSpPr>
            <p:nvPr/>
          </p:nvSpPr>
          <p:spPr bwMode="auto">
            <a:xfrm>
              <a:off x="1822" y="1463"/>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62" name="Line 46">
              <a:extLst>
                <a:ext uri="{FF2B5EF4-FFF2-40B4-BE49-F238E27FC236}">
                  <a16:creationId xmlns:a16="http://schemas.microsoft.com/office/drawing/2014/main" id="{BAAACDD4-6125-9748-A12C-BCC658DCB8EE}"/>
                </a:ext>
              </a:extLst>
            </p:cNvPr>
            <p:cNvSpPr>
              <a:spLocks noChangeShapeType="1"/>
            </p:cNvSpPr>
            <p:nvPr/>
          </p:nvSpPr>
          <p:spPr bwMode="auto">
            <a:xfrm>
              <a:off x="2598" y="1517"/>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63" name="Rectangle 47">
              <a:extLst>
                <a:ext uri="{FF2B5EF4-FFF2-40B4-BE49-F238E27FC236}">
                  <a16:creationId xmlns:a16="http://schemas.microsoft.com/office/drawing/2014/main" id="{D114C2B0-1333-4448-B24F-C5AEEBA3ABCB}"/>
                </a:ext>
              </a:extLst>
            </p:cNvPr>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4464" name="AutoShape 48">
              <a:extLst>
                <a:ext uri="{FF2B5EF4-FFF2-40B4-BE49-F238E27FC236}">
                  <a16:creationId xmlns:a16="http://schemas.microsoft.com/office/drawing/2014/main" id="{587E430B-B637-2740-8FD1-94AD220AA317}"/>
                </a:ext>
              </a:extLst>
            </p:cNvPr>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4465" name="Rectangle 49">
              <a:extLst>
                <a:ext uri="{FF2B5EF4-FFF2-40B4-BE49-F238E27FC236}">
                  <a16:creationId xmlns:a16="http://schemas.microsoft.com/office/drawing/2014/main" id="{A42ACD3E-2B1C-3D40-82B5-ED8CE28E0137}"/>
                </a:ext>
              </a:extLst>
            </p:cNvPr>
            <p:cNvSpPr>
              <a:spLocks noChangeArrowheads="1"/>
            </p:cNvSpPr>
            <p:nvPr/>
          </p:nvSpPr>
          <p:spPr bwMode="auto">
            <a:xfrm>
              <a:off x="2012" y="1678"/>
              <a:ext cx="961" cy="377"/>
            </a:xfrm>
            <a:prstGeom prst="rect">
              <a:avLst/>
            </a:prstGeom>
            <a:solidFill>
              <a:srgbClr val="FFD34A"/>
            </a:solidFill>
            <a:ln w="31750">
              <a:solidFill>
                <a:srgbClr val="FFD34A"/>
              </a:solidFill>
              <a:miter lim="800000"/>
              <a:headEnd/>
              <a:tailEnd/>
            </a:ln>
          </p:spPr>
          <p:txBody>
            <a:bodyPr/>
            <a:lstStyle/>
            <a:p>
              <a:endParaRPr lang="en-US"/>
            </a:p>
          </p:txBody>
        </p:sp>
        <p:sp>
          <p:nvSpPr>
            <p:cNvPr id="444466" name="Rectangle 50">
              <a:extLst>
                <a:ext uri="{FF2B5EF4-FFF2-40B4-BE49-F238E27FC236}">
                  <a16:creationId xmlns:a16="http://schemas.microsoft.com/office/drawing/2014/main" id="{20405A5F-47AB-0A49-A0B3-7947E342DE5A}"/>
                </a:ext>
              </a:extLst>
            </p:cNvPr>
            <p:cNvSpPr>
              <a:spLocks noChangeArrowheads="1"/>
            </p:cNvSpPr>
            <p:nvPr/>
          </p:nvSpPr>
          <p:spPr bwMode="auto">
            <a:xfrm>
              <a:off x="2104" y="1464"/>
              <a:ext cx="4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1600">
                  <a:solidFill>
                    <a:srgbClr val="790015"/>
                  </a:solidFill>
                  <a:latin typeface="Helvetica" pitchFamily="2" charset="0"/>
                  <a:ea typeface="Gulim" panose="020B0600000101010101" pitchFamily="34" charset="-127"/>
                </a:rPr>
                <a:t>   </a:t>
              </a:r>
              <a:r>
                <a:rPr lang="en-US" altLang="ko-KR" sz="1600">
                  <a:solidFill>
                    <a:srgbClr val="790015"/>
                  </a:solidFill>
                  <a:latin typeface="Helvetica" pitchFamily="2" charset="0"/>
                  <a:ea typeface="Gulim" panose="020B0600000101010101" pitchFamily="34" charset="-127"/>
                </a:rPr>
                <a:t>MUSA</a:t>
              </a:r>
              <a:endParaRPr lang="en-US" altLang="ko-KR" sz="16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467" name="Line 51">
              <a:extLst>
                <a:ext uri="{FF2B5EF4-FFF2-40B4-BE49-F238E27FC236}">
                  <a16:creationId xmlns:a16="http://schemas.microsoft.com/office/drawing/2014/main" id="{4D5900C9-12AE-DB4B-8A87-572ADF10978D}"/>
                </a:ext>
              </a:extLst>
            </p:cNvPr>
            <p:cNvSpPr>
              <a:spLocks noChangeShapeType="1"/>
            </p:cNvSpPr>
            <p:nvPr/>
          </p:nvSpPr>
          <p:spPr bwMode="auto">
            <a:xfrm>
              <a:off x="2786" y="1678"/>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68" name="Rectangle 52">
              <a:extLst>
                <a:ext uri="{FF2B5EF4-FFF2-40B4-BE49-F238E27FC236}">
                  <a16:creationId xmlns:a16="http://schemas.microsoft.com/office/drawing/2014/main" id="{21D30AE7-8F20-4F41-8EF6-49DBA7720F2E}"/>
                </a:ext>
              </a:extLst>
            </p:cNvPr>
            <p:cNvSpPr>
              <a:spLocks noChangeArrowheads="1"/>
            </p:cNvSpPr>
            <p:nvPr/>
          </p:nvSpPr>
          <p:spPr bwMode="auto">
            <a:xfrm>
              <a:off x="2143" y="184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4469" name="AutoShape 53">
              <a:extLst>
                <a:ext uri="{FF2B5EF4-FFF2-40B4-BE49-F238E27FC236}">
                  <a16:creationId xmlns:a16="http://schemas.microsoft.com/office/drawing/2014/main" id="{6C20B902-EBC1-4B46-AA95-C4A7467CE279}"/>
                </a:ext>
              </a:extLst>
            </p:cNvPr>
            <p:cNvSpPr>
              <a:spLocks noChangeArrowheads="1"/>
            </p:cNvSpPr>
            <p:nvPr/>
          </p:nvSpPr>
          <p:spPr bwMode="auto">
            <a:xfrm>
              <a:off x="2143" y="1638"/>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4470" name="Rectangle 54">
              <a:extLst>
                <a:ext uri="{FF2B5EF4-FFF2-40B4-BE49-F238E27FC236}">
                  <a16:creationId xmlns:a16="http://schemas.microsoft.com/office/drawing/2014/main" id="{CEEF3F7B-6AB8-5D40-B291-82F3C6B13645}"/>
                </a:ext>
              </a:extLst>
            </p:cNvPr>
            <p:cNvSpPr>
              <a:spLocks noChangeArrowheads="1"/>
            </p:cNvSpPr>
            <p:nvPr/>
          </p:nvSpPr>
          <p:spPr bwMode="auto">
            <a:xfrm>
              <a:off x="2143" y="1840"/>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444471" name="Rectangle 55">
              <a:extLst>
                <a:ext uri="{FF2B5EF4-FFF2-40B4-BE49-F238E27FC236}">
                  <a16:creationId xmlns:a16="http://schemas.microsoft.com/office/drawing/2014/main" id="{987B5446-3332-FC4A-81FB-8CBD46A438AE}"/>
                </a:ext>
              </a:extLst>
            </p:cNvPr>
            <p:cNvSpPr>
              <a:spLocks noChangeArrowheads="1"/>
            </p:cNvSpPr>
            <p:nvPr/>
          </p:nvSpPr>
          <p:spPr bwMode="auto">
            <a:xfrm>
              <a:off x="2195" y="1639"/>
              <a:ext cx="5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1600">
                  <a:solidFill>
                    <a:srgbClr val="790015"/>
                  </a:solidFill>
                  <a:latin typeface="Helvetica" pitchFamily="2" charset="0"/>
                  <a:ea typeface="Gulim" panose="020B0600000101010101" pitchFamily="34" charset="-127"/>
                </a:rPr>
                <a:t>   </a:t>
              </a:r>
              <a:r>
                <a:rPr lang="en-US" altLang="ko-KR" sz="1600">
                  <a:solidFill>
                    <a:srgbClr val="790015"/>
                  </a:solidFill>
                  <a:latin typeface="Helvetica" pitchFamily="2" charset="0"/>
                  <a:ea typeface="Gulim" panose="020B0600000101010101" pitchFamily="34" charset="-127"/>
                </a:rPr>
                <a:t>YOSUA</a:t>
              </a:r>
              <a:endParaRPr lang="en-US" altLang="ko-KR" sz="16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472" name="Line 56">
              <a:extLst>
                <a:ext uri="{FF2B5EF4-FFF2-40B4-BE49-F238E27FC236}">
                  <a16:creationId xmlns:a16="http://schemas.microsoft.com/office/drawing/2014/main" id="{EB2FAA7F-D570-5948-8CC1-A984CB581C17}"/>
                </a:ext>
              </a:extLst>
            </p:cNvPr>
            <p:cNvSpPr>
              <a:spLocks noChangeShapeType="1"/>
            </p:cNvSpPr>
            <p:nvPr/>
          </p:nvSpPr>
          <p:spPr bwMode="auto">
            <a:xfrm>
              <a:off x="2143" y="1800"/>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73" name="Rectangle 57">
              <a:extLst>
                <a:ext uri="{FF2B5EF4-FFF2-40B4-BE49-F238E27FC236}">
                  <a16:creationId xmlns:a16="http://schemas.microsoft.com/office/drawing/2014/main" id="{34D1C52A-6229-1840-8EB9-F4910C26E0FA}"/>
                </a:ext>
              </a:extLst>
            </p:cNvPr>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4474" name="AutoShape 58">
              <a:extLst>
                <a:ext uri="{FF2B5EF4-FFF2-40B4-BE49-F238E27FC236}">
                  <a16:creationId xmlns:a16="http://schemas.microsoft.com/office/drawing/2014/main" id="{CA70AE1F-7F28-3D41-8C68-72E2A0D0E9B3}"/>
                </a:ext>
              </a:extLst>
            </p:cNvPr>
            <p:cNvSpPr>
              <a:spLocks noChangeArrowheads="1"/>
            </p:cNvSpPr>
            <p:nvPr/>
          </p:nvSpPr>
          <p:spPr bwMode="auto">
            <a:xfrm>
              <a:off x="2277" y="1800"/>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44475" name="Rectangle 59">
              <a:extLst>
                <a:ext uri="{FF2B5EF4-FFF2-40B4-BE49-F238E27FC236}">
                  <a16:creationId xmlns:a16="http://schemas.microsoft.com/office/drawing/2014/main" id="{5AE4C48A-C300-C041-B55A-0099D485CC68}"/>
                </a:ext>
              </a:extLst>
            </p:cNvPr>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444476" name="Rectangle 60">
              <a:extLst>
                <a:ext uri="{FF2B5EF4-FFF2-40B4-BE49-F238E27FC236}">
                  <a16:creationId xmlns:a16="http://schemas.microsoft.com/office/drawing/2014/main" id="{6036CD27-B3A3-924C-87FC-5B17257CF193}"/>
                </a:ext>
              </a:extLst>
            </p:cNvPr>
            <p:cNvSpPr>
              <a:spLocks noChangeArrowheads="1"/>
            </p:cNvSpPr>
            <p:nvPr/>
          </p:nvSpPr>
          <p:spPr bwMode="auto">
            <a:xfrm>
              <a:off x="2312" y="1801"/>
              <a:ext cx="6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1600">
                  <a:solidFill>
                    <a:srgbClr val="790015"/>
                  </a:solidFill>
                  <a:latin typeface="Helvetica" pitchFamily="2" charset="0"/>
                  <a:ea typeface="Gulim" panose="020B0600000101010101" pitchFamily="34" charset="-127"/>
                </a:rPr>
                <a:t>   </a:t>
              </a:r>
              <a:r>
                <a:rPr lang="en-US" altLang="ko-KR" sz="1600">
                  <a:solidFill>
                    <a:srgbClr val="790015"/>
                  </a:solidFill>
                  <a:latin typeface="Helvetica" pitchFamily="2" charset="0"/>
                  <a:ea typeface="Gulim" panose="020B0600000101010101" pitchFamily="34" charset="-127"/>
                </a:rPr>
                <a:t>ANARKI</a:t>
              </a:r>
              <a:endParaRPr lang="en-US" altLang="ko-KR" sz="16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477" name="Line 61">
              <a:extLst>
                <a:ext uri="{FF2B5EF4-FFF2-40B4-BE49-F238E27FC236}">
                  <a16:creationId xmlns:a16="http://schemas.microsoft.com/office/drawing/2014/main" id="{3477CA7C-E47D-6140-A05E-5F9D161624E0}"/>
                </a:ext>
              </a:extLst>
            </p:cNvPr>
            <p:cNvSpPr>
              <a:spLocks noChangeShapeType="1"/>
            </p:cNvSpPr>
            <p:nvPr/>
          </p:nvSpPr>
          <p:spPr bwMode="auto">
            <a:xfrm>
              <a:off x="2277" y="198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78" name="Rectangle 62">
              <a:extLst>
                <a:ext uri="{FF2B5EF4-FFF2-40B4-BE49-F238E27FC236}">
                  <a16:creationId xmlns:a16="http://schemas.microsoft.com/office/drawing/2014/main" id="{B1FC63BB-162E-EE4F-A1DE-6AE59226C3DA}"/>
                </a:ext>
              </a:extLst>
            </p:cNvPr>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444479" name="AutoShape 63">
              <a:extLst>
                <a:ext uri="{FF2B5EF4-FFF2-40B4-BE49-F238E27FC236}">
                  <a16:creationId xmlns:a16="http://schemas.microsoft.com/office/drawing/2014/main" id="{D2E23A34-8039-4648-AE65-2EF3201739B5}"/>
                </a:ext>
              </a:extLst>
            </p:cNvPr>
            <p:cNvSpPr>
              <a:spLocks noChangeArrowheads="1"/>
            </p:cNvSpPr>
            <p:nvPr/>
          </p:nvSpPr>
          <p:spPr bwMode="auto">
            <a:xfrm>
              <a:off x="2416" y="1983"/>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4480" name="Rectangle 64">
              <a:extLst>
                <a:ext uri="{FF2B5EF4-FFF2-40B4-BE49-F238E27FC236}">
                  <a16:creationId xmlns:a16="http://schemas.microsoft.com/office/drawing/2014/main" id="{132C8C2F-0394-4A43-834F-7B50DDCC3637}"/>
                </a:ext>
              </a:extLst>
            </p:cNvPr>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endParaRPr lang="en-US"/>
            </a:p>
          </p:txBody>
        </p:sp>
        <p:sp>
          <p:nvSpPr>
            <p:cNvPr id="444481" name="Rectangle 65">
              <a:extLst>
                <a:ext uri="{FF2B5EF4-FFF2-40B4-BE49-F238E27FC236}">
                  <a16:creationId xmlns:a16="http://schemas.microsoft.com/office/drawing/2014/main" id="{6C748F57-E1E6-C748-AA39-8652EB0DE8D2}"/>
                </a:ext>
              </a:extLst>
            </p:cNvPr>
            <p:cNvSpPr>
              <a:spLocks noChangeArrowheads="1"/>
            </p:cNvSpPr>
            <p:nvPr/>
          </p:nvSpPr>
          <p:spPr bwMode="auto">
            <a:xfrm>
              <a:off x="2418" y="1984"/>
              <a:ext cx="70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sz="1600">
                  <a:solidFill>
                    <a:srgbClr val="790015"/>
                  </a:solidFill>
                  <a:latin typeface="Helvetica" pitchFamily="2" charset="0"/>
                  <a:ea typeface="Gulim" panose="020B0600000101010101" pitchFamily="34" charset="-127"/>
                </a:rPr>
                <a:t>KERAJAAN</a:t>
              </a:r>
              <a:endParaRPr lang="en-US" altLang="ko-KR" sz="16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482" name="Line 66">
              <a:extLst>
                <a:ext uri="{FF2B5EF4-FFF2-40B4-BE49-F238E27FC236}">
                  <a16:creationId xmlns:a16="http://schemas.microsoft.com/office/drawing/2014/main" id="{53EE4568-BE18-EC41-A1BE-0E78E9293708}"/>
                </a:ext>
              </a:extLst>
            </p:cNvPr>
            <p:cNvSpPr>
              <a:spLocks noChangeShapeType="1"/>
            </p:cNvSpPr>
            <p:nvPr/>
          </p:nvSpPr>
          <p:spPr bwMode="auto">
            <a:xfrm>
              <a:off x="2416" y="2161"/>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83" name="Rectangle 67">
              <a:extLst>
                <a:ext uri="{FF2B5EF4-FFF2-40B4-BE49-F238E27FC236}">
                  <a16:creationId xmlns:a16="http://schemas.microsoft.com/office/drawing/2014/main" id="{7CDDAA4C-63B4-D04B-A98E-7B3331FD4B24}"/>
                </a:ext>
              </a:extLst>
            </p:cNvPr>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4484" name="AutoShape 68">
              <a:extLst>
                <a:ext uri="{FF2B5EF4-FFF2-40B4-BE49-F238E27FC236}">
                  <a16:creationId xmlns:a16="http://schemas.microsoft.com/office/drawing/2014/main" id="{7649D167-D2D4-9043-89A0-7E64C26D3996}"/>
                </a:ext>
              </a:extLst>
            </p:cNvPr>
            <p:cNvSpPr>
              <a:spLocks noChangeArrowheads="1"/>
            </p:cNvSpPr>
            <p:nvPr/>
          </p:nvSpPr>
          <p:spPr bwMode="auto">
            <a:xfrm>
              <a:off x="2566" y="2161"/>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4485" name="Rectangle 69">
              <a:extLst>
                <a:ext uri="{FF2B5EF4-FFF2-40B4-BE49-F238E27FC236}">
                  <a16:creationId xmlns:a16="http://schemas.microsoft.com/office/drawing/2014/main" id="{34086E3A-D052-E44C-9E97-5FB6B033AA67}"/>
                </a:ext>
              </a:extLst>
            </p:cNvPr>
            <p:cNvSpPr>
              <a:spLocks noChangeArrowheads="1"/>
            </p:cNvSpPr>
            <p:nvPr/>
          </p:nvSpPr>
          <p:spPr bwMode="auto">
            <a:xfrm>
              <a:off x="2566" y="238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44486" name="Rectangle 70">
              <a:extLst>
                <a:ext uri="{FF2B5EF4-FFF2-40B4-BE49-F238E27FC236}">
                  <a16:creationId xmlns:a16="http://schemas.microsoft.com/office/drawing/2014/main" id="{A47E35F7-D3B9-054C-B5FA-80CEEC7B0FE4}"/>
                </a:ext>
              </a:extLst>
            </p:cNvPr>
            <p:cNvSpPr>
              <a:spLocks noChangeArrowheads="1"/>
            </p:cNvSpPr>
            <p:nvPr/>
          </p:nvSpPr>
          <p:spPr bwMode="auto">
            <a:xfrm>
              <a:off x="2379" y="2159"/>
              <a:ext cx="103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1600">
                  <a:solidFill>
                    <a:srgbClr val="790015"/>
                  </a:solidFill>
                  <a:latin typeface="Helvetica" pitchFamily="2" charset="0"/>
                  <a:ea typeface="Gulim" panose="020B0600000101010101" pitchFamily="34" charset="-127"/>
                </a:rPr>
                <a:t>   </a:t>
              </a:r>
              <a:r>
                <a:rPr lang="en-US" altLang="ko-KR" sz="1600">
                  <a:solidFill>
                    <a:srgbClr val="790015"/>
                  </a:solidFill>
                  <a:latin typeface="Helvetica" pitchFamily="2" charset="0"/>
                  <a:ea typeface="Gulim" panose="020B0600000101010101" pitchFamily="34" charset="-127"/>
                </a:rPr>
                <a:t>PEMBUANGAN</a:t>
              </a:r>
              <a:endParaRPr lang="en-US" altLang="ko-KR" sz="16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487" name="Line 71">
              <a:extLst>
                <a:ext uri="{FF2B5EF4-FFF2-40B4-BE49-F238E27FC236}">
                  <a16:creationId xmlns:a16="http://schemas.microsoft.com/office/drawing/2014/main" id="{64250C1F-4BEF-A941-A1DC-EC88326C1FA5}"/>
                </a:ext>
              </a:extLst>
            </p:cNvPr>
            <p:cNvSpPr>
              <a:spLocks noChangeShapeType="1"/>
            </p:cNvSpPr>
            <p:nvPr/>
          </p:nvSpPr>
          <p:spPr bwMode="auto">
            <a:xfrm>
              <a:off x="2566" y="234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88" name="Line 72">
              <a:extLst>
                <a:ext uri="{FF2B5EF4-FFF2-40B4-BE49-F238E27FC236}">
                  <a16:creationId xmlns:a16="http://schemas.microsoft.com/office/drawing/2014/main" id="{12D3B57E-A268-D845-A9BB-AC3AAEFB5AF6}"/>
                </a:ext>
              </a:extLst>
            </p:cNvPr>
            <p:cNvSpPr>
              <a:spLocks noChangeShapeType="1"/>
            </p:cNvSpPr>
            <p:nvPr/>
          </p:nvSpPr>
          <p:spPr bwMode="auto">
            <a:xfrm>
              <a:off x="3356" y="2384"/>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89" name="Rectangle 73">
              <a:extLst>
                <a:ext uri="{FF2B5EF4-FFF2-40B4-BE49-F238E27FC236}">
                  <a16:creationId xmlns:a16="http://schemas.microsoft.com/office/drawing/2014/main" id="{2D737B68-2A4E-8B40-BB96-2720AF893B3F}"/>
                </a:ext>
              </a:extLst>
            </p:cNvPr>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44490" name="AutoShape 74">
              <a:extLst>
                <a:ext uri="{FF2B5EF4-FFF2-40B4-BE49-F238E27FC236}">
                  <a16:creationId xmlns:a16="http://schemas.microsoft.com/office/drawing/2014/main" id="{ECEF1DF1-41B1-9F4A-A2D6-B3E566C84EE9}"/>
                </a:ext>
              </a:extLst>
            </p:cNvPr>
            <p:cNvSpPr>
              <a:spLocks noChangeArrowheads="1"/>
            </p:cNvSpPr>
            <p:nvPr/>
          </p:nvSpPr>
          <p:spPr bwMode="auto">
            <a:xfrm>
              <a:off x="2738" y="2344"/>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4491" name="Rectangle 75">
              <a:extLst>
                <a:ext uri="{FF2B5EF4-FFF2-40B4-BE49-F238E27FC236}">
                  <a16:creationId xmlns:a16="http://schemas.microsoft.com/office/drawing/2014/main" id="{3C952FF3-A691-6A49-9963-86847B93F624}"/>
                </a:ext>
              </a:extLst>
            </p:cNvPr>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444492" name="Rectangle 76">
              <a:extLst>
                <a:ext uri="{FF2B5EF4-FFF2-40B4-BE49-F238E27FC236}">
                  <a16:creationId xmlns:a16="http://schemas.microsoft.com/office/drawing/2014/main" id="{521D85CD-717C-5941-B3F7-15F1024727BA}"/>
                </a:ext>
              </a:extLst>
            </p:cNvPr>
            <p:cNvSpPr>
              <a:spLocks noChangeArrowheads="1"/>
            </p:cNvSpPr>
            <p:nvPr/>
          </p:nvSpPr>
          <p:spPr bwMode="auto">
            <a:xfrm>
              <a:off x="2754" y="2345"/>
              <a:ext cx="6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1600">
                  <a:solidFill>
                    <a:srgbClr val="790015"/>
                  </a:solidFill>
                  <a:latin typeface="Helvetica" pitchFamily="2" charset="0"/>
                  <a:ea typeface="Gulim" panose="020B0600000101010101" pitchFamily="34" charset="-127"/>
                </a:rPr>
                <a:t>   </a:t>
              </a:r>
              <a:r>
                <a:rPr lang="en-US" altLang="ko-KR" sz="1600">
                  <a:solidFill>
                    <a:srgbClr val="790015"/>
                  </a:solidFill>
                  <a:latin typeface="Helvetica" pitchFamily="2" charset="0"/>
                  <a:ea typeface="Gulim" panose="020B0600000101010101" pitchFamily="34" charset="-127"/>
                </a:rPr>
                <a:t>SENYAP</a:t>
              </a:r>
              <a:endParaRPr lang="en-US" altLang="ko-KR" sz="16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493" name="Line 77">
              <a:extLst>
                <a:ext uri="{FF2B5EF4-FFF2-40B4-BE49-F238E27FC236}">
                  <a16:creationId xmlns:a16="http://schemas.microsoft.com/office/drawing/2014/main" id="{4557B975-58D7-E142-AFE9-A77C31B96654}"/>
                </a:ext>
              </a:extLst>
            </p:cNvPr>
            <p:cNvSpPr>
              <a:spLocks noChangeShapeType="1"/>
            </p:cNvSpPr>
            <p:nvPr/>
          </p:nvSpPr>
          <p:spPr bwMode="auto">
            <a:xfrm>
              <a:off x="2738" y="251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94" name="Line 78">
              <a:extLst>
                <a:ext uri="{FF2B5EF4-FFF2-40B4-BE49-F238E27FC236}">
                  <a16:creationId xmlns:a16="http://schemas.microsoft.com/office/drawing/2014/main" id="{8C33BF16-CD91-B246-ADF5-E154D3B91D5F}"/>
                </a:ext>
              </a:extLst>
            </p:cNvPr>
            <p:cNvSpPr>
              <a:spLocks noChangeShapeType="1"/>
            </p:cNvSpPr>
            <p:nvPr/>
          </p:nvSpPr>
          <p:spPr bwMode="auto">
            <a:xfrm>
              <a:off x="3527" y="2559"/>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495" name="Rectangle 79">
              <a:extLst>
                <a:ext uri="{FF2B5EF4-FFF2-40B4-BE49-F238E27FC236}">
                  <a16:creationId xmlns:a16="http://schemas.microsoft.com/office/drawing/2014/main" id="{7480D156-894D-C14F-B11B-48DA16756813}"/>
                </a:ext>
              </a:extLst>
            </p:cNvPr>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444496" name="AutoShape 80">
              <a:extLst>
                <a:ext uri="{FF2B5EF4-FFF2-40B4-BE49-F238E27FC236}">
                  <a16:creationId xmlns:a16="http://schemas.microsoft.com/office/drawing/2014/main" id="{47C91553-8A2D-0D4D-80CF-E18F76E74CAE}"/>
                </a:ext>
              </a:extLst>
            </p:cNvPr>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4497" name="Rectangle 81">
              <a:extLst>
                <a:ext uri="{FF2B5EF4-FFF2-40B4-BE49-F238E27FC236}">
                  <a16:creationId xmlns:a16="http://schemas.microsoft.com/office/drawing/2014/main" id="{6634D3BB-8520-114C-8DFA-C25627964E9E}"/>
                </a:ext>
              </a:extLst>
            </p:cNvPr>
            <p:cNvSpPr>
              <a:spLocks noChangeArrowheads="1"/>
            </p:cNvSpPr>
            <p:nvPr/>
          </p:nvSpPr>
          <p:spPr bwMode="auto">
            <a:xfrm>
              <a:off x="2911" y="2789"/>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444498" name="Group 82">
              <a:extLst>
                <a:ext uri="{FF2B5EF4-FFF2-40B4-BE49-F238E27FC236}">
                  <a16:creationId xmlns:a16="http://schemas.microsoft.com/office/drawing/2014/main" id="{7E19F996-DA57-204B-BF29-5E964B6493ED}"/>
                </a:ext>
              </a:extLst>
            </p:cNvPr>
            <p:cNvGrpSpPr>
              <a:grpSpLocks/>
            </p:cNvGrpSpPr>
            <p:nvPr/>
          </p:nvGrpSpPr>
          <p:grpSpPr bwMode="auto">
            <a:xfrm>
              <a:off x="2911" y="2533"/>
              <a:ext cx="788" cy="280"/>
              <a:chOff x="2983" y="3101"/>
              <a:chExt cx="788" cy="280"/>
            </a:xfrm>
          </p:grpSpPr>
          <p:sp>
            <p:nvSpPr>
              <p:cNvPr id="444499" name="Rectangle 83">
                <a:extLst>
                  <a:ext uri="{FF2B5EF4-FFF2-40B4-BE49-F238E27FC236}">
                    <a16:creationId xmlns:a16="http://schemas.microsoft.com/office/drawing/2014/main" id="{9D7AAE77-4F3C-B341-A395-73BEB71AB6D3}"/>
                  </a:ext>
                </a:extLst>
              </p:cNvPr>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800">
                    <a:solidFill>
                      <a:schemeClr val="accent1"/>
                    </a:solidFill>
                    <a:latin typeface="Helvetica" pitchFamily="2" charset="0"/>
                    <a:ea typeface="Gulim" panose="020B0600000101010101" pitchFamily="34" charset="-127"/>
                  </a:rPr>
                  <a:t>   </a:t>
                </a:r>
                <a:endParaRPr lang="ko-KR" altLang="en-US" sz="4000">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444500" name="Rectangle 84">
                <a:extLst>
                  <a:ext uri="{FF2B5EF4-FFF2-40B4-BE49-F238E27FC236}">
                    <a16:creationId xmlns:a16="http://schemas.microsoft.com/office/drawing/2014/main" id="{717A37E5-489B-E54E-A4A1-6B73F3862D83}"/>
                  </a:ext>
                </a:extLst>
              </p:cNvPr>
              <p:cNvSpPr>
                <a:spLocks noChangeArrowheads="1"/>
              </p:cNvSpPr>
              <p:nvPr/>
            </p:nvSpPr>
            <p:spPr bwMode="auto">
              <a:xfrm>
                <a:off x="2983" y="3101"/>
                <a:ext cx="78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sz="2900">
                    <a:solidFill>
                      <a:schemeClr val="accent1"/>
                    </a:solidFill>
                    <a:latin typeface="Helvetica" pitchFamily="2" charset="0"/>
                    <a:ea typeface="Gulim" panose="020B0600000101010101" pitchFamily="34" charset="-127"/>
                  </a:rPr>
                  <a:t>YESUS</a:t>
                </a:r>
                <a:endParaRPr lang="en-US" altLang="ko-KR" sz="4000">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grpSp>
        <p:sp>
          <p:nvSpPr>
            <p:cNvPr id="444501" name="Line 85">
              <a:extLst>
                <a:ext uri="{FF2B5EF4-FFF2-40B4-BE49-F238E27FC236}">
                  <a16:creationId xmlns:a16="http://schemas.microsoft.com/office/drawing/2014/main" id="{2A083658-0879-0A46-820C-9184A789D4F9}"/>
                </a:ext>
              </a:extLst>
            </p:cNvPr>
            <p:cNvSpPr>
              <a:spLocks noChangeShapeType="1"/>
            </p:cNvSpPr>
            <p:nvPr/>
          </p:nvSpPr>
          <p:spPr bwMode="auto">
            <a:xfrm>
              <a:off x="2911" y="272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502" name="Line 86">
              <a:extLst>
                <a:ext uri="{FF2B5EF4-FFF2-40B4-BE49-F238E27FC236}">
                  <a16:creationId xmlns:a16="http://schemas.microsoft.com/office/drawing/2014/main" id="{5765E5F0-2DCD-7E4E-B3D6-17C586B85338}"/>
                </a:ext>
              </a:extLst>
            </p:cNvPr>
            <p:cNvSpPr>
              <a:spLocks noChangeShapeType="1"/>
            </p:cNvSpPr>
            <p:nvPr/>
          </p:nvSpPr>
          <p:spPr bwMode="auto">
            <a:xfrm>
              <a:off x="1996" y="1638"/>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44503" name="Group 87">
            <a:extLst>
              <a:ext uri="{FF2B5EF4-FFF2-40B4-BE49-F238E27FC236}">
                <a16:creationId xmlns:a16="http://schemas.microsoft.com/office/drawing/2014/main" id="{7F35D13F-925C-BF4B-BCB1-9F63B800F001}"/>
              </a:ext>
            </a:extLst>
          </p:cNvPr>
          <p:cNvGrpSpPr>
            <a:grpSpLocks/>
          </p:cNvGrpSpPr>
          <p:nvPr/>
        </p:nvGrpSpPr>
        <p:grpSpPr bwMode="auto">
          <a:xfrm>
            <a:off x="4127500" y="3581400"/>
            <a:ext cx="3111500" cy="1930400"/>
            <a:chOff x="2600" y="2256"/>
            <a:chExt cx="1960" cy="1216"/>
          </a:xfrm>
        </p:grpSpPr>
        <p:sp>
          <p:nvSpPr>
            <p:cNvPr id="444504" name="AutoShape 88">
              <a:extLst>
                <a:ext uri="{FF2B5EF4-FFF2-40B4-BE49-F238E27FC236}">
                  <a16:creationId xmlns:a16="http://schemas.microsoft.com/office/drawing/2014/main" id="{53720BB1-DB52-154D-87F8-ED87BCD1A5EE}"/>
                </a:ext>
              </a:extLst>
            </p:cNvPr>
            <p:cNvSpPr>
              <a:spLocks noChangeArrowheads="1"/>
            </p:cNvSpPr>
            <p:nvPr/>
          </p:nvSpPr>
          <p:spPr bwMode="auto">
            <a:xfrm>
              <a:off x="2800" y="2432"/>
              <a:ext cx="1552" cy="848"/>
            </a:xfrm>
            <a:prstGeom prst="roundRect">
              <a:avLst>
                <a:gd name="adj" fmla="val 16667"/>
              </a:avLst>
            </a:prstGeom>
            <a:noFill/>
            <a:ln w="76200">
              <a:solidFill>
                <a:srgbClr val="5E87FC"/>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505" name="AutoShape 89">
              <a:extLst>
                <a:ext uri="{FF2B5EF4-FFF2-40B4-BE49-F238E27FC236}">
                  <a16:creationId xmlns:a16="http://schemas.microsoft.com/office/drawing/2014/main" id="{DF4C6C22-83B4-3544-93CD-FF7A73F1B67E}"/>
                </a:ext>
              </a:extLst>
            </p:cNvPr>
            <p:cNvSpPr>
              <a:spLocks noChangeArrowheads="1"/>
            </p:cNvSpPr>
            <p:nvPr/>
          </p:nvSpPr>
          <p:spPr bwMode="auto">
            <a:xfrm>
              <a:off x="2680" y="2328"/>
              <a:ext cx="1776" cy="1032"/>
            </a:xfrm>
            <a:prstGeom prst="roundRect">
              <a:avLst>
                <a:gd name="adj" fmla="val 16667"/>
              </a:avLst>
            </a:prstGeom>
            <a:noFill/>
            <a:ln w="76200">
              <a:solidFill>
                <a:schemeClr val="tx1"/>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506" name="AutoShape 90">
              <a:extLst>
                <a:ext uri="{FF2B5EF4-FFF2-40B4-BE49-F238E27FC236}">
                  <a16:creationId xmlns:a16="http://schemas.microsoft.com/office/drawing/2014/main" id="{AEDCD324-C795-5E4D-85F0-5C0893166601}"/>
                </a:ext>
              </a:extLst>
            </p:cNvPr>
            <p:cNvSpPr>
              <a:spLocks noChangeArrowheads="1"/>
            </p:cNvSpPr>
            <p:nvPr/>
          </p:nvSpPr>
          <p:spPr bwMode="auto">
            <a:xfrm>
              <a:off x="2600" y="2256"/>
              <a:ext cx="1960" cy="1216"/>
            </a:xfrm>
            <a:prstGeom prst="roundRect">
              <a:avLst>
                <a:gd name="adj" fmla="val 16667"/>
              </a:avLst>
            </a:prstGeom>
            <a:noFill/>
            <a:ln w="76200">
              <a:solidFill>
                <a:srgbClr val="5E87FC"/>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444534" name="AutoShape 118">
            <a:extLst>
              <a:ext uri="{FF2B5EF4-FFF2-40B4-BE49-F238E27FC236}">
                <a16:creationId xmlns:a16="http://schemas.microsoft.com/office/drawing/2014/main" id="{E1BD1851-A985-314F-875A-C0FCAE15EE4C}"/>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35" name="Rectangle 119">
            <a:extLst>
              <a:ext uri="{FF2B5EF4-FFF2-40B4-BE49-F238E27FC236}">
                <a16:creationId xmlns:a16="http://schemas.microsoft.com/office/drawing/2014/main" id="{4064D7B9-8843-B544-9675-B93B886A7652}"/>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36" name="Line 120">
            <a:extLst>
              <a:ext uri="{FF2B5EF4-FFF2-40B4-BE49-F238E27FC236}">
                <a16:creationId xmlns:a16="http://schemas.microsoft.com/office/drawing/2014/main" id="{EC7B8161-E383-2A4B-87DF-965323A8E63A}"/>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37" name="Line 121">
            <a:extLst>
              <a:ext uri="{FF2B5EF4-FFF2-40B4-BE49-F238E27FC236}">
                <a16:creationId xmlns:a16="http://schemas.microsoft.com/office/drawing/2014/main" id="{026F6EFC-578E-934B-A24B-4A9A80712F65}"/>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38" name="Line 122">
            <a:extLst>
              <a:ext uri="{FF2B5EF4-FFF2-40B4-BE49-F238E27FC236}">
                <a16:creationId xmlns:a16="http://schemas.microsoft.com/office/drawing/2014/main" id="{7EBB2B96-644D-D04A-B09A-71B50F45079D}"/>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39" name="Line 123">
            <a:extLst>
              <a:ext uri="{FF2B5EF4-FFF2-40B4-BE49-F238E27FC236}">
                <a16:creationId xmlns:a16="http://schemas.microsoft.com/office/drawing/2014/main" id="{08D57287-E094-9E4F-9127-52C6D1CDD1D6}"/>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40" name="Line 124">
            <a:extLst>
              <a:ext uri="{FF2B5EF4-FFF2-40B4-BE49-F238E27FC236}">
                <a16:creationId xmlns:a16="http://schemas.microsoft.com/office/drawing/2014/main" id="{FD7EBCF8-EF92-DE4E-9863-86F30EC68495}"/>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41" name="Rectangle 125">
            <a:extLst>
              <a:ext uri="{FF2B5EF4-FFF2-40B4-BE49-F238E27FC236}">
                <a16:creationId xmlns:a16="http://schemas.microsoft.com/office/drawing/2014/main" id="{2166850B-FA29-0E42-9132-DEF70D22621D}"/>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44542" name="Rectangle 126">
            <a:extLst>
              <a:ext uri="{FF2B5EF4-FFF2-40B4-BE49-F238E27FC236}">
                <a16:creationId xmlns:a16="http://schemas.microsoft.com/office/drawing/2014/main" id="{2D09ED1A-7232-6A4B-9BEE-A9F0860DC133}"/>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43" name="Line 127">
            <a:extLst>
              <a:ext uri="{FF2B5EF4-FFF2-40B4-BE49-F238E27FC236}">
                <a16:creationId xmlns:a16="http://schemas.microsoft.com/office/drawing/2014/main" id="{BB8F7949-A840-8646-8DC3-0ED87234A509}"/>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44" name="Line 128">
            <a:extLst>
              <a:ext uri="{FF2B5EF4-FFF2-40B4-BE49-F238E27FC236}">
                <a16:creationId xmlns:a16="http://schemas.microsoft.com/office/drawing/2014/main" id="{3DEF149C-C099-3748-A61D-49978D13A447}"/>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45" name="Rectangle 129">
            <a:extLst>
              <a:ext uri="{FF2B5EF4-FFF2-40B4-BE49-F238E27FC236}">
                <a16:creationId xmlns:a16="http://schemas.microsoft.com/office/drawing/2014/main" id="{28A78CC1-7512-E54F-8960-DAF720BFFEA4}"/>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46" name="Rectangle 130">
            <a:extLst>
              <a:ext uri="{FF2B5EF4-FFF2-40B4-BE49-F238E27FC236}">
                <a16:creationId xmlns:a16="http://schemas.microsoft.com/office/drawing/2014/main" id="{CE6E7337-5186-BE49-8F2F-2A9E20264022}"/>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47" name="Text Box 131">
            <a:extLst>
              <a:ext uri="{FF2B5EF4-FFF2-40B4-BE49-F238E27FC236}">
                <a16:creationId xmlns:a16="http://schemas.microsoft.com/office/drawing/2014/main" id="{8386D6C1-ED27-A844-AE68-E756E2EDE47B}"/>
              </a:ext>
            </a:extLst>
          </p:cNvPr>
          <p:cNvSpPr txBox="1">
            <a:spLocks noChangeArrowheads="1"/>
          </p:cNvSpPr>
          <p:nvPr/>
        </p:nvSpPr>
        <p:spPr bwMode="auto">
          <a:xfrm>
            <a:off x="8756650" y="66675"/>
            <a:ext cx="1841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44553" name="Rectangle 137">
            <a:extLst>
              <a:ext uri="{FF2B5EF4-FFF2-40B4-BE49-F238E27FC236}">
                <a16:creationId xmlns:a16="http://schemas.microsoft.com/office/drawing/2014/main" id="{12D9C013-2AF0-BC42-B5CF-F95448C451DA}"/>
              </a:ext>
            </a:extLst>
          </p:cNvPr>
          <p:cNvSpPr>
            <a:spLocks noChangeArrowheads="1"/>
          </p:cNvSpPr>
          <p:nvPr/>
        </p:nvSpPr>
        <p:spPr bwMode="auto">
          <a:xfrm>
            <a:off x="80914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01</a:t>
            </a:r>
          </a:p>
        </p:txBody>
      </p:sp>
      <p:sp>
        <p:nvSpPr>
          <p:cNvPr id="444555" name="Text Box 139">
            <a:extLst>
              <a:ext uri="{FF2B5EF4-FFF2-40B4-BE49-F238E27FC236}">
                <a16:creationId xmlns:a16="http://schemas.microsoft.com/office/drawing/2014/main" id="{3989962D-E30A-3944-9592-1C236A6AC283}"/>
              </a:ext>
            </a:extLst>
          </p:cNvPr>
          <p:cNvSpPr txBox="1">
            <a:spLocks noChangeArrowheads="1"/>
          </p:cNvSpPr>
          <p:nvPr/>
        </p:nvSpPr>
        <p:spPr bwMode="auto">
          <a:xfrm>
            <a:off x="6840538" y="6284913"/>
            <a:ext cx="1946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444556" name="Text Box 140">
            <a:extLst>
              <a:ext uri="{FF2B5EF4-FFF2-40B4-BE49-F238E27FC236}">
                <a16:creationId xmlns:a16="http://schemas.microsoft.com/office/drawing/2014/main" id="{27760F3F-8D2A-8647-8CD3-932F4EF69744}"/>
              </a:ext>
            </a:extLst>
          </p:cNvPr>
          <p:cNvSpPr txBox="1">
            <a:spLocks noChangeArrowheads="1"/>
          </p:cNvSpPr>
          <p:nvPr/>
        </p:nvSpPr>
        <p:spPr bwMode="auto">
          <a:xfrm>
            <a:off x="8593138" y="639921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5</a:t>
            </a:r>
          </a:p>
        </p:txBody>
      </p:sp>
      <p:grpSp>
        <p:nvGrpSpPr>
          <p:cNvPr id="444557" name="Group 141">
            <a:extLst>
              <a:ext uri="{FF2B5EF4-FFF2-40B4-BE49-F238E27FC236}">
                <a16:creationId xmlns:a16="http://schemas.microsoft.com/office/drawing/2014/main" id="{5B527B11-32CA-104F-A691-15EAFDA30804}"/>
              </a:ext>
            </a:extLst>
          </p:cNvPr>
          <p:cNvGrpSpPr>
            <a:grpSpLocks/>
          </p:cNvGrpSpPr>
          <p:nvPr/>
        </p:nvGrpSpPr>
        <p:grpSpPr bwMode="auto">
          <a:xfrm>
            <a:off x="0" y="2278063"/>
            <a:ext cx="3205163" cy="2925762"/>
            <a:chOff x="21" y="1308"/>
            <a:chExt cx="2019" cy="1843"/>
          </a:xfrm>
        </p:grpSpPr>
        <p:sp>
          <p:nvSpPr>
            <p:cNvPr id="444558" name="Rectangle 142">
              <a:extLst>
                <a:ext uri="{FF2B5EF4-FFF2-40B4-BE49-F238E27FC236}">
                  <a16:creationId xmlns:a16="http://schemas.microsoft.com/office/drawing/2014/main" id="{F5656190-8CC5-B141-BEAD-D79381960B11}"/>
                </a:ext>
              </a:extLst>
            </p:cNvPr>
            <p:cNvSpPr>
              <a:spLocks noChangeArrowheads="1"/>
            </p:cNvSpPr>
            <p:nvPr/>
          </p:nvSpPr>
          <p:spPr bwMode="auto">
            <a:xfrm>
              <a:off x="21" y="2019"/>
              <a:ext cx="2019" cy="1132"/>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2800" i="1">
                  <a:solidFill>
                    <a:srgbClr val="FAFD00"/>
                  </a:solidFill>
                  <a:ea typeface="Gulim" panose="020B0600000101010101" pitchFamily="34" charset="-127"/>
                </a:rPr>
                <a:t>TITIK</a:t>
              </a:r>
            </a:p>
            <a:p>
              <a:pPr algn="ctr"/>
              <a:r>
                <a:rPr lang="en-US" altLang="ko-KR" sz="2800" i="1">
                  <a:solidFill>
                    <a:srgbClr val="FAFD00"/>
                  </a:solidFill>
                  <a:ea typeface="Gulim" panose="020B0600000101010101" pitchFamily="34" charset="-127"/>
                </a:rPr>
                <a:t>KULMINASI </a:t>
              </a:r>
            </a:p>
            <a:p>
              <a:pPr algn="ctr"/>
              <a:r>
                <a:rPr lang="en-US" altLang="ko-KR" sz="2800" i="1">
                  <a:solidFill>
                    <a:srgbClr val="FAFD00"/>
                  </a:solidFill>
                  <a:ea typeface="Gulim" panose="020B0600000101010101" pitchFamily="34" charset="-127"/>
                </a:rPr>
                <a:t>PROGRAM BARU </a:t>
              </a:r>
            </a:p>
            <a:p>
              <a:pPr algn="ctr"/>
              <a:r>
                <a:rPr lang="en-US" altLang="ko-KR" sz="2800" i="1">
                  <a:solidFill>
                    <a:srgbClr val="FAFD00"/>
                  </a:solidFill>
                  <a:ea typeface="Gulim" panose="020B0600000101010101" pitchFamily="34" charset="-127"/>
                </a:rPr>
                <a:t>ALLAH!</a:t>
              </a:r>
            </a:p>
          </p:txBody>
        </p:sp>
        <p:sp>
          <p:nvSpPr>
            <p:cNvPr id="444559" name="AutoShape 143">
              <a:extLst>
                <a:ext uri="{FF2B5EF4-FFF2-40B4-BE49-F238E27FC236}">
                  <a16:creationId xmlns:a16="http://schemas.microsoft.com/office/drawing/2014/main" id="{9BCFDCB4-7B05-564B-BB4C-E807E30AA051}"/>
                </a:ext>
              </a:extLst>
            </p:cNvPr>
            <p:cNvSpPr>
              <a:spLocks noChangeArrowheads="1"/>
            </p:cNvSpPr>
            <p:nvPr/>
          </p:nvSpPr>
          <p:spPr bwMode="auto">
            <a:xfrm>
              <a:off x="728" y="1308"/>
              <a:ext cx="736" cy="612"/>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81320" dir="3080412" algn="ctr" rotWithShape="0">
                <a:schemeClr val="bg2"/>
              </a:outerShdw>
            </a:effectLst>
          </p:spPr>
          <p:txBody>
            <a:bodyPr wrap="none" anchor="ctr"/>
            <a:lstStyle/>
            <a:p>
              <a:endParaRPr lang="en-US"/>
            </a:p>
          </p:txBody>
        </p:sp>
      </p:grpSp>
      <p:grpSp>
        <p:nvGrpSpPr>
          <p:cNvPr id="444580" name="Group 164">
            <a:extLst>
              <a:ext uri="{FF2B5EF4-FFF2-40B4-BE49-F238E27FC236}">
                <a16:creationId xmlns:a16="http://schemas.microsoft.com/office/drawing/2014/main" id="{986199DC-B019-FC45-B70E-879847E4ED7B}"/>
              </a:ext>
            </a:extLst>
          </p:cNvPr>
          <p:cNvGrpSpPr>
            <a:grpSpLocks/>
          </p:cNvGrpSpPr>
          <p:nvPr/>
        </p:nvGrpSpPr>
        <p:grpSpPr bwMode="auto">
          <a:xfrm>
            <a:off x="6367463" y="793750"/>
            <a:ext cx="2071687" cy="1997075"/>
            <a:chOff x="4011" y="500"/>
            <a:chExt cx="1305" cy="1258"/>
          </a:xfrm>
        </p:grpSpPr>
        <p:sp>
          <p:nvSpPr>
            <p:cNvPr id="688201" name="Rectangle 73">
              <a:extLst>
                <a:ext uri="{FF2B5EF4-FFF2-40B4-BE49-F238E27FC236}">
                  <a16:creationId xmlns:a16="http://schemas.microsoft.com/office/drawing/2014/main" id="{91D33069-0A18-CC4B-A274-5A136CC8AAEF}"/>
                </a:ext>
              </a:extLst>
            </p:cNvPr>
            <p:cNvSpPr>
              <a:spLocks noChangeArrowheads="1"/>
            </p:cNvSpPr>
            <p:nvPr/>
          </p:nvSpPr>
          <p:spPr bwMode="auto">
            <a:xfrm>
              <a:off x="4017" y="500"/>
              <a:ext cx="1299" cy="1258"/>
            </a:xfrm>
            <a:prstGeom prst="rect">
              <a:avLst/>
            </a:prstGeom>
            <a:gradFill rotWithShape="1">
              <a:gsLst>
                <a:gs pos="0">
                  <a:schemeClr val="accent1">
                    <a:gamma/>
                    <a:shade val="19216"/>
                    <a:invGamma/>
                  </a:schemeClr>
                </a:gs>
                <a:gs pos="50000">
                  <a:schemeClr val="accent1"/>
                </a:gs>
                <a:gs pos="100000">
                  <a:schemeClr val="accent1">
                    <a:gamma/>
                    <a:shade val="19216"/>
                    <a:invGamma/>
                  </a:schemeClr>
                </a:gs>
              </a:gsLst>
              <a:lin ang="5400000" scaled="1"/>
            </a:gradFill>
            <a:ln w="508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688202" name="Rectangle 74">
              <a:extLst>
                <a:ext uri="{FF2B5EF4-FFF2-40B4-BE49-F238E27FC236}">
                  <a16:creationId xmlns:a16="http://schemas.microsoft.com/office/drawing/2014/main" id="{79CEF252-A506-A442-920F-117124E5B2D7}"/>
                </a:ext>
              </a:extLst>
            </p:cNvPr>
            <p:cNvSpPr>
              <a:spLocks noChangeArrowheads="1"/>
            </p:cNvSpPr>
            <p:nvPr/>
          </p:nvSpPr>
          <p:spPr bwMode="auto">
            <a:xfrm>
              <a:off x="4011" y="544"/>
              <a:ext cx="1301" cy="1132"/>
            </a:xfrm>
            <a:prstGeom prst="rect">
              <a:avLst/>
            </a:prstGeom>
            <a:noFill/>
            <a:ln w="12700">
              <a:noFill/>
              <a:miter lim="800000"/>
              <a:headEnd/>
              <a:tailEnd/>
            </a:ln>
            <a:effectLst>
              <a:outerShdw blurRad="63500" dist="57501" dir="3723739"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FAFD00"/>
                  </a:solidFill>
                  <a:ea typeface="ＭＳ Ｐゴシック" panose="020B0600070205080204" pitchFamily="34" charset="-128"/>
                </a:rPr>
                <a:t>“...setelah genap     waktunya...”</a:t>
              </a:r>
            </a:p>
            <a:p>
              <a:pPr algn="ctr"/>
              <a:r>
                <a:rPr lang="en-US" altLang="en-US" sz="2800" i="1">
                  <a:solidFill>
                    <a:srgbClr val="FAFD00"/>
                  </a:solidFill>
                  <a:ea typeface="ＭＳ Ｐゴシック" panose="020B0600070205080204" pitchFamily="34" charset="-128"/>
                </a:rPr>
                <a:t>     Gal. 4:4</a:t>
              </a:r>
            </a:p>
          </p:txBody>
        </p:sp>
      </p:grpSp>
      <p:grpSp>
        <p:nvGrpSpPr>
          <p:cNvPr id="444507" name="Group 91">
            <a:extLst>
              <a:ext uri="{FF2B5EF4-FFF2-40B4-BE49-F238E27FC236}">
                <a16:creationId xmlns:a16="http://schemas.microsoft.com/office/drawing/2014/main" id="{1189DEA0-E76E-A146-98AB-7C8349291280}"/>
              </a:ext>
            </a:extLst>
          </p:cNvPr>
          <p:cNvGrpSpPr>
            <a:grpSpLocks/>
          </p:cNvGrpSpPr>
          <p:nvPr/>
        </p:nvGrpSpPr>
        <p:grpSpPr bwMode="auto">
          <a:xfrm>
            <a:off x="3070225" y="966788"/>
            <a:ext cx="3246438" cy="4870450"/>
            <a:chOff x="1839" y="576"/>
            <a:chExt cx="2045" cy="3068"/>
          </a:xfrm>
        </p:grpSpPr>
        <p:sp>
          <p:nvSpPr>
            <p:cNvPr id="444508" name="Rectangle 92">
              <a:extLst>
                <a:ext uri="{FF2B5EF4-FFF2-40B4-BE49-F238E27FC236}">
                  <a16:creationId xmlns:a16="http://schemas.microsoft.com/office/drawing/2014/main" id="{2F9F63D1-54FB-0541-A696-229A9380B155}"/>
                </a:ext>
              </a:extLst>
            </p:cNvPr>
            <p:cNvSpPr>
              <a:spLocks noChangeArrowheads="1"/>
            </p:cNvSpPr>
            <p:nvPr/>
          </p:nvSpPr>
          <p:spPr bwMode="auto">
            <a:xfrm>
              <a:off x="1972" y="868"/>
              <a:ext cx="1912" cy="2776"/>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44509" name="AutoShape 93">
              <a:extLst>
                <a:ext uri="{FF2B5EF4-FFF2-40B4-BE49-F238E27FC236}">
                  <a16:creationId xmlns:a16="http://schemas.microsoft.com/office/drawing/2014/main" id="{E6C874DF-5A0B-A146-B616-525EA551D7A3}"/>
                </a:ext>
              </a:extLst>
            </p:cNvPr>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0" name="Rectangle 94">
              <a:extLst>
                <a:ext uri="{FF2B5EF4-FFF2-40B4-BE49-F238E27FC236}">
                  <a16:creationId xmlns:a16="http://schemas.microsoft.com/office/drawing/2014/main" id="{F43FA548-CED8-AA49-97BF-05B7079FA944}"/>
                </a:ext>
              </a:extLst>
            </p:cNvPr>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1" name="Rectangle 95">
              <a:extLst>
                <a:ext uri="{FF2B5EF4-FFF2-40B4-BE49-F238E27FC236}">
                  <a16:creationId xmlns:a16="http://schemas.microsoft.com/office/drawing/2014/main" id="{8B48970C-92B3-AB44-A9C1-68DAC85B5E6C}"/>
                </a:ext>
              </a:extLst>
            </p:cNvPr>
            <p:cNvSpPr>
              <a:spLocks noChangeArrowheads="1"/>
            </p:cNvSpPr>
            <p:nvPr/>
          </p:nvSpPr>
          <p:spPr bwMode="auto">
            <a:xfrm>
              <a:off x="2006" y="585"/>
              <a:ext cx="90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2" name="Line 96">
              <a:extLst>
                <a:ext uri="{FF2B5EF4-FFF2-40B4-BE49-F238E27FC236}">
                  <a16:creationId xmlns:a16="http://schemas.microsoft.com/office/drawing/2014/main" id="{3EBE2033-961D-2544-90A0-A2313BD693CE}"/>
                </a:ext>
              </a:extLst>
            </p:cNvPr>
            <p:cNvSpPr>
              <a:spLocks noChangeShapeType="1"/>
            </p:cNvSpPr>
            <p:nvPr/>
          </p:nvSpPr>
          <p:spPr bwMode="auto">
            <a:xfrm>
              <a:off x="2104" y="1712"/>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3" name="Line 97">
              <a:extLst>
                <a:ext uri="{FF2B5EF4-FFF2-40B4-BE49-F238E27FC236}">
                  <a16:creationId xmlns:a16="http://schemas.microsoft.com/office/drawing/2014/main" id="{5D917EDF-8706-1B42-A4A8-1C2FF101F98A}"/>
                </a:ext>
              </a:extLst>
            </p:cNvPr>
            <p:cNvSpPr>
              <a:spLocks noChangeShapeType="1"/>
            </p:cNvSpPr>
            <p:nvPr/>
          </p:nvSpPr>
          <p:spPr bwMode="auto">
            <a:xfrm>
              <a:off x="2104" y="200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4" name="Line 98">
              <a:extLst>
                <a:ext uri="{FF2B5EF4-FFF2-40B4-BE49-F238E27FC236}">
                  <a16:creationId xmlns:a16="http://schemas.microsoft.com/office/drawing/2014/main" id="{1F136B8E-8C6B-144F-91A4-4248CF9E75A6}"/>
                </a:ext>
              </a:extLst>
            </p:cNvPr>
            <p:cNvSpPr>
              <a:spLocks noChangeShapeType="1"/>
            </p:cNvSpPr>
            <p:nvPr/>
          </p:nvSpPr>
          <p:spPr bwMode="auto">
            <a:xfrm>
              <a:off x="2104" y="3152"/>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5" name="Line 99">
              <a:extLst>
                <a:ext uri="{FF2B5EF4-FFF2-40B4-BE49-F238E27FC236}">
                  <a16:creationId xmlns:a16="http://schemas.microsoft.com/office/drawing/2014/main" id="{B008A33A-9740-C14F-94FE-631C9A95E2A6}"/>
                </a:ext>
              </a:extLst>
            </p:cNvPr>
            <p:cNvSpPr>
              <a:spLocks noChangeShapeType="1"/>
            </p:cNvSpPr>
            <p:nvPr/>
          </p:nvSpPr>
          <p:spPr bwMode="auto">
            <a:xfrm>
              <a:off x="2104" y="1424"/>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6" name="Line 100">
              <a:extLst>
                <a:ext uri="{FF2B5EF4-FFF2-40B4-BE49-F238E27FC236}">
                  <a16:creationId xmlns:a16="http://schemas.microsoft.com/office/drawing/2014/main" id="{E7D19E72-3B4C-2544-88C4-B8D7DB319B40}"/>
                </a:ext>
              </a:extLst>
            </p:cNvPr>
            <p:cNvSpPr>
              <a:spLocks noChangeShapeType="1"/>
            </p:cNvSpPr>
            <p:nvPr/>
          </p:nvSpPr>
          <p:spPr bwMode="auto">
            <a:xfrm>
              <a:off x="2104" y="2288"/>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7" name="Line 101">
              <a:extLst>
                <a:ext uri="{FF2B5EF4-FFF2-40B4-BE49-F238E27FC236}">
                  <a16:creationId xmlns:a16="http://schemas.microsoft.com/office/drawing/2014/main" id="{CB00CBA9-161A-AB4E-9469-4CC2F8A0A99B}"/>
                </a:ext>
              </a:extLst>
            </p:cNvPr>
            <p:cNvSpPr>
              <a:spLocks noChangeShapeType="1"/>
            </p:cNvSpPr>
            <p:nvPr/>
          </p:nvSpPr>
          <p:spPr bwMode="auto">
            <a:xfrm>
              <a:off x="2104" y="2864"/>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8" name="Line 102">
              <a:extLst>
                <a:ext uri="{FF2B5EF4-FFF2-40B4-BE49-F238E27FC236}">
                  <a16:creationId xmlns:a16="http://schemas.microsoft.com/office/drawing/2014/main" id="{1E729156-1CF8-6C40-8983-7A7B821164FC}"/>
                </a:ext>
              </a:extLst>
            </p:cNvPr>
            <p:cNvSpPr>
              <a:spLocks noChangeShapeType="1"/>
            </p:cNvSpPr>
            <p:nvPr/>
          </p:nvSpPr>
          <p:spPr bwMode="auto">
            <a:xfrm>
              <a:off x="2104" y="2576"/>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519" name="Rectangle 103">
              <a:extLst>
                <a:ext uri="{FF2B5EF4-FFF2-40B4-BE49-F238E27FC236}">
                  <a16:creationId xmlns:a16="http://schemas.microsoft.com/office/drawing/2014/main" id="{125383F9-F6CF-F943-A451-3C3945065FFD}"/>
                </a:ext>
              </a:extLst>
            </p:cNvPr>
            <p:cNvSpPr>
              <a:spLocks noChangeArrowheads="1"/>
            </p:cNvSpPr>
            <p:nvPr/>
          </p:nvSpPr>
          <p:spPr bwMode="auto">
            <a:xfrm>
              <a:off x="1839" y="576"/>
              <a:ext cx="1210"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b="0">
                  <a:solidFill>
                    <a:schemeClr val="accent1"/>
                  </a:solidFill>
                  <a:latin typeface="Times" pitchFamily="2" charset="0"/>
                  <a:ea typeface="Gulim" panose="020B0600000101010101" pitchFamily="34" charset="-127"/>
                </a:rPr>
                <a:t>   </a:t>
              </a:r>
              <a:r>
                <a:rPr lang="en-US" altLang="ko-KR" sz="3600">
                  <a:solidFill>
                    <a:schemeClr val="accent1"/>
                  </a:solidFill>
                  <a:latin typeface="Times" pitchFamily="2" charset="0"/>
                  <a:ea typeface="Gulim" panose="020B0600000101010101" pitchFamily="34" charset="-127"/>
                </a:rPr>
                <a:t>YESUS</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444418"/>
                                        </p:tgtEl>
                                        <p:attrNameLst>
                                          <p:attrName>style.visibility</p:attrName>
                                        </p:attrNameLst>
                                      </p:cBhvr>
                                      <p:to>
                                        <p:strVal val="visible"/>
                                      </p:to>
                                    </p:set>
                                    <p:animEffect transition="in" filter="barn(outVertical)">
                                      <p:cBhvr>
                                        <p:cTn id="7" dur="500"/>
                                        <p:tgtEl>
                                          <p:spTgt spid="444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6" fill="hold" nodeType="clickEffect">
                                  <p:stCondLst>
                                    <p:cond delay="0"/>
                                  </p:stCondLst>
                                  <p:childTnLst>
                                    <p:set>
                                      <p:cBhvr>
                                        <p:cTn id="11" dur="1" fill="hold">
                                          <p:stCondLst>
                                            <p:cond delay="0"/>
                                          </p:stCondLst>
                                        </p:cTn>
                                        <p:tgtEl>
                                          <p:spTgt spid="444438"/>
                                        </p:tgtEl>
                                        <p:attrNameLst>
                                          <p:attrName>style.visibility</p:attrName>
                                        </p:attrNameLst>
                                      </p:cBhvr>
                                      <p:to>
                                        <p:strVal val="visible"/>
                                      </p:to>
                                    </p:set>
                                    <p:anim calcmode="lin" valueType="num">
                                      <p:cBhvr>
                                        <p:cTn id="12" dur="2000" fill="hold"/>
                                        <p:tgtEl>
                                          <p:spTgt spid="444438"/>
                                        </p:tgtEl>
                                        <p:attrNameLst>
                                          <p:attrName>ppt_w</p:attrName>
                                        </p:attrNameLst>
                                      </p:cBhvr>
                                      <p:tavLst>
                                        <p:tav tm="0">
                                          <p:val>
                                            <p:strVal val="(6*min(max(#ppt_w*#ppt_h,.3),1)-7.4)/-.7*#ppt_w"/>
                                          </p:val>
                                        </p:tav>
                                        <p:tav tm="100000">
                                          <p:val>
                                            <p:strVal val="#ppt_w"/>
                                          </p:val>
                                        </p:tav>
                                      </p:tavLst>
                                    </p:anim>
                                    <p:anim calcmode="lin" valueType="num">
                                      <p:cBhvr>
                                        <p:cTn id="13" dur="2000" fill="hold"/>
                                        <p:tgtEl>
                                          <p:spTgt spid="444438"/>
                                        </p:tgtEl>
                                        <p:attrNameLst>
                                          <p:attrName>ppt_h</p:attrName>
                                        </p:attrNameLst>
                                      </p:cBhvr>
                                      <p:tavLst>
                                        <p:tav tm="0">
                                          <p:val>
                                            <p:strVal val="(6*min(max(#ppt_w*#ppt_h,.3),1)-7.4)/-.7*#ppt_h"/>
                                          </p:val>
                                        </p:tav>
                                        <p:tav tm="100000">
                                          <p:val>
                                            <p:strVal val="#ppt_h"/>
                                          </p:val>
                                        </p:tav>
                                      </p:tavLst>
                                    </p:anim>
                                    <p:anim calcmode="lin" valueType="num">
                                      <p:cBhvr>
                                        <p:cTn id="14" dur="2000" fill="hold"/>
                                        <p:tgtEl>
                                          <p:spTgt spid="444438"/>
                                        </p:tgtEl>
                                        <p:attrNameLst>
                                          <p:attrName>ppt_x</p:attrName>
                                        </p:attrNameLst>
                                      </p:cBhvr>
                                      <p:tavLst>
                                        <p:tav tm="0">
                                          <p:val>
                                            <p:fltVal val="0.5"/>
                                          </p:val>
                                        </p:tav>
                                        <p:tav tm="100000">
                                          <p:val>
                                            <p:strVal val="#ppt_x"/>
                                          </p:val>
                                        </p:tav>
                                      </p:tavLst>
                                    </p:anim>
                                    <p:anim calcmode="lin" valueType="num">
                                      <p:cBhvr>
                                        <p:cTn id="15" dur="2000" fill="hold"/>
                                        <p:tgtEl>
                                          <p:spTgt spid="444438"/>
                                        </p:tgtEl>
                                        <p:attrNameLst>
                                          <p:attrName>ppt_y</p:attrName>
                                        </p:attrNameLst>
                                      </p:cBhvr>
                                      <p:tavLst>
                                        <p:tav tm="0">
                                          <p:val>
                                            <p:strVal val="1+(6*min(max(#ppt_w*#ppt_h,.3),1)-7.4)/-.7*#ppt_h/2"/>
                                          </p:val>
                                        </p:tav>
                                        <p:tav tm="100000">
                                          <p:val>
                                            <p:strVal val="#ppt_y"/>
                                          </p:val>
                                        </p:tav>
                                      </p:tavLst>
                                    </p:anim>
                                  </p:childTnLst>
                                </p:cTn>
                              </p:par>
                            </p:childTnLst>
                          </p:cTn>
                        </p:par>
                        <p:par>
                          <p:cTn id="16" fill="hold" nodeType="afterGroup">
                            <p:stCondLst>
                              <p:cond delay="2000"/>
                            </p:stCondLst>
                            <p:childTnLst>
                              <p:par>
                                <p:cTn id="17" presetID="23" presetClass="entr" presetSubtype="528" fill="hold" nodeType="afterEffect">
                                  <p:stCondLst>
                                    <p:cond delay="0"/>
                                  </p:stCondLst>
                                  <p:childTnLst>
                                    <p:set>
                                      <p:cBhvr>
                                        <p:cTn id="18" dur="1" fill="hold">
                                          <p:stCondLst>
                                            <p:cond delay="0"/>
                                          </p:stCondLst>
                                        </p:cTn>
                                        <p:tgtEl>
                                          <p:spTgt spid="444580"/>
                                        </p:tgtEl>
                                        <p:attrNameLst>
                                          <p:attrName>style.visibility</p:attrName>
                                        </p:attrNameLst>
                                      </p:cBhvr>
                                      <p:to>
                                        <p:strVal val="visible"/>
                                      </p:to>
                                    </p:set>
                                    <p:anim calcmode="lin" valueType="num">
                                      <p:cBhvr>
                                        <p:cTn id="19" dur="2000" fill="hold"/>
                                        <p:tgtEl>
                                          <p:spTgt spid="444580"/>
                                        </p:tgtEl>
                                        <p:attrNameLst>
                                          <p:attrName>ppt_w</p:attrName>
                                        </p:attrNameLst>
                                      </p:cBhvr>
                                      <p:tavLst>
                                        <p:tav tm="0">
                                          <p:val>
                                            <p:fltVal val="0"/>
                                          </p:val>
                                        </p:tav>
                                        <p:tav tm="100000">
                                          <p:val>
                                            <p:strVal val="#ppt_w"/>
                                          </p:val>
                                        </p:tav>
                                      </p:tavLst>
                                    </p:anim>
                                    <p:anim calcmode="lin" valueType="num">
                                      <p:cBhvr>
                                        <p:cTn id="20" dur="2000" fill="hold"/>
                                        <p:tgtEl>
                                          <p:spTgt spid="444580"/>
                                        </p:tgtEl>
                                        <p:attrNameLst>
                                          <p:attrName>ppt_h</p:attrName>
                                        </p:attrNameLst>
                                      </p:cBhvr>
                                      <p:tavLst>
                                        <p:tav tm="0">
                                          <p:val>
                                            <p:fltVal val="0"/>
                                          </p:val>
                                        </p:tav>
                                        <p:tav tm="100000">
                                          <p:val>
                                            <p:strVal val="#ppt_h"/>
                                          </p:val>
                                        </p:tav>
                                      </p:tavLst>
                                    </p:anim>
                                    <p:anim calcmode="lin" valueType="num">
                                      <p:cBhvr>
                                        <p:cTn id="21" dur="2000" fill="hold"/>
                                        <p:tgtEl>
                                          <p:spTgt spid="444580"/>
                                        </p:tgtEl>
                                        <p:attrNameLst>
                                          <p:attrName>ppt_x</p:attrName>
                                        </p:attrNameLst>
                                      </p:cBhvr>
                                      <p:tavLst>
                                        <p:tav tm="0">
                                          <p:val>
                                            <p:fltVal val="0.5"/>
                                          </p:val>
                                        </p:tav>
                                        <p:tav tm="100000">
                                          <p:val>
                                            <p:strVal val="#ppt_x"/>
                                          </p:val>
                                        </p:tav>
                                      </p:tavLst>
                                    </p:anim>
                                    <p:anim calcmode="lin" valueType="num">
                                      <p:cBhvr>
                                        <p:cTn id="22" dur="2000" fill="hold"/>
                                        <p:tgtEl>
                                          <p:spTgt spid="44458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444557"/>
                                        </p:tgtEl>
                                        <p:attrNameLst>
                                          <p:attrName>style.visibility</p:attrName>
                                        </p:attrNameLst>
                                      </p:cBhvr>
                                      <p:to>
                                        <p:strVal val="visible"/>
                                      </p:to>
                                    </p:set>
                                    <p:anim calcmode="lin" valueType="num">
                                      <p:cBhvr>
                                        <p:cTn id="27" dur="500" fill="hold"/>
                                        <p:tgtEl>
                                          <p:spTgt spid="444557"/>
                                        </p:tgtEl>
                                        <p:attrNameLst>
                                          <p:attrName>ppt_w</p:attrName>
                                        </p:attrNameLst>
                                      </p:cBhvr>
                                      <p:tavLst>
                                        <p:tav tm="0">
                                          <p:val>
                                            <p:fltVal val="0"/>
                                          </p:val>
                                        </p:tav>
                                        <p:tav tm="100000">
                                          <p:val>
                                            <p:strVal val="#ppt_w"/>
                                          </p:val>
                                        </p:tav>
                                      </p:tavLst>
                                    </p:anim>
                                    <p:anim calcmode="lin" valueType="num">
                                      <p:cBhvr>
                                        <p:cTn id="28" dur="500" fill="hold"/>
                                        <p:tgtEl>
                                          <p:spTgt spid="444557"/>
                                        </p:tgtEl>
                                        <p:attrNameLst>
                                          <p:attrName>ppt_h</p:attrName>
                                        </p:attrNameLst>
                                      </p:cBhvr>
                                      <p:tavLst>
                                        <p:tav tm="0">
                                          <p:val>
                                            <p:fltVal val="0"/>
                                          </p:val>
                                        </p:tav>
                                        <p:tav tm="100000">
                                          <p:val>
                                            <p:strVal val="#ppt_h"/>
                                          </p:val>
                                        </p:tav>
                                      </p:tavLst>
                                    </p:anim>
                                    <p:anim calcmode="lin" valueType="num">
                                      <p:cBhvr>
                                        <p:cTn id="29" dur="500" fill="hold"/>
                                        <p:tgtEl>
                                          <p:spTgt spid="444557"/>
                                        </p:tgtEl>
                                        <p:attrNameLst>
                                          <p:attrName>ppt_x</p:attrName>
                                        </p:attrNameLst>
                                      </p:cBhvr>
                                      <p:tavLst>
                                        <p:tav tm="0">
                                          <p:val>
                                            <p:fltVal val="0.5"/>
                                          </p:val>
                                        </p:tav>
                                        <p:tav tm="100000">
                                          <p:val>
                                            <p:strVal val="#ppt_x"/>
                                          </p:val>
                                        </p:tav>
                                      </p:tavLst>
                                    </p:anim>
                                    <p:anim calcmode="lin" valueType="num">
                                      <p:cBhvr>
                                        <p:cTn id="30" dur="500" fill="hold"/>
                                        <p:tgtEl>
                                          <p:spTgt spid="444557"/>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500"/>
                            </p:stCondLst>
                            <p:childTnLst>
                              <p:par>
                                <p:cTn id="32" presetID="7" presetClass="entr" presetSubtype="4" fill="hold" nodeType="afterEffect">
                                  <p:stCondLst>
                                    <p:cond delay="0"/>
                                  </p:stCondLst>
                                  <p:childTnLst>
                                    <p:set>
                                      <p:cBhvr>
                                        <p:cTn id="33" dur="1" fill="hold">
                                          <p:stCondLst>
                                            <p:cond delay="0"/>
                                          </p:stCondLst>
                                        </p:cTn>
                                        <p:tgtEl>
                                          <p:spTgt spid="444503"/>
                                        </p:tgtEl>
                                        <p:attrNameLst>
                                          <p:attrName>style.visibility</p:attrName>
                                        </p:attrNameLst>
                                      </p:cBhvr>
                                      <p:to>
                                        <p:strVal val="visible"/>
                                      </p:to>
                                    </p:set>
                                    <p:anim calcmode="lin" valueType="num">
                                      <p:cBhvr additive="base">
                                        <p:cTn id="34" dur="2000" fill="hold"/>
                                        <p:tgtEl>
                                          <p:spTgt spid="444503"/>
                                        </p:tgtEl>
                                        <p:attrNameLst>
                                          <p:attrName>ppt_x</p:attrName>
                                        </p:attrNameLst>
                                      </p:cBhvr>
                                      <p:tavLst>
                                        <p:tav tm="0">
                                          <p:val>
                                            <p:strVal val="#ppt_x"/>
                                          </p:val>
                                        </p:tav>
                                        <p:tav tm="100000">
                                          <p:val>
                                            <p:strVal val="#ppt_x"/>
                                          </p:val>
                                        </p:tav>
                                      </p:tavLst>
                                    </p:anim>
                                    <p:anim calcmode="lin" valueType="num">
                                      <p:cBhvr additive="base">
                                        <p:cTn id="35" dur="2000" fill="hold"/>
                                        <p:tgtEl>
                                          <p:spTgt spid="444503"/>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2500"/>
                            </p:stCondLst>
                            <p:childTnLst>
                              <p:par>
                                <p:cTn id="37" presetID="23" presetClass="entr" presetSubtype="528" fill="hold" nodeType="afterEffect">
                                  <p:stCondLst>
                                    <p:cond delay="0"/>
                                  </p:stCondLst>
                                  <p:childTnLst>
                                    <p:set>
                                      <p:cBhvr>
                                        <p:cTn id="38" dur="1" fill="hold">
                                          <p:stCondLst>
                                            <p:cond delay="0"/>
                                          </p:stCondLst>
                                        </p:cTn>
                                        <p:tgtEl>
                                          <p:spTgt spid="444507"/>
                                        </p:tgtEl>
                                        <p:attrNameLst>
                                          <p:attrName>style.visibility</p:attrName>
                                        </p:attrNameLst>
                                      </p:cBhvr>
                                      <p:to>
                                        <p:strVal val="visible"/>
                                      </p:to>
                                    </p:set>
                                    <p:anim calcmode="lin" valueType="num">
                                      <p:cBhvr>
                                        <p:cTn id="39" dur="500" fill="hold"/>
                                        <p:tgtEl>
                                          <p:spTgt spid="444507"/>
                                        </p:tgtEl>
                                        <p:attrNameLst>
                                          <p:attrName>ppt_w</p:attrName>
                                        </p:attrNameLst>
                                      </p:cBhvr>
                                      <p:tavLst>
                                        <p:tav tm="0">
                                          <p:val>
                                            <p:fltVal val="0"/>
                                          </p:val>
                                        </p:tav>
                                        <p:tav tm="100000">
                                          <p:val>
                                            <p:strVal val="#ppt_w"/>
                                          </p:val>
                                        </p:tav>
                                      </p:tavLst>
                                    </p:anim>
                                    <p:anim calcmode="lin" valueType="num">
                                      <p:cBhvr>
                                        <p:cTn id="40" dur="500" fill="hold"/>
                                        <p:tgtEl>
                                          <p:spTgt spid="444507"/>
                                        </p:tgtEl>
                                        <p:attrNameLst>
                                          <p:attrName>ppt_h</p:attrName>
                                        </p:attrNameLst>
                                      </p:cBhvr>
                                      <p:tavLst>
                                        <p:tav tm="0">
                                          <p:val>
                                            <p:fltVal val="0"/>
                                          </p:val>
                                        </p:tav>
                                        <p:tav tm="100000">
                                          <p:val>
                                            <p:strVal val="#ppt_h"/>
                                          </p:val>
                                        </p:tav>
                                      </p:tavLst>
                                    </p:anim>
                                    <p:anim calcmode="lin" valueType="num">
                                      <p:cBhvr>
                                        <p:cTn id="41" dur="500" fill="hold"/>
                                        <p:tgtEl>
                                          <p:spTgt spid="444507"/>
                                        </p:tgtEl>
                                        <p:attrNameLst>
                                          <p:attrName>ppt_x</p:attrName>
                                        </p:attrNameLst>
                                      </p:cBhvr>
                                      <p:tavLst>
                                        <p:tav tm="0">
                                          <p:val>
                                            <p:fltVal val="0.5"/>
                                          </p:val>
                                        </p:tav>
                                        <p:tav tm="100000">
                                          <p:val>
                                            <p:strVal val="#ppt_x"/>
                                          </p:val>
                                        </p:tav>
                                      </p:tavLst>
                                    </p:anim>
                                    <p:anim calcmode="lin" valueType="num">
                                      <p:cBhvr>
                                        <p:cTn id="42" dur="500" fill="hold"/>
                                        <p:tgtEl>
                                          <p:spTgt spid="444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8082" name="Rectangle 2" hidden="1">
            <a:extLst>
              <a:ext uri="{FF2B5EF4-FFF2-40B4-BE49-F238E27FC236}">
                <a16:creationId xmlns:a16="http://schemas.microsoft.com/office/drawing/2014/main" id="{1C80AD03-E9F5-4349-8A13-C3C7E3B437DA}"/>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58083" name="Picture 3" descr="Capernaum synagogue with 1st c level, df 100301">
            <a:extLst>
              <a:ext uri="{FF2B5EF4-FFF2-40B4-BE49-F238E27FC236}">
                <a16:creationId xmlns:a16="http://schemas.microsoft.com/office/drawing/2014/main" id="{12795A2A-1EE2-A346-B9AA-9AA4A21F7AA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9438" y="522288"/>
            <a:ext cx="7978775" cy="578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8085" name="Rectangle 5">
            <a:extLst>
              <a:ext uri="{FF2B5EF4-FFF2-40B4-BE49-F238E27FC236}">
                <a16:creationId xmlns:a16="http://schemas.microsoft.com/office/drawing/2014/main" id="{0E2D563E-AC73-8246-87F3-44F012EDFFB4}"/>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088" name="Rectangle 8">
            <a:extLst>
              <a:ext uri="{FF2B5EF4-FFF2-40B4-BE49-F238E27FC236}">
                <a16:creationId xmlns:a16="http://schemas.microsoft.com/office/drawing/2014/main" id="{148B2E10-6831-BE4E-AA15-07BA0CFE143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28</a:t>
            </a:r>
          </a:p>
        </p:txBody>
      </p:sp>
      <p:sp>
        <p:nvSpPr>
          <p:cNvPr id="558089" name="Rectangle 9">
            <a:extLst>
              <a:ext uri="{FF2B5EF4-FFF2-40B4-BE49-F238E27FC236}">
                <a16:creationId xmlns:a16="http://schemas.microsoft.com/office/drawing/2014/main" id="{E18E09F2-CBBD-5D47-851D-F327B300B9B3}"/>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58090" name="AutoShape 10">
            <a:extLst>
              <a:ext uri="{FF2B5EF4-FFF2-40B4-BE49-F238E27FC236}">
                <a16:creationId xmlns:a16="http://schemas.microsoft.com/office/drawing/2014/main" id="{08ACEC53-4FFE-EE40-9695-155C648A60F6}"/>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091" name="Rectangle 11">
            <a:extLst>
              <a:ext uri="{FF2B5EF4-FFF2-40B4-BE49-F238E27FC236}">
                <a16:creationId xmlns:a16="http://schemas.microsoft.com/office/drawing/2014/main" id="{E8066845-6AB9-3745-8486-61816549F375}"/>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092" name="Line 12">
            <a:extLst>
              <a:ext uri="{FF2B5EF4-FFF2-40B4-BE49-F238E27FC236}">
                <a16:creationId xmlns:a16="http://schemas.microsoft.com/office/drawing/2014/main" id="{C6102816-5AF8-3A4A-A996-695A6EDF52E8}"/>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093" name="Line 13">
            <a:extLst>
              <a:ext uri="{FF2B5EF4-FFF2-40B4-BE49-F238E27FC236}">
                <a16:creationId xmlns:a16="http://schemas.microsoft.com/office/drawing/2014/main" id="{1AD9535D-42CC-0B4E-B94D-47BDEE775DB1}"/>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094" name="Line 14">
            <a:extLst>
              <a:ext uri="{FF2B5EF4-FFF2-40B4-BE49-F238E27FC236}">
                <a16:creationId xmlns:a16="http://schemas.microsoft.com/office/drawing/2014/main" id="{04C1E11C-33D7-5F4A-8A1C-CF52AB0433EC}"/>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095" name="Line 15">
            <a:extLst>
              <a:ext uri="{FF2B5EF4-FFF2-40B4-BE49-F238E27FC236}">
                <a16:creationId xmlns:a16="http://schemas.microsoft.com/office/drawing/2014/main" id="{7F414ADF-E311-B749-8496-1B372894032B}"/>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096" name="Line 16">
            <a:extLst>
              <a:ext uri="{FF2B5EF4-FFF2-40B4-BE49-F238E27FC236}">
                <a16:creationId xmlns:a16="http://schemas.microsoft.com/office/drawing/2014/main" id="{DF224D41-26F9-4F44-B961-E8680B677E76}"/>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097" name="Rectangle 17">
            <a:extLst>
              <a:ext uri="{FF2B5EF4-FFF2-40B4-BE49-F238E27FC236}">
                <a16:creationId xmlns:a16="http://schemas.microsoft.com/office/drawing/2014/main" id="{61DED633-32AF-4543-9F54-80582C4E013F}"/>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58098" name="Rectangle 18">
            <a:extLst>
              <a:ext uri="{FF2B5EF4-FFF2-40B4-BE49-F238E27FC236}">
                <a16:creationId xmlns:a16="http://schemas.microsoft.com/office/drawing/2014/main" id="{CB02793E-87A5-6F4E-8168-C1E2D5BE2F1C}"/>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099" name="Line 19">
            <a:extLst>
              <a:ext uri="{FF2B5EF4-FFF2-40B4-BE49-F238E27FC236}">
                <a16:creationId xmlns:a16="http://schemas.microsoft.com/office/drawing/2014/main" id="{ED0F824C-3B58-2B4D-AFAD-2EE88466FEFF}"/>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100" name="Line 20">
            <a:extLst>
              <a:ext uri="{FF2B5EF4-FFF2-40B4-BE49-F238E27FC236}">
                <a16:creationId xmlns:a16="http://schemas.microsoft.com/office/drawing/2014/main" id="{8D66A515-8B84-F640-AC86-C9B6A796C866}"/>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101" name="Rectangle 21">
            <a:extLst>
              <a:ext uri="{FF2B5EF4-FFF2-40B4-BE49-F238E27FC236}">
                <a16:creationId xmlns:a16="http://schemas.microsoft.com/office/drawing/2014/main" id="{45B2BDD9-11A9-4C47-BA60-A6508ECBF3A1}"/>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102" name="Rectangle 22">
            <a:extLst>
              <a:ext uri="{FF2B5EF4-FFF2-40B4-BE49-F238E27FC236}">
                <a16:creationId xmlns:a16="http://schemas.microsoft.com/office/drawing/2014/main" id="{3CF19AB7-5C34-4F4B-A4AB-D6DE7FCD00FD}"/>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8103" name="Rectangle 23">
            <a:extLst>
              <a:ext uri="{FF2B5EF4-FFF2-40B4-BE49-F238E27FC236}">
                <a16:creationId xmlns:a16="http://schemas.microsoft.com/office/drawing/2014/main" id="{2F6B4F69-E6B4-684A-B8C0-5203267802D2}"/>
              </a:ext>
            </a:extLst>
          </p:cNvPr>
          <p:cNvSpPr>
            <a:spLocks noChangeArrowheads="1"/>
          </p:cNvSpPr>
          <p:nvPr/>
        </p:nvSpPr>
        <p:spPr bwMode="auto">
          <a:xfrm>
            <a:off x="8229600" y="3614738"/>
            <a:ext cx="4064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Life</a:t>
            </a:r>
          </a:p>
        </p:txBody>
      </p:sp>
      <p:sp>
        <p:nvSpPr>
          <p:cNvPr id="558104" name="Text Box 24">
            <a:extLst>
              <a:ext uri="{FF2B5EF4-FFF2-40B4-BE49-F238E27FC236}">
                <a16:creationId xmlns:a16="http://schemas.microsoft.com/office/drawing/2014/main" id="{2EF4D693-646D-CD41-820D-7C0EDE8E0942}"/>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
        <p:nvSpPr>
          <p:cNvPr id="558106" name="Text Box 26">
            <a:extLst>
              <a:ext uri="{FF2B5EF4-FFF2-40B4-BE49-F238E27FC236}">
                <a16:creationId xmlns:a16="http://schemas.microsoft.com/office/drawing/2014/main" id="{AE7B0D33-9D2F-3A45-A22B-40E2C82BB9D1}"/>
              </a:ext>
            </a:extLst>
          </p:cNvPr>
          <p:cNvSpPr txBox="1">
            <a:spLocks noChangeArrowheads="1"/>
          </p:cNvSpPr>
          <p:nvPr/>
        </p:nvSpPr>
        <p:spPr bwMode="auto">
          <a:xfrm>
            <a:off x="1198563" y="5495925"/>
            <a:ext cx="6673850"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Jalan-jalan dari batu basalt di Kapernaum</a:t>
            </a:r>
          </a:p>
        </p:txBody>
      </p:sp>
    </p:spTree>
  </p:cSld>
  <p:clrMapOvr>
    <a:masterClrMapping/>
  </p:clrMapOvr>
  <p:transition>
    <p:wheel spokes="0"/>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9106" name="Rectangle 2" hidden="1">
            <a:extLst>
              <a:ext uri="{FF2B5EF4-FFF2-40B4-BE49-F238E27FC236}">
                <a16:creationId xmlns:a16="http://schemas.microsoft.com/office/drawing/2014/main" id="{2B43E777-FEAE-7F4C-8299-64921877C8FF}"/>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59107" name="Picture 3" descr="Capernaum basalt insulae, tb n011500 sr">
            <a:extLst>
              <a:ext uri="{FF2B5EF4-FFF2-40B4-BE49-F238E27FC236}">
                <a16:creationId xmlns:a16="http://schemas.microsoft.com/office/drawing/2014/main" id="{2E9B36D7-A214-7843-A648-EAEF1A6CF15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25475" y="514350"/>
            <a:ext cx="7929563" cy="5724525"/>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9109" name="Rectangle 5">
            <a:extLst>
              <a:ext uri="{FF2B5EF4-FFF2-40B4-BE49-F238E27FC236}">
                <a16:creationId xmlns:a16="http://schemas.microsoft.com/office/drawing/2014/main" id="{D00FF2DA-880A-654D-B589-7794CF96CDFF}"/>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11" name="Text Box 7">
            <a:extLst>
              <a:ext uri="{FF2B5EF4-FFF2-40B4-BE49-F238E27FC236}">
                <a16:creationId xmlns:a16="http://schemas.microsoft.com/office/drawing/2014/main" id="{C27A3273-BC62-2A4A-A386-47C944879D59}"/>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Melindungi Rumah Petrus di Kapernaum</a:t>
            </a:r>
          </a:p>
        </p:txBody>
      </p:sp>
      <p:sp>
        <p:nvSpPr>
          <p:cNvPr id="559112" name="Rectangle 8">
            <a:extLst>
              <a:ext uri="{FF2B5EF4-FFF2-40B4-BE49-F238E27FC236}">
                <a16:creationId xmlns:a16="http://schemas.microsoft.com/office/drawing/2014/main" id="{771E2E57-8AEE-A042-A080-1095FEC1330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29</a:t>
            </a:r>
          </a:p>
        </p:txBody>
      </p:sp>
      <p:sp>
        <p:nvSpPr>
          <p:cNvPr id="559113" name="Rectangle 9">
            <a:extLst>
              <a:ext uri="{FF2B5EF4-FFF2-40B4-BE49-F238E27FC236}">
                <a16:creationId xmlns:a16="http://schemas.microsoft.com/office/drawing/2014/main" id="{E2A89D0A-2071-F843-8FB4-BA6D6FF6081F}"/>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59114" name="AutoShape 10">
            <a:extLst>
              <a:ext uri="{FF2B5EF4-FFF2-40B4-BE49-F238E27FC236}">
                <a16:creationId xmlns:a16="http://schemas.microsoft.com/office/drawing/2014/main" id="{F8BA8C92-119F-B24D-9315-B28B08872FD0}"/>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15" name="Rectangle 11">
            <a:extLst>
              <a:ext uri="{FF2B5EF4-FFF2-40B4-BE49-F238E27FC236}">
                <a16:creationId xmlns:a16="http://schemas.microsoft.com/office/drawing/2014/main" id="{17123BCE-475B-7941-B744-11E311F30F4F}"/>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16" name="Line 12">
            <a:extLst>
              <a:ext uri="{FF2B5EF4-FFF2-40B4-BE49-F238E27FC236}">
                <a16:creationId xmlns:a16="http://schemas.microsoft.com/office/drawing/2014/main" id="{D3859CEA-B9CB-B740-B2D1-628D0944E950}"/>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17" name="Line 13">
            <a:extLst>
              <a:ext uri="{FF2B5EF4-FFF2-40B4-BE49-F238E27FC236}">
                <a16:creationId xmlns:a16="http://schemas.microsoft.com/office/drawing/2014/main" id="{EF219792-0E1C-424B-9AFC-96EF62B3AC43}"/>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18" name="Line 14">
            <a:extLst>
              <a:ext uri="{FF2B5EF4-FFF2-40B4-BE49-F238E27FC236}">
                <a16:creationId xmlns:a16="http://schemas.microsoft.com/office/drawing/2014/main" id="{16E6AD1A-4C44-8C46-B42C-52784508F28A}"/>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19" name="Line 15">
            <a:extLst>
              <a:ext uri="{FF2B5EF4-FFF2-40B4-BE49-F238E27FC236}">
                <a16:creationId xmlns:a16="http://schemas.microsoft.com/office/drawing/2014/main" id="{A5C86E03-BE41-B04F-A723-19059D4731F0}"/>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20" name="Line 16">
            <a:extLst>
              <a:ext uri="{FF2B5EF4-FFF2-40B4-BE49-F238E27FC236}">
                <a16:creationId xmlns:a16="http://schemas.microsoft.com/office/drawing/2014/main" id="{73CA6D0B-D48A-BB47-80F1-AC97DACACDB0}"/>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21" name="Rectangle 17">
            <a:extLst>
              <a:ext uri="{FF2B5EF4-FFF2-40B4-BE49-F238E27FC236}">
                <a16:creationId xmlns:a16="http://schemas.microsoft.com/office/drawing/2014/main" id="{DA3F6720-BD57-F946-9259-883F861212F3}"/>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59122" name="Rectangle 18">
            <a:extLst>
              <a:ext uri="{FF2B5EF4-FFF2-40B4-BE49-F238E27FC236}">
                <a16:creationId xmlns:a16="http://schemas.microsoft.com/office/drawing/2014/main" id="{AA213197-F4F7-3C41-AE4E-4F1EC7801EA8}"/>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23" name="Line 19">
            <a:extLst>
              <a:ext uri="{FF2B5EF4-FFF2-40B4-BE49-F238E27FC236}">
                <a16:creationId xmlns:a16="http://schemas.microsoft.com/office/drawing/2014/main" id="{ACD003D7-30C3-F246-83ED-80A0D69226A3}"/>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24" name="Line 20">
            <a:extLst>
              <a:ext uri="{FF2B5EF4-FFF2-40B4-BE49-F238E27FC236}">
                <a16:creationId xmlns:a16="http://schemas.microsoft.com/office/drawing/2014/main" id="{6877374C-DADC-8744-B9C5-23E99589EC90}"/>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25" name="Rectangle 21">
            <a:extLst>
              <a:ext uri="{FF2B5EF4-FFF2-40B4-BE49-F238E27FC236}">
                <a16:creationId xmlns:a16="http://schemas.microsoft.com/office/drawing/2014/main" id="{6D798685-5C42-8342-8325-5DD502694840}"/>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26" name="Rectangle 22">
            <a:extLst>
              <a:ext uri="{FF2B5EF4-FFF2-40B4-BE49-F238E27FC236}">
                <a16:creationId xmlns:a16="http://schemas.microsoft.com/office/drawing/2014/main" id="{0198D98A-F353-4747-8116-9EC41F19B844}"/>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9127" name="Rectangle 23">
            <a:extLst>
              <a:ext uri="{FF2B5EF4-FFF2-40B4-BE49-F238E27FC236}">
                <a16:creationId xmlns:a16="http://schemas.microsoft.com/office/drawing/2014/main" id="{AB0DFADE-14F8-2945-A606-2653F26DDD0F}"/>
              </a:ext>
            </a:extLst>
          </p:cNvPr>
          <p:cNvSpPr>
            <a:spLocks noChangeArrowheads="1"/>
          </p:cNvSpPr>
          <p:nvPr/>
        </p:nvSpPr>
        <p:spPr bwMode="auto">
          <a:xfrm>
            <a:off x="82042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59128" name="Text Box 24">
            <a:extLst>
              <a:ext uri="{FF2B5EF4-FFF2-40B4-BE49-F238E27FC236}">
                <a16:creationId xmlns:a16="http://schemas.microsoft.com/office/drawing/2014/main" id="{EE021037-9303-0544-B456-9C522A358FF0}"/>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0130" name="Rectangle 2" hidden="1">
            <a:extLst>
              <a:ext uri="{FF2B5EF4-FFF2-40B4-BE49-F238E27FC236}">
                <a16:creationId xmlns:a16="http://schemas.microsoft.com/office/drawing/2014/main" id="{C6FFCE25-DB30-FA41-BCDE-1A4C6BA4C791}"/>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60131" name="Picture 3" descr="Capernaum Byzantine remains over Peter's house, tb n011500 sr">
            <a:extLst>
              <a:ext uri="{FF2B5EF4-FFF2-40B4-BE49-F238E27FC236}">
                <a16:creationId xmlns:a16="http://schemas.microsoft.com/office/drawing/2014/main" id="{0F978975-FBC9-B64F-B501-295F2D3E91C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t="23695"/>
          <a:stretch>
            <a:fillRect/>
          </a:stretch>
        </p:blipFill>
        <p:spPr bwMode="auto">
          <a:xfrm>
            <a:off x="604838" y="495300"/>
            <a:ext cx="7927975" cy="5775325"/>
          </a:xfrm>
          <a:prstGeom prst="rect">
            <a:avLst/>
          </a:prstGeom>
          <a:noFill/>
          <a:ln>
            <a:noFill/>
          </a:ln>
          <a:effectLst/>
          <a:extLst>
            <a:ext uri="{909E8E84-426E-40DD-AFC4-6F175D3DCCD1}">
              <a14:hiddenFill xmlns:a14="http://schemas.microsoft.com/office/drawing/2010/main">
                <a:blipFill dpi="0" rotWithShape="0">
                  <a:blip r:embed="rId5"/>
                  <a:srcRect t="23695"/>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0133" name="Rectangle 5">
            <a:extLst>
              <a:ext uri="{FF2B5EF4-FFF2-40B4-BE49-F238E27FC236}">
                <a16:creationId xmlns:a16="http://schemas.microsoft.com/office/drawing/2014/main" id="{E67A0AB0-3043-F34B-BE1F-8AC810DC4EA0}"/>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35" name="Text Box 7">
            <a:extLst>
              <a:ext uri="{FF2B5EF4-FFF2-40B4-BE49-F238E27FC236}">
                <a16:creationId xmlns:a16="http://schemas.microsoft.com/office/drawing/2014/main" id="{F01D8D49-4B85-3F43-B763-4C1B71F843E1}"/>
              </a:ext>
            </a:extLst>
          </p:cNvPr>
          <p:cNvSpPr txBox="1">
            <a:spLocks noChangeArrowheads="1"/>
          </p:cNvSpPr>
          <p:nvPr/>
        </p:nvSpPr>
        <p:spPr bwMode="auto">
          <a:xfrm>
            <a:off x="1084263" y="5495925"/>
            <a:ext cx="68278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accent1"/>
                </a:solidFill>
              </a:rPr>
              <a:t>Puing-puing Rumah Petrus di Kapernaum</a:t>
            </a:r>
          </a:p>
        </p:txBody>
      </p:sp>
      <p:sp>
        <p:nvSpPr>
          <p:cNvPr id="560136" name="Rectangle 8">
            <a:extLst>
              <a:ext uri="{FF2B5EF4-FFF2-40B4-BE49-F238E27FC236}">
                <a16:creationId xmlns:a16="http://schemas.microsoft.com/office/drawing/2014/main" id="{2F8FF62A-9686-204C-B75E-1273112299D0}"/>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30</a:t>
            </a:r>
          </a:p>
        </p:txBody>
      </p:sp>
      <p:sp>
        <p:nvSpPr>
          <p:cNvPr id="560137" name="Rectangle 9">
            <a:extLst>
              <a:ext uri="{FF2B5EF4-FFF2-40B4-BE49-F238E27FC236}">
                <a16:creationId xmlns:a16="http://schemas.microsoft.com/office/drawing/2014/main" id="{921B85F3-811D-5E47-B921-8895D0BCE448}"/>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JESUS</a:t>
            </a:r>
          </a:p>
        </p:txBody>
      </p:sp>
      <p:sp>
        <p:nvSpPr>
          <p:cNvPr id="560138" name="AutoShape 10">
            <a:extLst>
              <a:ext uri="{FF2B5EF4-FFF2-40B4-BE49-F238E27FC236}">
                <a16:creationId xmlns:a16="http://schemas.microsoft.com/office/drawing/2014/main" id="{6ABBBCDC-4F8B-B648-8161-F3DB1D829901}"/>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39" name="Rectangle 11">
            <a:extLst>
              <a:ext uri="{FF2B5EF4-FFF2-40B4-BE49-F238E27FC236}">
                <a16:creationId xmlns:a16="http://schemas.microsoft.com/office/drawing/2014/main" id="{4C034D2C-5EC6-014F-AAF5-13D75DA9C661}"/>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40" name="Line 12">
            <a:extLst>
              <a:ext uri="{FF2B5EF4-FFF2-40B4-BE49-F238E27FC236}">
                <a16:creationId xmlns:a16="http://schemas.microsoft.com/office/drawing/2014/main" id="{BF898412-98F9-8744-AF5A-E5537F57759A}"/>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41" name="Line 13">
            <a:extLst>
              <a:ext uri="{FF2B5EF4-FFF2-40B4-BE49-F238E27FC236}">
                <a16:creationId xmlns:a16="http://schemas.microsoft.com/office/drawing/2014/main" id="{9E0AA57D-C04A-B444-831E-ABCBB7B21E68}"/>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42" name="Line 14">
            <a:extLst>
              <a:ext uri="{FF2B5EF4-FFF2-40B4-BE49-F238E27FC236}">
                <a16:creationId xmlns:a16="http://schemas.microsoft.com/office/drawing/2014/main" id="{23B4DEFC-6550-2944-8D5D-6D19A302546C}"/>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43" name="Line 15">
            <a:extLst>
              <a:ext uri="{FF2B5EF4-FFF2-40B4-BE49-F238E27FC236}">
                <a16:creationId xmlns:a16="http://schemas.microsoft.com/office/drawing/2014/main" id="{E333A1E8-965E-8C44-8D43-0621955570D9}"/>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44" name="Line 16">
            <a:extLst>
              <a:ext uri="{FF2B5EF4-FFF2-40B4-BE49-F238E27FC236}">
                <a16:creationId xmlns:a16="http://schemas.microsoft.com/office/drawing/2014/main" id="{A52F5F1F-65A2-844A-9952-F2464B7A96F4}"/>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45" name="Rectangle 17">
            <a:extLst>
              <a:ext uri="{FF2B5EF4-FFF2-40B4-BE49-F238E27FC236}">
                <a16:creationId xmlns:a16="http://schemas.microsoft.com/office/drawing/2014/main" id="{596FCC2B-EDAC-4849-9AF3-760AD75D2D02}"/>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60146" name="Rectangle 18">
            <a:extLst>
              <a:ext uri="{FF2B5EF4-FFF2-40B4-BE49-F238E27FC236}">
                <a16:creationId xmlns:a16="http://schemas.microsoft.com/office/drawing/2014/main" id="{256E7561-E6A9-F84E-A575-3B1D632FF5E5}"/>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47" name="Line 19">
            <a:extLst>
              <a:ext uri="{FF2B5EF4-FFF2-40B4-BE49-F238E27FC236}">
                <a16:creationId xmlns:a16="http://schemas.microsoft.com/office/drawing/2014/main" id="{9B225961-16F6-2F47-B64C-4029E505D2AC}"/>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48" name="Line 20">
            <a:extLst>
              <a:ext uri="{FF2B5EF4-FFF2-40B4-BE49-F238E27FC236}">
                <a16:creationId xmlns:a16="http://schemas.microsoft.com/office/drawing/2014/main" id="{7529E4C4-347E-4243-9742-0591B0B1EC2E}"/>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49" name="Rectangle 21">
            <a:extLst>
              <a:ext uri="{FF2B5EF4-FFF2-40B4-BE49-F238E27FC236}">
                <a16:creationId xmlns:a16="http://schemas.microsoft.com/office/drawing/2014/main" id="{3F08EE00-9C43-0B4D-AB9C-A8448A34E697}"/>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50" name="Rectangle 22">
            <a:extLst>
              <a:ext uri="{FF2B5EF4-FFF2-40B4-BE49-F238E27FC236}">
                <a16:creationId xmlns:a16="http://schemas.microsoft.com/office/drawing/2014/main" id="{484FD120-6503-7C4B-95A9-EEA80AAD821F}"/>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0151" name="Rectangle 23">
            <a:extLst>
              <a:ext uri="{FF2B5EF4-FFF2-40B4-BE49-F238E27FC236}">
                <a16:creationId xmlns:a16="http://schemas.microsoft.com/office/drawing/2014/main" id="{2A43CEFF-E5AA-8A43-AD44-C07F121B8EB7}"/>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60153" name="Text Box 25">
            <a:extLst>
              <a:ext uri="{FF2B5EF4-FFF2-40B4-BE49-F238E27FC236}">
                <a16:creationId xmlns:a16="http://schemas.microsoft.com/office/drawing/2014/main" id="{C4C0C663-BE38-B749-8D6D-D500F2A3C960}"/>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accent1"/>
                </a:solidFill>
              </a:rPr>
              <a:t>Yesus Menjelajahi Negerinya:</a:t>
            </a:r>
          </a:p>
        </p:txBody>
      </p:sp>
    </p:spTree>
  </p:cSld>
  <p:clrMapOvr>
    <a:masterClrMapping/>
  </p:clrMapOvr>
  <p:transition>
    <p:wheel spokes="0"/>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8802" name="Rectangle 2" hidden="1">
            <a:extLst>
              <a:ext uri="{FF2B5EF4-FFF2-40B4-BE49-F238E27FC236}">
                <a16:creationId xmlns:a16="http://schemas.microsoft.com/office/drawing/2014/main" id="{F9D85CE5-9E72-B843-8297-675862B8C015}"/>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88803" name="Picture 3" descr="Sunset from Kursi, tb n111800 sr">
            <a:extLst>
              <a:ext uri="{FF2B5EF4-FFF2-40B4-BE49-F238E27FC236}">
                <a16:creationId xmlns:a16="http://schemas.microsoft.com/office/drawing/2014/main" id="{C4A20F8D-F57E-DC47-AF85-A9F8FE1B58D0}"/>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41338" y="522288"/>
            <a:ext cx="7959725" cy="5762625"/>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04" name="Rectangle 4">
            <a:extLst>
              <a:ext uri="{FF2B5EF4-FFF2-40B4-BE49-F238E27FC236}">
                <a16:creationId xmlns:a16="http://schemas.microsoft.com/office/drawing/2014/main" id="{B94B6E5E-4A16-DB49-8BCF-A578AF1EBA13}"/>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06" name="Text Box 6">
            <a:extLst>
              <a:ext uri="{FF2B5EF4-FFF2-40B4-BE49-F238E27FC236}">
                <a16:creationId xmlns:a16="http://schemas.microsoft.com/office/drawing/2014/main" id="{6325D6AB-4DFE-0747-99AC-50E25D6B371F}"/>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Senja di Danau Galilea</a:t>
            </a:r>
          </a:p>
        </p:txBody>
      </p:sp>
      <p:sp>
        <p:nvSpPr>
          <p:cNvPr id="588807" name="Rectangle 7">
            <a:extLst>
              <a:ext uri="{FF2B5EF4-FFF2-40B4-BE49-F238E27FC236}">
                <a16:creationId xmlns:a16="http://schemas.microsoft.com/office/drawing/2014/main" id="{83549618-A08B-5C43-AC5F-E6D41254D8D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31</a:t>
            </a:r>
          </a:p>
        </p:txBody>
      </p:sp>
      <p:sp>
        <p:nvSpPr>
          <p:cNvPr id="588808" name="Rectangle 8">
            <a:extLst>
              <a:ext uri="{FF2B5EF4-FFF2-40B4-BE49-F238E27FC236}">
                <a16:creationId xmlns:a16="http://schemas.microsoft.com/office/drawing/2014/main" id="{5856FEEE-0E9D-D640-8012-D88584F16BD3}"/>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88809" name="AutoShape 9">
            <a:extLst>
              <a:ext uri="{FF2B5EF4-FFF2-40B4-BE49-F238E27FC236}">
                <a16:creationId xmlns:a16="http://schemas.microsoft.com/office/drawing/2014/main" id="{46392DF8-10A4-E343-9E27-15AAAFCFC764}"/>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0" name="Rectangle 10">
            <a:extLst>
              <a:ext uri="{FF2B5EF4-FFF2-40B4-BE49-F238E27FC236}">
                <a16:creationId xmlns:a16="http://schemas.microsoft.com/office/drawing/2014/main" id="{995A3A41-E5F7-C147-9F54-01D3A3046639}"/>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1" name="Line 11">
            <a:extLst>
              <a:ext uri="{FF2B5EF4-FFF2-40B4-BE49-F238E27FC236}">
                <a16:creationId xmlns:a16="http://schemas.microsoft.com/office/drawing/2014/main" id="{B7D5B6CA-D4B3-EF46-8ECF-31E2D452D1C9}"/>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2" name="Line 12">
            <a:extLst>
              <a:ext uri="{FF2B5EF4-FFF2-40B4-BE49-F238E27FC236}">
                <a16:creationId xmlns:a16="http://schemas.microsoft.com/office/drawing/2014/main" id="{0D806DC0-E988-374C-932E-0C3B2519D920}"/>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3" name="Line 13">
            <a:extLst>
              <a:ext uri="{FF2B5EF4-FFF2-40B4-BE49-F238E27FC236}">
                <a16:creationId xmlns:a16="http://schemas.microsoft.com/office/drawing/2014/main" id="{AED51F98-E729-E045-864E-041A780CC5F5}"/>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4" name="Line 14">
            <a:extLst>
              <a:ext uri="{FF2B5EF4-FFF2-40B4-BE49-F238E27FC236}">
                <a16:creationId xmlns:a16="http://schemas.microsoft.com/office/drawing/2014/main" id="{0D12A51A-A31D-5546-9ACB-809A47D3893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5" name="Line 15">
            <a:extLst>
              <a:ext uri="{FF2B5EF4-FFF2-40B4-BE49-F238E27FC236}">
                <a16:creationId xmlns:a16="http://schemas.microsoft.com/office/drawing/2014/main" id="{822D1DDC-DC8D-F04F-A137-F3626F937A52}"/>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6" name="Rectangle 16">
            <a:extLst>
              <a:ext uri="{FF2B5EF4-FFF2-40B4-BE49-F238E27FC236}">
                <a16:creationId xmlns:a16="http://schemas.microsoft.com/office/drawing/2014/main" id="{857498B3-ACE5-654A-8637-9696B8684EB7}"/>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88817" name="Rectangle 17">
            <a:extLst>
              <a:ext uri="{FF2B5EF4-FFF2-40B4-BE49-F238E27FC236}">
                <a16:creationId xmlns:a16="http://schemas.microsoft.com/office/drawing/2014/main" id="{D32F0194-1E5C-CD42-B24F-0B31A4EA92AA}"/>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8" name="Line 18">
            <a:extLst>
              <a:ext uri="{FF2B5EF4-FFF2-40B4-BE49-F238E27FC236}">
                <a16:creationId xmlns:a16="http://schemas.microsoft.com/office/drawing/2014/main" id="{4FFEBF7A-EA06-CB4E-9C28-6120B59E7825}"/>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9" name="Line 19">
            <a:extLst>
              <a:ext uri="{FF2B5EF4-FFF2-40B4-BE49-F238E27FC236}">
                <a16:creationId xmlns:a16="http://schemas.microsoft.com/office/drawing/2014/main" id="{29D406B9-4AE9-E147-A6BF-F418B68BD679}"/>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20" name="Rectangle 20">
            <a:extLst>
              <a:ext uri="{FF2B5EF4-FFF2-40B4-BE49-F238E27FC236}">
                <a16:creationId xmlns:a16="http://schemas.microsoft.com/office/drawing/2014/main" id="{865FD468-98BC-8149-B48F-EB1C6E4B1485}"/>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21" name="Rectangle 21">
            <a:extLst>
              <a:ext uri="{FF2B5EF4-FFF2-40B4-BE49-F238E27FC236}">
                <a16:creationId xmlns:a16="http://schemas.microsoft.com/office/drawing/2014/main" id="{B3CF6B5D-5E28-3649-AF33-931A2CD8F6AF}"/>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22" name="Rectangle 22">
            <a:extLst>
              <a:ext uri="{FF2B5EF4-FFF2-40B4-BE49-F238E27FC236}">
                <a16:creationId xmlns:a16="http://schemas.microsoft.com/office/drawing/2014/main" id="{B1A9E532-C92B-5442-A8D3-DDDA335FD770}"/>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88823" name="Text Box 23">
            <a:extLst>
              <a:ext uri="{FF2B5EF4-FFF2-40B4-BE49-F238E27FC236}">
                <a16:creationId xmlns:a16="http://schemas.microsoft.com/office/drawing/2014/main" id="{34083ADB-5BB8-6249-90E3-084190DC7D72}"/>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4946" name="Rectangle 2" hidden="1">
            <a:extLst>
              <a:ext uri="{FF2B5EF4-FFF2-40B4-BE49-F238E27FC236}">
                <a16:creationId xmlns:a16="http://schemas.microsoft.com/office/drawing/2014/main" id="{A6DC3C0C-F6C0-CA4C-8B92-382353E0457B}"/>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sp>
        <p:nvSpPr>
          <p:cNvPr id="594948" name="Rectangle 4">
            <a:extLst>
              <a:ext uri="{FF2B5EF4-FFF2-40B4-BE49-F238E27FC236}">
                <a16:creationId xmlns:a16="http://schemas.microsoft.com/office/drawing/2014/main" id="{01BA5B02-A2F0-0943-9ACF-839E3BF31711}"/>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1" name="Rectangle 7">
            <a:extLst>
              <a:ext uri="{FF2B5EF4-FFF2-40B4-BE49-F238E27FC236}">
                <a16:creationId xmlns:a16="http://schemas.microsoft.com/office/drawing/2014/main" id="{F0BD618D-415C-ED47-923E-860A18BD302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32</a:t>
            </a:r>
          </a:p>
        </p:txBody>
      </p:sp>
      <p:pic>
        <p:nvPicPr>
          <p:cNvPr id="594967" name="Picture 23" descr="Mount of Beatitudes, tb n063000 sr">
            <a:extLst>
              <a:ext uri="{FF2B5EF4-FFF2-40B4-BE49-F238E27FC236}">
                <a16:creationId xmlns:a16="http://schemas.microsoft.com/office/drawing/2014/main" id="{D98AA4DD-2F0E-A146-8C47-1F84B8685BB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19138" y="619125"/>
            <a:ext cx="7683500" cy="5561013"/>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950" name="Text Box 6">
            <a:extLst>
              <a:ext uri="{FF2B5EF4-FFF2-40B4-BE49-F238E27FC236}">
                <a16:creationId xmlns:a16="http://schemas.microsoft.com/office/drawing/2014/main" id="{80D475E9-77CC-9D48-A866-8BF339E080AE}"/>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Tempat ‘Khotbah di Bukit’</a:t>
            </a:r>
          </a:p>
        </p:txBody>
      </p:sp>
      <p:sp>
        <p:nvSpPr>
          <p:cNvPr id="594952" name="Rectangle 8">
            <a:extLst>
              <a:ext uri="{FF2B5EF4-FFF2-40B4-BE49-F238E27FC236}">
                <a16:creationId xmlns:a16="http://schemas.microsoft.com/office/drawing/2014/main" id="{D7FEE563-9D33-444D-B816-EA44A97C28EF}"/>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94953" name="AutoShape 9">
            <a:extLst>
              <a:ext uri="{FF2B5EF4-FFF2-40B4-BE49-F238E27FC236}">
                <a16:creationId xmlns:a16="http://schemas.microsoft.com/office/drawing/2014/main" id="{924C00A5-B9CF-0D45-9D18-315639F9978D}"/>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4" name="Rectangle 10">
            <a:extLst>
              <a:ext uri="{FF2B5EF4-FFF2-40B4-BE49-F238E27FC236}">
                <a16:creationId xmlns:a16="http://schemas.microsoft.com/office/drawing/2014/main" id="{022A20DD-CCF1-E84E-9337-1B517D6E0DDE}"/>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5" name="Line 11">
            <a:extLst>
              <a:ext uri="{FF2B5EF4-FFF2-40B4-BE49-F238E27FC236}">
                <a16:creationId xmlns:a16="http://schemas.microsoft.com/office/drawing/2014/main" id="{E79F5189-CCF0-8E47-8E75-585732DE7CEB}"/>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6" name="Line 12">
            <a:extLst>
              <a:ext uri="{FF2B5EF4-FFF2-40B4-BE49-F238E27FC236}">
                <a16:creationId xmlns:a16="http://schemas.microsoft.com/office/drawing/2014/main" id="{65174E2D-AE4F-7F41-B274-53B9677CD452}"/>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7" name="Line 13">
            <a:extLst>
              <a:ext uri="{FF2B5EF4-FFF2-40B4-BE49-F238E27FC236}">
                <a16:creationId xmlns:a16="http://schemas.microsoft.com/office/drawing/2014/main" id="{CB4AF612-60F1-3442-A594-B70AAE663F52}"/>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8" name="Line 14">
            <a:extLst>
              <a:ext uri="{FF2B5EF4-FFF2-40B4-BE49-F238E27FC236}">
                <a16:creationId xmlns:a16="http://schemas.microsoft.com/office/drawing/2014/main" id="{C8AAA2F8-1D5D-AE4C-BE6C-3E6EF6882457}"/>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9" name="Line 15">
            <a:extLst>
              <a:ext uri="{FF2B5EF4-FFF2-40B4-BE49-F238E27FC236}">
                <a16:creationId xmlns:a16="http://schemas.microsoft.com/office/drawing/2014/main" id="{9B6BE53A-25F0-BA42-B24E-A4526D22395B}"/>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0" name="Rectangle 16">
            <a:extLst>
              <a:ext uri="{FF2B5EF4-FFF2-40B4-BE49-F238E27FC236}">
                <a16:creationId xmlns:a16="http://schemas.microsoft.com/office/drawing/2014/main" id="{0F9AC462-E8D5-7D49-8DCE-67A8B56798AF}"/>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94961" name="Rectangle 17">
            <a:extLst>
              <a:ext uri="{FF2B5EF4-FFF2-40B4-BE49-F238E27FC236}">
                <a16:creationId xmlns:a16="http://schemas.microsoft.com/office/drawing/2014/main" id="{BC57B347-F305-4648-85D4-EA7C725C7976}"/>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2" name="Line 18">
            <a:extLst>
              <a:ext uri="{FF2B5EF4-FFF2-40B4-BE49-F238E27FC236}">
                <a16:creationId xmlns:a16="http://schemas.microsoft.com/office/drawing/2014/main" id="{8C6DA11B-F14B-1743-AFAD-AD1B45092C36}"/>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3" name="Line 19">
            <a:extLst>
              <a:ext uri="{FF2B5EF4-FFF2-40B4-BE49-F238E27FC236}">
                <a16:creationId xmlns:a16="http://schemas.microsoft.com/office/drawing/2014/main" id="{3D721C70-B25B-5242-81AF-6F45E519A8A4}"/>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4" name="Rectangle 20">
            <a:extLst>
              <a:ext uri="{FF2B5EF4-FFF2-40B4-BE49-F238E27FC236}">
                <a16:creationId xmlns:a16="http://schemas.microsoft.com/office/drawing/2014/main" id="{12332682-29B0-6C40-B788-DF6218310168}"/>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5" name="Rectangle 21">
            <a:extLst>
              <a:ext uri="{FF2B5EF4-FFF2-40B4-BE49-F238E27FC236}">
                <a16:creationId xmlns:a16="http://schemas.microsoft.com/office/drawing/2014/main" id="{00D95DEA-666C-1E46-9DDE-08C66B664E8C}"/>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6" name="Rectangle 22">
            <a:extLst>
              <a:ext uri="{FF2B5EF4-FFF2-40B4-BE49-F238E27FC236}">
                <a16:creationId xmlns:a16="http://schemas.microsoft.com/office/drawing/2014/main" id="{D8B7F3C1-A95B-C749-9271-28A3DD159252}"/>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94968" name="Text Box 24">
            <a:extLst>
              <a:ext uri="{FF2B5EF4-FFF2-40B4-BE49-F238E27FC236}">
                <a16:creationId xmlns:a16="http://schemas.microsoft.com/office/drawing/2014/main" id="{33D59ABC-48A5-FB44-8747-5CD398F5A391}"/>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CE3C2E4A-17D5-184A-BC06-5BC53C71DC39}"/>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63203" name="Picture 3" descr="View of Sea of Galilee and Arbel from Upper Galilee, 104-19tb">
            <a:extLst>
              <a:ext uri="{FF2B5EF4-FFF2-40B4-BE49-F238E27FC236}">
                <a16:creationId xmlns:a16="http://schemas.microsoft.com/office/drawing/2014/main" id="{0DDE7E07-846E-2C4A-9707-7708C305BD7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00063"/>
            <a:ext cx="7993063" cy="5821362"/>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05" name="Rectangle 5">
            <a:extLst>
              <a:ext uri="{FF2B5EF4-FFF2-40B4-BE49-F238E27FC236}">
                <a16:creationId xmlns:a16="http://schemas.microsoft.com/office/drawing/2014/main" id="{9A3BEF2F-B932-3B49-B3D7-24BB5E5E2351}"/>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07" name="Text Box 7">
            <a:extLst>
              <a:ext uri="{FF2B5EF4-FFF2-40B4-BE49-F238E27FC236}">
                <a16:creationId xmlns:a16="http://schemas.microsoft.com/office/drawing/2014/main" id="{0A3573D5-F7AF-194A-84E0-513A442A000A}"/>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Di Ketinggian Galilea</a:t>
            </a:r>
          </a:p>
        </p:txBody>
      </p:sp>
      <p:sp>
        <p:nvSpPr>
          <p:cNvPr id="563208" name="Rectangle 8">
            <a:extLst>
              <a:ext uri="{FF2B5EF4-FFF2-40B4-BE49-F238E27FC236}">
                <a16:creationId xmlns:a16="http://schemas.microsoft.com/office/drawing/2014/main" id="{2DC7E3D0-D884-0845-AFD1-80786E0158E2}"/>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33</a:t>
            </a:r>
          </a:p>
        </p:txBody>
      </p:sp>
      <p:sp>
        <p:nvSpPr>
          <p:cNvPr id="563209" name="Rectangle 9">
            <a:extLst>
              <a:ext uri="{FF2B5EF4-FFF2-40B4-BE49-F238E27FC236}">
                <a16:creationId xmlns:a16="http://schemas.microsoft.com/office/drawing/2014/main" id="{95AECC95-9914-0349-AA49-2D25F7A1D78A}"/>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63210" name="AutoShape 10">
            <a:extLst>
              <a:ext uri="{FF2B5EF4-FFF2-40B4-BE49-F238E27FC236}">
                <a16:creationId xmlns:a16="http://schemas.microsoft.com/office/drawing/2014/main" id="{2F43E2AE-BC48-0145-A918-83DCD1A864DB}"/>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11" name="Rectangle 11">
            <a:extLst>
              <a:ext uri="{FF2B5EF4-FFF2-40B4-BE49-F238E27FC236}">
                <a16:creationId xmlns:a16="http://schemas.microsoft.com/office/drawing/2014/main" id="{64B56AA6-6689-AF4D-AB16-AF391EDE1F20}"/>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12" name="Line 12">
            <a:extLst>
              <a:ext uri="{FF2B5EF4-FFF2-40B4-BE49-F238E27FC236}">
                <a16:creationId xmlns:a16="http://schemas.microsoft.com/office/drawing/2014/main" id="{C1E988D9-88BB-E24A-AD5F-10F6CD52FC85}"/>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13" name="Line 13">
            <a:extLst>
              <a:ext uri="{FF2B5EF4-FFF2-40B4-BE49-F238E27FC236}">
                <a16:creationId xmlns:a16="http://schemas.microsoft.com/office/drawing/2014/main" id="{7395235D-6DCD-8B4A-8B54-C0AF8C2734A8}"/>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14" name="Line 14">
            <a:extLst>
              <a:ext uri="{FF2B5EF4-FFF2-40B4-BE49-F238E27FC236}">
                <a16:creationId xmlns:a16="http://schemas.microsoft.com/office/drawing/2014/main" id="{8D74A898-E91B-7644-BF33-92900A7F42D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15" name="Line 15">
            <a:extLst>
              <a:ext uri="{FF2B5EF4-FFF2-40B4-BE49-F238E27FC236}">
                <a16:creationId xmlns:a16="http://schemas.microsoft.com/office/drawing/2014/main" id="{89AB52EB-F4D1-784A-8DDC-9D451B5B546B}"/>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16" name="Line 16">
            <a:extLst>
              <a:ext uri="{FF2B5EF4-FFF2-40B4-BE49-F238E27FC236}">
                <a16:creationId xmlns:a16="http://schemas.microsoft.com/office/drawing/2014/main" id="{BA7CE0EC-5798-254B-B506-9960027BBED4}"/>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17" name="Rectangle 17">
            <a:extLst>
              <a:ext uri="{FF2B5EF4-FFF2-40B4-BE49-F238E27FC236}">
                <a16:creationId xmlns:a16="http://schemas.microsoft.com/office/drawing/2014/main" id="{8C69139A-1990-BE49-B987-894AEE3F9D1A}"/>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63218" name="Rectangle 18">
            <a:extLst>
              <a:ext uri="{FF2B5EF4-FFF2-40B4-BE49-F238E27FC236}">
                <a16:creationId xmlns:a16="http://schemas.microsoft.com/office/drawing/2014/main" id="{AE971CD8-5162-8B43-A95A-A055B03789E1}"/>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19" name="Line 19">
            <a:extLst>
              <a:ext uri="{FF2B5EF4-FFF2-40B4-BE49-F238E27FC236}">
                <a16:creationId xmlns:a16="http://schemas.microsoft.com/office/drawing/2014/main" id="{FE952294-74FD-D949-A4C9-4CAA4AFC892F}"/>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20" name="Line 20">
            <a:extLst>
              <a:ext uri="{FF2B5EF4-FFF2-40B4-BE49-F238E27FC236}">
                <a16:creationId xmlns:a16="http://schemas.microsoft.com/office/drawing/2014/main" id="{7C220116-920D-EE4F-B2EC-DBCDD7141B86}"/>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21" name="Rectangle 21">
            <a:extLst>
              <a:ext uri="{FF2B5EF4-FFF2-40B4-BE49-F238E27FC236}">
                <a16:creationId xmlns:a16="http://schemas.microsoft.com/office/drawing/2014/main" id="{9E48ACBB-94C6-E84F-808A-10F38B2D71C4}"/>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22" name="Rectangle 22">
            <a:extLst>
              <a:ext uri="{FF2B5EF4-FFF2-40B4-BE49-F238E27FC236}">
                <a16:creationId xmlns:a16="http://schemas.microsoft.com/office/drawing/2014/main" id="{BD351115-B4FD-5642-BDD6-CFA5F6036987}"/>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23" name="Rectangle 23">
            <a:extLst>
              <a:ext uri="{FF2B5EF4-FFF2-40B4-BE49-F238E27FC236}">
                <a16:creationId xmlns:a16="http://schemas.microsoft.com/office/drawing/2014/main" id="{6CC2BACB-6442-BC45-BBF4-51FEEBC942BF}"/>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63224" name="Text Box 24">
            <a:extLst>
              <a:ext uri="{FF2B5EF4-FFF2-40B4-BE49-F238E27FC236}">
                <a16:creationId xmlns:a16="http://schemas.microsoft.com/office/drawing/2014/main" id="{EA8178DE-742C-2146-B2EA-574982FABE9E}"/>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2178" name="Rectangle 2" hidden="1">
            <a:extLst>
              <a:ext uri="{FF2B5EF4-FFF2-40B4-BE49-F238E27FC236}">
                <a16:creationId xmlns:a16="http://schemas.microsoft.com/office/drawing/2014/main" id="{69F5506C-EE41-E14C-AE65-50FA203DD112}"/>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62179" name="Picture 3" descr="Mountains of Upper Galilee, 040102">
            <a:extLst>
              <a:ext uri="{FF2B5EF4-FFF2-40B4-BE49-F238E27FC236}">
                <a16:creationId xmlns:a16="http://schemas.microsoft.com/office/drawing/2014/main" id="{957077A4-2C5E-F847-A086-34B2CA3C24D6}"/>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7850" y="501650"/>
            <a:ext cx="7986713" cy="577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2181" name="Rectangle 5">
            <a:extLst>
              <a:ext uri="{FF2B5EF4-FFF2-40B4-BE49-F238E27FC236}">
                <a16:creationId xmlns:a16="http://schemas.microsoft.com/office/drawing/2014/main" id="{4FF0E7B1-623B-DF4E-AACB-335D489BCCBD}"/>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3" name="Text Box 7">
            <a:extLst>
              <a:ext uri="{FF2B5EF4-FFF2-40B4-BE49-F238E27FC236}">
                <a16:creationId xmlns:a16="http://schemas.microsoft.com/office/drawing/2014/main" id="{3A83DD8E-BE15-A84F-8395-5DEE34EA9048}"/>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Dataran Tinggi Galilea</a:t>
            </a:r>
          </a:p>
        </p:txBody>
      </p:sp>
      <p:sp>
        <p:nvSpPr>
          <p:cNvPr id="562184" name="Rectangle 8">
            <a:extLst>
              <a:ext uri="{FF2B5EF4-FFF2-40B4-BE49-F238E27FC236}">
                <a16:creationId xmlns:a16="http://schemas.microsoft.com/office/drawing/2014/main" id="{ECE84FCE-00D7-E349-A512-AA94992CBFF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34</a:t>
            </a:r>
          </a:p>
        </p:txBody>
      </p:sp>
      <p:sp>
        <p:nvSpPr>
          <p:cNvPr id="562185" name="Rectangle 9">
            <a:extLst>
              <a:ext uri="{FF2B5EF4-FFF2-40B4-BE49-F238E27FC236}">
                <a16:creationId xmlns:a16="http://schemas.microsoft.com/office/drawing/2014/main" id="{016A6C87-4E40-E24B-8597-6638ACE5D2B2}"/>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62186" name="AutoShape 10">
            <a:extLst>
              <a:ext uri="{FF2B5EF4-FFF2-40B4-BE49-F238E27FC236}">
                <a16:creationId xmlns:a16="http://schemas.microsoft.com/office/drawing/2014/main" id="{0330ED5C-F505-914E-835D-8315B53A400C}"/>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7" name="Rectangle 11">
            <a:extLst>
              <a:ext uri="{FF2B5EF4-FFF2-40B4-BE49-F238E27FC236}">
                <a16:creationId xmlns:a16="http://schemas.microsoft.com/office/drawing/2014/main" id="{198BC4E1-ABA7-7749-A01C-CA0A43B13859}"/>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8" name="Line 12">
            <a:extLst>
              <a:ext uri="{FF2B5EF4-FFF2-40B4-BE49-F238E27FC236}">
                <a16:creationId xmlns:a16="http://schemas.microsoft.com/office/drawing/2014/main" id="{C1D572B5-E2A0-A24E-8C2A-71B1501B4EF6}"/>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89" name="Line 13">
            <a:extLst>
              <a:ext uri="{FF2B5EF4-FFF2-40B4-BE49-F238E27FC236}">
                <a16:creationId xmlns:a16="http://schemas.microsoft.com/office/drawing/2014/main" id="{FEF2A72D-7227-B24E-BC87-E0632B136747}"/>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0" name="Line 14">
            <a:extLst>
              <a:ext uri="{FF2B5EF4-FFF2-40B4-BE49-F238E27FC236}">
                <a16:creationId xmlns:a16="http://schemas.microsoft.com/office/drawing/2014/main" id="{E24DBFC9-23F8-1B4B-8171-74C8965DCAA4}"/>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1" name="Line 15">
            <a:extLst>
              <a:ext uri="{FF2B5EF4-FFF2-40B4-BE49-F238E27FC236}">
                <a16:creationId xmlns:a16="http://schemas.microsoft.com/office/drawing/2014/main" id="{9720C7C8-21E5-4E46-B352-1608900F39F1}"/>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2" name="Line 16">
            <a:extLst>
              <a:ext uri="{FF2B5EF4-FFF2-40B4-BE49-F238E27FC236}">
                <a16:creationId xmlns:a16="http://schemas.microsoft.com/office/drawing/2014/main" id="{7C06C322-0D87-E841-A180-09EDF1DAFABE}"/>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3" name="Rectangle 17">
            <a:extLst>
              <a:ext uri="{FF2B5EF4-FFF2-40B4-BE49-F238E27FC236}">
                <a16:creationId xmlns:a16="http://schemas.microsoft.com/office/drawing/2014/main" id="{C93AE0F6-793C-D446-8499-1A405593605F}"/>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62194" name="Rectangle 18">
            <a:extLst>
              <a:ext uri="{FF2B5EF4-FFF2-40B4-BE49-F238E27FC236}">
                <a16:creationId xmlns:a16="http://schemas.microsoft.com/office/drawing/2014/main" id="{843DC882-8D50-BB43-9BAB-EB05154E9E9B}"/>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5" name="Line 19">
            <a:extLst>
              <a:ext uri="{FF2B5EF4-FFF2-40B4-BE49-F238E27FC236}">
                <a16:creationId xmlns:a16="http://schemas.microsoft.com/office/drawing/2014/main" id="{32941F7B-1D8F-F347-8B8C-F0BDDB474962}"/>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6" name="Line 20">
            <a:extLst>
              <a:ext uri="{FF2B5EF4-FFF2-40B4-BE49-F238E27FC236}">
                <a16:creationId xmlns:a16="http://schemas.microsoft.com/office/drawing/2014/main" id="{39AEDF1C-D8FD-F745-A08B-0475AA584F36}"/>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7" name="Rectangle 21">
            <a:extLst>
              <a:ext uri="{FF2B5EF4-FFF2-40B4-BE49-F238E27FC236}">
                <a16:creationId xmlns:a16="http://schemas.microsoft.com/office/drawing/2014/main" id="{4D32BD4F-D494-B341-954B-FB5D5A5B6898}"/>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8" name="Rectangle 22">
            <a:extLst>
              <a:ext uri="{FF2B5EF4-FFF2-40B4-BE49-F238E27FC236}">
                <a16:creationId xmlns:a16="http://schemas.microsoft.com/office/drawing/2014/main" id="{94FE6DD0-D1AA-FF46-9D28-FCD0365E00A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9" name="Rectangle 23">
            <a:extLst>
              <a:ext uri="{FF2B5EF4-FFF2-40B4-BE49-F238E27FC236}">
                <a16:creationId xmlns:a16="http://schemas.microsoft.com/office/drawing/2014/main" id="{20C058F9-24FB-DB4B-9CAF-5F1452314B49}"/>
              </a:ext>
            </a:extLst>
          </p:cNvPr>
          <p:cNvSpPr>
            <a:spLocks noChangeArrowheads="1"/>
          </p:cNvSpPr>
          <p:nvPr/>
        </p:nvSpPr>
        <p:spPr bwMode="auto">
          <a:xfrm>
            <a:off x="81915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62200" name="Text Box 24">
            <a:extLst>
              <a:ext uri="{FF2B5EF4-FFF2-40B4-BE49-F238E27FC236}">
                <a16:creationId xmlns:a16="http://schemas.microsoft.com/office/drawing/2014/main" id="{84B98B97-7D4E-C847-8759-39ED4B093E69}"/>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5250" name="Rectangle 2" hidden="1">
            <a:extLst>
              <a:ext uri="{FF2B5EF4-FFF2-40B4-BE49-F238E27FC236}">
                <a16:creationId xmlns:a16="http://schemas.microsoft.com/office/drawing/2014/main" id="{1DDBFD44-CC21-D74E-A868-97EB05418281}"/>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65251" name="Picture 3" descr="Banias cave2, tb n011500 sr">
            <a:extLst>
              <a:ext uri="{FF2B5EF4-FFF2-40B4-BE49-F238E27FC236}">
                <a16:creationId xmlns:a16="http://schemas.microsoft.com/office/drawing/2014/main" id="{A6E8A166-CCAB-7E41-8DCD-5533AE55B2D5}"/>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66738" y="498475"/>
            <a:ext cx="7972425" cy="5726113"/>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5273" name="Rectangle 25">
            <a:extLst>
              <a:ext uri="{FF2B5EF4-FFF2-40B4-BE49-F238E27FC236}">
                <a16:creationId xmlns:a16="http://schemas.microsoft.com/office/drawing/2014/main" id="{2841E4BC-6185-D249-AB27-FAF75EDC5EB4}"/>
              </a:ext>
            </a:extLst>
          </p:cNvPr>
          <p:cNvSpPr>
            <a:spLocks noChangeArrowheads="1"/>
          </p:cNvSpPr>
          <p:nvPr/>
        </p:nvSpPr>
        <p:spPr bwMode="auto">
          <a:xfrm>
            <a:off x="1028700" y="5080000"/>
            <a:ext cx="7005638" cy="1016000"/>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53" name="Rectangle 5">
            <a:extLst>
              <a:ext uri="{FF2B5EF4-FFF2-40B4-BE49-F238E27FC236}">
                <a16:creationId xmlns:a16="http://schemas.microsoft.com/office/drawing/2014/main" id="{023F7CD8-9351-E04C-BC40-99608FF3671D}"/>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55" name="Text Box 7">
            <a:extLst>
              <a:ext uri="{FF2B5EF4-FFF2-40B4-BE49-F238E27FC236}">
                <a16:creationId xmlns:a16="http://schemas.microsoft.com/office/drawing/2014/main" id="{6ADB131B-8EE8-FF44-83F3-118FFC8A4835}"/>
              </a:ext>
            </a:extLst>
          </p:cNvPr>
          <p:cNvSpPr txBox="1">
            <a:spLocks noChangeArrowheads="1"/>
          </p:cNvSpPr>
          <p:nvPr/>
        </p:nvSpPr>
        <p:spPr bwMode="auto">
          <a:xfrm>
            <a:off x="896938" y="5495925"/>
            <a:ext cx="7415212" cy="822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rgbClr val="FFFF00"/>
                </a:solidFill>
                <a:ea typeface="Gulim" panose="020B0600000101010101" pitchFamily="34" charset="-127"/>
              </a:rPr>
              <a:t>Kaisaria Filipi -- Kepada Petrus: “…di atas batu karang ini!”</a:t>
            </a:r>
          </a:p>
        </p:txBody>
      </p:sp>
      <p:sp>
        <p:nvSpPr>
          <p:cNvPr id="565256" name="Rectangle 8">
            <a:extLst>
              <a:ext uri="{FF2B5EF4-FFF2-40B4-BE49-F238E27FC236}">
                <a16:creationId xmlns:a16="http://schemas.microsoft.com/office/drawing/2014/main" id="{48EF4723-5EBA-3A4C-8A5B-636EE93F52D0}"/>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35</a:t>
            </a:r>
          </a:p>
        </p:txBody>
      </p:sp>
      <p:sp>
        <p:nvSpPr>
          <p:cNvPr id="565257" name="Text Box 9">
            <a:extLst>
              <a:ext uri="{FF2B5EF4-FFF2-40B4-BE49-F238E27FC236}">
                <a16:creationId xmlns:a16="http://schemas.microsoft.com/office/drawing/2014/main" id="{384D3083-9FB4-654F-8A8A-75310C2BC6C8}"/>
              </a:ext>
            </a:extLst>
          </p:cNvPr>
          <p:cNvSpPr txBox="1">
            <a:spLocks noChangeArrowheads="1"/>
          </p:cNvSpPr>
          <p:nvPr/>
        </p:nvSpPr>
        <p:spPr bwMode="auto">
          <a:xfrm>
            <a:off x="1770063"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 16:13-28</a:t>
            </a:r>
          </a:p>
        </p:txBody>
      </p:sp>
      <p:sp>
        <p:nvSpPr>
          <p:cNvPr id="565258" name="Rectangle 10">
            <a:extLst>
              <a:ext uri="{FF2B5EF4-FFF2-40B4-BE49-F238E27FC236}">
                <a16:creationId xmlns:a16="http://schemas.microsoft.com/office/drawing/2014/main" id="{C3DEC5D2-139A-8640-9D98-6A94F4E682C8}"/>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65259" name="AutoShape 11">
            <a:extLst>
              <a:ext uri="{FF2B5EF4-FFF2-40B4-BE49-F238E27FC236}">
                <a16:creationId xmlns:a16="http://schemas.microsoft.com/office/drawing/2014/main" id="{0CF2C9AB-08DA-4045-A458-5672995DC713}"/>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0" name="Rectangle 12">
            <a:extLst>
              <a:ext uri="{FF2B5EF4-FFF2-40B4-BE49-F238E27FC236}">
                <a16:creationId xmlns:a16="http://schemas.microsoft.com/office/drawing/2014/main" id="{5C57F5AA-1D8C-0B4B-8817-D91DD02091B0}"/>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1" name="Line 13">
            <a:extLst>
              <a:ext uri="{FF2B5EF4-FFF2-40B4-BE49-F238E27FC236}">
                <a16:creationId xmlns:a16="http://schemas.microsoft.com/office/drawing/2014/main" id="{649F6CB9-BF70-A84C-B472-F6B0F7D0E1CD}"/>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2" name="Line 14">
            <a:extLst>
              <a:ext uri="{FF2B5EF4-FFF2-40B4-BE49-F238E27FC236}">
                <a16:creationId xmlns:a16="http://schemas.microsoft.com/office/drawing/2014/main" id="{21155688-5246-404B-8FAF-142AAD0844E0}"/>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3" name="Line 15">
            <a:extLst>
              <a:ext uri="{FF2B5EF4-FFF2-40B4-BE49-F238E27FC236}">
                <a16:creationId xmlns:a16="http://schemas.microsoft.com/office/drawing/2014/main" id="{526DF0AD-D1F9-3145-AD07-D5F4C00ED2FC}"/>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4" name="Line 16">
            <a:extLst>
              <a:ext uri="{FF2B5EF4-FFF2-40B4-BE49-F238E27FC236}">
                <a16:creationId xmlns:a16="http://schemas.microsoft.com/office/drawing/2014/main" id="{06A7ACC0-F7D5-324D-A657-B0425CE2CCD3}"/>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5" name="Line 17">
            <a:extLst>
              <a:ext uri="{FF2B5EF4-FFF2-40B4-BE49-F238E27FC236}">
                <a16:creationId xmlns:a16="http://schemas.microsoft.com/office/drawing/2014/main" id="{D14EB4F9-E362-8A44-B0F3-BA7961B6A2B8}"/>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6" name="Rectangle 18">
            <a:extLst>
              <a:ext uri="{FF2B5EF4-FFF2-40B4-BE49-F238E27FC236}">
                <a16:creationId xmlns:a16="http://schemas.microsoft.com/office/drawing/2014/main" id="{8CCCDF2F-F8E9-1C46-AF17-EFA57B4EF565}"/>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65267" name="Rectangle 19">
            <a:extLst>
              <a:ext uri="{FF2B5EF4-FFF2-40B4-BE49-F238E27FC236}">
                <a16:creationId xmlns:a16="http://schemas.microsoft.com/office/drawing/2014/main" id="{6B5C13CB-C379-864E-A869-7294BB70EE29}"/>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8" name="Line 20">
            <a:extLst>
              <a:ext uri="{FF2B5EF4-FFF2-40B4-BE49-F238E27FC236}">
                <a16:creationId xmlns:a16="http://schemas.microsoft.com/office/drawing/2014/main" id="{723988B8-A1DC-CA4B-A507-5FFCE71CB41A}"/>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9" name="Line 21">
            <a:extLst>
              <a:ext uri="{FF2B5EF4-FFF2-40B4-BE49-F238E27FC236}">
                <a16:creationId xmlns:a16="http://schemas.microsoft.com/office/drawing/2014/main" id="{AE4DB57E-1943-CC4D-B7CF-EC5C760C01CE}"/>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70" name="Rectangle 22">
            <a:extLst>
              <a:ext uri="{FF2B5EF4-FFF2-40B4-BE49-F238E27FC236}">
                <a16:creationId xmlns:a16="http://schemas.microsoft.com/office/drawing/2014/main" id="{01D4CCD0-90A4-474E-B85F-6FD367187915}"/>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71" name="Rectangle 23">
            <a:extLst>
              <a:ext uri="{FF2B5EF4-FFF2-40B4-BE49-F238E27FC236}">
                <a16:creationId xmlns:a16="http://schemas.microsoft.com/office/drawing/2014/main" id="{3D9CE7FC-B1B2-D047-8920-AA0D11A817FA}"/>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72" name="Rectangle 24">
            <a:extLst>
              <a:ext uri="{FF2B5EF4-FFF2-40B4-BE49-F238E27FC236}">
                <a16:creationId xmlns:a16="http://schemas.microsoft.com/office/drawing/2014/main" id="{13B752BA-299F-204B-8250-F8C39AAF9F39}"/>
              </a:ext>
            </a:extLst>
          </p:cNvPr>
          <p:cNvSpPr>
            <a:spLocks noChangeArrowheads="1"/>
          </p:cNvSpPr>
          <p:nvPr/>
        </p:nvSpPr>
        <p:spPr bwMode="auto">
          <a:xfrm>
            <a:off x="81788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65274" name="Text Box 26">
            <a:extLst>
              <a:ext uri="{FF2B5EF4-FFF2-40B4-BE49-F238E27FC236}">
                <a16:creationId xmlns:a16="http://schemas.microsoft.com/office/drawing/2014/main" id="{65B8D369-C331-5C48-A7B0-36A03CC22184}"/>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7298" name="Rectangle 2" hidden="1">
            <a:extLst>
              <a:ext uri="{FF2B5EF4-FFF2-40B4-BE49-F238E27FC236}">
                <a16:creationId xmlns:a16="http://schemas.microsoft.com/office/drawing/2014/main" id="{756CB612-0089-AE4A-BAF4-BFCF51732D9B}"/>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67299" name="Picture 3" descr="Nahal Senir, tb n051600 sr">
            <a:extLst>
              <a:ext uri="{FF2B5EF4-FFF2-40B4-BE49-F238E27FC236}">
                <a16:creationId xmlns:a16="http://schemas.microsoft.com/office/drawing/2014/main" id="{3054FEC5-54AA-DC4B-A290-238E7B9D355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9438" y="519113"/>
            <a:ext cx="7966075" cy="5719762"/>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7300" name="Text Box 4">
            <a:extLst>
              <a:ext uri="{FF2B5EF4-FFF2-40B4-BE49-F238E27FC236}">
                <a16:creationId xmlns:a16="http://schemas.microsoft.com/office/drawing/2014/main" id="{3866DBD0-6582-754E-9330-19F48FE285CF}"/>
              </a:ext>
            </a:extLst>
          </p:cNvPr>
          <p:cNvSpPr txBox="1">
            <a:spLocks noChangeArrowheads="1"/>
          </p:cNvSpPr>
          <p:nvPr/>
        </p:nvSpPr>
        <p:spPr bwMode="auto">
          <a:xfrm>
            <a:off x="685800" y="62103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ko-KR" sz="2400" b="0">
                <a:solidFill>
                  <a:schemeClr val="bg1"/>
                </a:solidFill>
                <a:latin typeface="Arial" panose="020B0604020202020204" pitchFamily="34" charset="0"/>
                <a:ea typeface="Gulim" panose="020B0600000101010101" pitchFamily="34" charset="-127"/>
              </a:rPr>
              <a:t>Nahal Senir</a:t>
            </a:r>
          </a:p>
        </p:txBody>
      </p:sp>
      <p:sp>
        <p:nvSpPr>
          <p:cNvPr id="567301" name="Rectangle 5">
            <a:extLst>
              <a:ext uri="{FF2B5EF4-FFF2-40B4-BE49-F238E27FC236}">
                <a16:creationId xmlns:a16="http://schemas.microsoft.com/office/drawing/2014/main" id="{DFA5E382-C46C-B741-9BAA-C2E81A1E892A}"/>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03" name="Text Box 7">
            <a:extLst>
              <a:ext uri="{FF2B5EF4-FFF2-40B4-BE49-F238E27FC236}">
                <a16:creationId xmlns:a16="http://schemas.microsoft.com/office/drawing/2014/main" id="{A212EE8A-3153-C345-A10D-DDEBA9FD3DF8}"/>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Air di Hulu Sungai Yordan</a:t>
            </a:r>
          </a:p>
        </p:txBody>
      </p:sp>
      <p:sp>
        <p:nvSpPr>
          <p:cNvPr id="567304" name="Rectangle 8">
            <a:extLst>
              <a:ext uri="{FF2B5EF4-FFF2-40B4-BE49-F238E27FC236}">
                <a16:creationId xmlns:a16="http://schemas.microsoft.com/office/drawing/2014/main" id="{C1D254E4-10D6-F848-B2A0-5485A0EAFA0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36</a:t>
            </a:r>
          </a:p>
        </p:txBody>
      </p:sp>
      <p:sp>
        <p:nvSpPr>
          <p:cNvPr id="567305" name="Rectangle 9">
            <a:extLst>
              <a:ext uri="{FF2B5EF4-FFF2-40B4-BE49-F238E27FC236}">
                <a16:creationId xmlns:a16="http://schemas.microsoft.com/office/drawing/2014/main" id="{6C2BB446-AA6D-EB4C-9C83-7FF7BCD234A0}"/>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67306" name="AutoShape 10">
            <a:extLst>
              <a:ext uri="{FF2B5EF4-FFF2-40B4-BE49-F238E27FC236}">
                <a16:creationId xmlns:a16="http://schemas.microsoft.com/office/drawing/2014/main" id="{9B61AC96-7F57-2143-B91C-44B8036898A4}"/>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07" name="Rectangle 11">
            <a:extLst>
              <a:ext uri="{FF2B5EF4-FFF2-40B4-BE49-F238E27FC236}">
                <a16:creationId xmlns:a16="http://schemas.microsoft.com/office/drawing/2014/main" id="{5AAD0ED6-C1BD-2446-808D-33AC25A8011D}"/>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08" name="Line 12">
            <a:extLst>
              <a:ext uri="{FF2B5EF4-FFF2-40B4-BE49-F238E27FC236}">
                <a16:creationId xmlns:a16="http://schemas.microsoft.com/office/drawing/2014/main" id="{BD206831-13DC-EA41-B64D-E5FD20AE763C}"/>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09" name="Line 13">
            <a:extLst>
              <a:ext uri="{FF2B5EF4-FFF2-40B4-BE49-F238E27FC236}">
                <a16:creationId xmlns:a16="http://schemas.microsoft.com/office/drawing/2014/main" id="{B8D2AFB3-4225-8A4B-BF3E-3765177BB5B8}"/>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10" name="Line 14">
            <a:extLst>
              <a:ext uri="{FF2B5EF4-FFF2-40B4-BE49-F238E27FC236}">
                <a16:creationId xmlns:a16="http://schemas.microsoft.com/office/drawing/2014/main" id="{585632CD-666B-6A45-879A-3A6351D2B72C}"/>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11" name="Line 15">
            <a:extLst>
              <a:ext uri="{FF2B5EF4-FFF2-40B4-BE49-F238E27FC236}">
                <a16:creationId xmlns:a16="http://schemas.microsoft.com/office/drawing/2014/main" id="{C9F63CA2-24F5-6E40-9F56-39AF166C1A08}"/>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12" name="Line 16">
            <a:extLst>
              <a:ext uri="{FF2B5EF4-FFF2-40B4-BE49-F238E27FC236}">
                <a16:creationId xmlns:a16="http://schemas.microsoft.com/office/drawing/2014/main" id="{D24343AA-3540-0747-903C-CCA4819D42BE}"/>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13" name="Rectangle 17">
            <a:extLst>
              <a:ext uri="{FF2B5EF4-FFF2-40B4-BE49-F238E27FC236}">
                <a16:creationId xmlns:a16="http://schemas.microsoft.com/office/drawing/2014/main" id="{C48006DC-C517-044C-B8BE-5E9E8BA75515}"/>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67314" name="Rectangle 18">
            <a:extLst>
              <a:ext uri="{FF2B5EF4-FFF2-40B4-BE49-F238E27FC236}">
                <a16:creationId xmlns:a16="http://schemas.microsoft.com/office/drawing/2014/main" id="{131373B4-179D-3145-9824-85DD51661727}"/>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15" name="Line 19">
            <a:extLst>
              <a:ext uri="{FF2B5EF4-FFF2-40B4-BE49-F238E27FC236}">
                <a16:creationId xmlns:a16="http://schemas.microsoft.com/office/drawing/2014/main" id="{B2FD6DBC-A311-0442-BFD1-0B1BC3574459}"/>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16" name="Line 20">
            <a:extLst>
              <a:ext uri="{FF2B5EF4-FFF2-40B4-BE49-F238E27FC236}">
                <a16:creationId xmlns:a16="http://schemas.microsoft.com/office/drawing/2014/main" id="{DD8E6F52-38DF-B64E-90C0-DF400A7DFD18}"/>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17" name="Rectangle 21">
            <a:extLst>
              <a:ext uri="{FF2B5EF4-FFF2-40B4-BE49-F238E27FC236}">
                <a16:creationId xmlns:a16="http://schemas.microsoft.com/office/drawing/2014/main" id="{50DE1B40-D02C-4845-8C73-DAFD8EFBEAA7}"/>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18" name="Rectangle 22">
            <a:extLst>
              <a:ext uri="{FF2B5EF4-FFF2-40B4-BE49-F238E27FC236}">
                <a16:creationId xmlns:a16="http://schemas.microsoft.com/office/drawing/2014/main" id="{04FEB1E8-FC59-8F4A-A0FC-BC303342D470}"/>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7319" name="Rectangle 23">
            <a:extLst>
              <a:ext uri="{FF2B5EF4-FFF2-40B4-BE49-F238E27FC236}">
                <a16:creationId xmlns:a16="http://schemas.microsoft.com/office/drawing/2014/main" id="{1907524A-8020-F54E-8EBF-7D61171B0103}"/>
              </a:ext>
            </a:extLst>
          </p:cNvPr>
          <p:cNvSpPr>
            <a:spLocks noChangeArrowheads="1"/>
          </p:cNvSpPr>
          <p:nvPr/>
        </p:nvSpPr>
        <p:spPr bwMode="auto">
          <a:xfrm>
            <a:off x="81788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67320" name="Text Box 24">
            <a:extLst>
              <a:ext uri="{FF2B5EF4-FFF2-40B4-BE49-F238E27FC236}">
                <a16:creationId xmlns:a16="http://schemas.microsoft.com/office/drawing/2014/main" id="{BCA71B11-E611-CE48-9B0C-AC0B1CA732EF}"/>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8322" name="Rectangle 2" hidden="1">
            <a:extLst>
              <a:ext uri="{FF2B5EF4-FFF2-40B4-BE49-F238E27FC236}">
                <a16:creationId xmlns:a16="http://schemas.microsoft.com/office/drawing/2014/main" id="{8707DDD7-41D4-9449-9C9C-6E33FACAEF18}"/>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68323" name="Picture 3" descr="Jordan River aerial">
            <a:extLst>
              <a:ext uri="{FF2B5EF4-FFF2-40B4-BE49-F238E27FC236}">
                <a16:creationId xmlns:a16="http://schemas.microsoft.com/office/drawing/2014/main" id="{67E904A5-6845-074C-8160-D53828C4EC40}"/>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61975" y="522288"/>
            <a:ext cx="7937500" cy="5773737"/>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8325" name="Rectangle 5">
            <a:extLst>
              <a:ext uri="{FF2B5EF4-FFF2-40B4-BE49-F238E27FC236}">
                <a16:creationId xmlns:a16="http://schemas.microsoft.com/office/drawing/2014/main" id="{7DB07EB2-7821-3C43-94D6-9B897C7C954D}"/>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27" name="Text Box 7">
            <a:extLst>
              <a:ext uri="{FF2B5EF4-FFF2-40B4-BE49-F238E27FC236}">
                <a16:creationId xmlns:a16="http://schemas.microsoft.com/office/drawing/2014/main" id="{411781FC-F61A-D441-9AA2-02A46A48FC09}"/>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Sungai Yordan Bergerak ke Selatan</a:t>
            </a:r>
          </a:p>
        </p:txBody>
      </p:sp>
      <p:sp>
        <p:nvSpPr>
          <p:cNvPr id="568328" name="Rectangle 8">
            <a:extLst>
              <a:ext uri="{FF2B5EF4-FFF2-40B4-BE49-F238E27FC236}">
                <a16:creationId xmlns:a16="http://schemas.microsoft.com/office/drawing/2014/main" id="{D9AAB286-B268-594E-8CF9-DF428F0A5A2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37</a:t>
            </a:r>
          </a:p>
        </p:txBody>
      </p:sp>
      <p:sp>
        <p:nvSpPr>
          <p:cNvPr id="568329" name="Rectangle 9">
            <a:extLst>
              <a:ext uri="{FF2B5EF4-FFF2-40B4-BE49-F238E27FC236}">
                <a16:creationId xmlns:a16="http://schemas.microsoft.com/office/drawing/2014/main" id="{B30B6A8E-E510-F843-812D-8E77F4AD6793}"/>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68330" name="AutoShape 10">
            <a:extLst>
              <a:ext uri="{FF2B5EF4-FFF2-40B4-BE49-F238E27FC236}">
                <a16:creationId xmlns:a16="http://schemas.microsoft.com/office/drawing/2014/main" id="{DBEF115F-5F57-1248-9B5B-169EF4404FCB}"/>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31" name="Rectangle 11">
            <a:extLst>
              <a:ext uri="{FF2B5EF4-FFF2-40B4-BE49-F238E27FC236}">
                <a16:creationId xmlns:a16="http://schemas.microsoft.com/office/drawing/2014/main" id="{1236210F-B449-7B49-A01B-F6ED742EB25A}"/>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32" name="Line 12">
            <a:extLst>
              <a:ext uri="{FF2B5EF4-FFF2-40B4-BE49-F238E27FC236}">
                <a16:creationId xmlns:a16="http://schemas.microsoft.com/office/drawing/2014/main" id="{A8FF4F18-C283-2D4B-8960-3E1B0BD32FED}"/>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33" name="Line 13">
            <a:extLst>
              <a:ext uri="{FF2B5EF4-FFF2-40B4-BE49-F238E27FC236}">
                <a16:creationId xmlns:a16="http://schemas.microsoft.com/office/drawing/2014/main" id="{E98053BD-A125-0143-A1C0-765D5B51C7D5}"/>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34" name="Line 14">
            <a:extLst>
              <a:ext uri="{FF2B5EF4-FFF2-40B4-BE49-F238E27FC236}">
                <a16:creationId xmlns:a16="http://schemas.microsoft.com/office/drawing/2014/main" id="{7C95AB9B-6836-7646-8021-EF43CBE31A1F}"/>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35" name="Line 15">
            <a:extLst>
              <a:ext uri="{FF2B5EF4-FFF2-40B4-BE49-F238E27FC236}">
                <a16:creationId xmlns:a16="http://schemas.microsoft.com/office/drawing/2014/main" id="{C10F4E97-6F41-D34C-9FD5-1D7595D08EFA}"/>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36" name="Line 16">
            <a:extLst>
              <a:ext uri="{FF2B5EF4-FFF2-40B4-BE49-F238E27FC236}">
                <a16:creationId xmlns:a16="http://schemas.microsoft.com/office/drawing/2014/main" id="{2F4165E6-D649-7347-9DF8-708C022C0449}"/>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37" name="Rectangle 17">
            <a:extLst>
              <a:ext uri="{FF2B5EF4-FFF2-40B4-BE49-F238E27FC236}">
                <a16:creationId xmlns:a16="http://schemas.microsoft.com/office/drawing/2014/main" id="{EE35227C-673F-354B-8376-715438758AC3}"/>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68338" name="Rectangle 18">
            <a:extLst>
              <a:ext uri="{FF2B5EF4-FFF2-40B4-BE49-F238E27FC236}">
                <a16:creationId xmlns:a16="http://schemas.microsoft.com/office/drawing/2014/main" id="{17CA7797-1F91-C74A-98EC-9AF34AEB5F39}"/>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39" name="Line 19">
            <a:extLst>
              <a:ext uri="{FF2B5EF4-FFF2-40B4-BE49-F238E27FC236}">
                <a16:creationId xmlns:a16="http://schemas.microsoft.com/office/drawing/2014/main" id="{469A8B5F-14C3-D94E-8988-D42EF967F118}"/>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40" name="Line 20">
            <a:extLst>
              <a:ext uri="{FF2B5EF4-FFF2-40B4-BE49-F238E27FC236}">
                <a16:creationId xmlns:a16="http://schemas.microsoft.com/office/drawing/2014/main" id="{FBC6330B-9B70-C74F-BC86-BBC6C6F324EE}"/>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41" name="Rectangle 21">
            <a:extLst>
              <a:ext uri="{FF2B5EF4-FFF2-40B4-BE49-F238E27FC236}">
                <a16:creationId xmlns:a16="http://schemas.microsoft.com/office/drawing/2014/main" id="{2F650CA8-B21E-9E42-B2A8-6DD18A4397AF}"/>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42" name="Rectangle 22">
            <a:extLst>
              <a:ext uri="{FF2B5EF4-FFF2-40B4-BE49-F238E27FC236}">
                <a16:creationId xmlns:a16="http://schemas.microsoft.com/office/drawing/2014/main" id="{2731A844-2EA4-CD45-A474-4EF3C32059A6}"/>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8343" name="Rectangle 23">
            <a:extLst>
              <a:ext uri="{FF2B5EF4-FFF2-40B4-BE49-F238E27FC236}">
                <a16:creationId xmlns:a16="http://schemas.microsoft.com/office/drawing/2014/main" id="{258ADD73-B6B9-D34E-9009-8969A135B4F6}"/>
              </a:ext>
            </a:extLst>
          </p:cNvPr>
          <p:cNvSpPr>
            <a:spLocks noChangeArrowheads="1"/>
          </p:cNvSpPr>
          <p:nvPr/>
        </p:nvSpPr>
        <p:spPr bwMode="auto">
          <a:xfrm>
            <a:off x="81788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68344" name="Text Box 24">
            <a:extLst>
              <a:ext uri="{FF2B5EF4-FFF2-40B4-BE49-F238E27FC236}">
                <a16:creationId xmlns:a16="http://schemas.microsoft.com/office/drawing/2014/main" id="{9631BD64-2F71-644F-89F5-D0EF737AD09F}"/>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24" name="Rectangle 16">
            <a:extLst>
              <a:ext uri="{FF2B5EF4-FFF2-40B4-BE49-F238E27FC236}">
                <a16:creationId xmlns:a16="http://schemas.microsoft.com/office/drawing/2014/main" id="{6A92F20D-0B25-0A44-99C2-EC3D807863EC}"/>
              </a:ext>
            </a:extLst>
          </p:cNvPr>
          <p:cNvSpPr>
            <a:spLocks noChangeArrowheads="1"/>
          </p:cNvSpPr>
          <p:nvPr/>
        </p:nvSpPr>
        <p:spPr bwMode="auto">
          <a:xfrm>
            <a:off x="7172325" y="5608638"/>
            <a:ext cx="11763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25" name="Rectangle 17">
            <a:extLst>
              <a:ext uri="{FF2B5EF4-FFF2-40B4-BE49-F238E27FC236}">
                <a16:creationId xmlns:a16="http://schemas.microsoft.com/office/drawing/2014/main" id="{EBB5EBB4-205C-AA4D-B4A4-20D9C856B586}"/>
              </a:ext>
            </a:extLst>
          </p:cNvPr>
          <p:cNvSpPr>
            <a:spLocks noChangeArrowheads="1"/>
          </p:cNvSpPr>
          <p:nvPr/>
        </p:nvSpPr>
        <p:spPr bwMode="auto">
          <a:xfrm>
            <a:off x="3833813" y="3860800"/>
            <a:ext cx="3271837" cy="15541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99026" name="AutoShape 18">
            <a:extLst>
              <a:ext uri="{FF2B5EF4-FFF2-40B4-BE49-F238E27FC236}">
                <a16:creationId xmlns:a16="http://schemas.microsoft.com/office/drawing/2014/main" id="{0BE3F82C-0763-A349-8996-C3B490B0E5F2}"/>
              </a:ext>
            </a:extLst>
          </p:cNvPr>
          <p:cNvSpPr>
            <a:spLocks noChangeArrowheads="1"/>
          </p:cNvSpPr>
          <p:nvPr/>
        </p:nvSpPr>
        <p:spPr bwMode="auto">
          <a:xfrm>
            <a:off x="1011238" y="23002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299027" name="Rectangle 19">
            <a:extLst>
              <a:ext uri="{FF2B5EF4-FFF2-40B4-BE49-F238E27FC236}">
                <a16:creationId xmlns:a16="http://schemas.microsoft.com/office/drawing/2014/main" id="{5C846179-642F-B242-8D79-95CD64230F3C}"/>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299028" name="Line 20">
            <a:extLst>
              <a:ext uri="{FF2B5EF4-FFF2-40B4-BE49-F238E27FC236}">
                <a16:creationId xmlns:a16="http://schemas.microsoft.com/office/drawing/2014/main" id="{8B506BCD-FC60-BC4A-B838-A2BC137F362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9029" name="Rectangle 21">
            <a:extLst>
              <a:ext uri="{FF2B5EF4-FFF2-40B4-BE49-F238E27FC236}">
                <a16:creationId xmlns:a16="http://schemas.microsoft.com/office/drawing/2014/main" id="{E16B2BD5-D769-8C4D-ACEB-2CA560D15468}"/>
              </a:ext>
            </a:extLst>
          </p:cNvPr>
          <p:cNvSpPr>
            <a:spLocks noChangeArrowheads="1"/>
          </p:cNvSpPr>
          <p:nvPr/>
        </p:nvSpPr>
        <p:spPr bwMode="auto">
          <a:xfrm>
            <a:off x="7499350" y="6102350"/>
            <a:ext cx="1185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99069" name="Group 61">
            <a:extLst>
              <a:ext uri="{FF2B5EF4-FFF2-40B4-BE49-F238E27FC236}">
                <a16:creationId xmlns:a16="http://schemas.microsoft.com/office/drawing/2014/main" id="{3D4F1860-F6B3-8045-BEB3-CE8EAE576288}"/>
              </a:ext>
            </a:extLst>
          </p:cNvPr>
          <p:cNvGrpSpPr>
            <a:grpSpLocks/>
          </p:cNvGrpSpPr>
          <p:nvPr/>
        </p:nvGrpSpPr>
        <p:grpSpPr bwMode="auto">
          <a:xfrm>
            <a:off x="2919413" y="914400"/>
            <a:ext cx="3246437" cy="4870450"/>
            <a:chOff x="1839" y="576"/>
            <a:chExt cx="2045" cy="3068"/>
          </a:xfrm>
        </p:grpSpPr>
        <p:sp>
          <p:nvSpPr>
            <p:cNvPr id="299070" name="Rectangle 62">
              <a:extLst>
                <a:ext uri="{FF2B5EF4-FFF2-40B4-BE49-F238E27FC236}">
                  <a16:creationId xmlns:a16="http://schemas.microsoft.com/office/drawing/2014/main" id="{77B01F86-2063-EE45-AB34-FC121A0ED896}"/>
                </a:ext>
              </a:extLst>
            </p:cNvPr>
            <p:cNvSpPr>
              <a:spLocks noChangeArrowheads="1"/>
            </p:cNvSpPr>
            <p:nvPr/>
          </p:nvSpPr>
          <p:spPr bwMode="auto">
            <a:xfrm>
              <a:off x="1972" y="868"/>
              <a:ext cx="1912" cy="2776"/>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299071" name="AutoShape 63">
              <a:extLst>
                <a:ext uri="{FF2B5EF4-FFF2-40B4-BE49-F238E27FC236}">
                  <a16:creationId xmlns:a16="http://schemas.microsoft.com/office/drawing/2014/main" id="{BDC96503-7C17-EA4A-9202-0D11A0E2796A}"/>
                </a:ext>
              </a:extLst>
            </p:cNvPr>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72" name="Rectangle 64">
              <a:extLst>
                <a:ext uri="{FF2B5EF4-FFF2-40B4-BE49-F238E27FC236}">
                  <a16:creationId xmlns:a16="http://schemas.microsoft.com/office/drawing/2014/main" id="{291D6B44-B2A7-9A41-9289-176834B3E92E}"/>
                </a:ext>
              </a:extLst>
            </p:cNvPr>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73" name="Rectangle 65">
              <a:extLst>
                <a:ext uri="{FF2B5EF4-FFF2-40B4-BE49-F238E27FC236}">
                  <a16:creationId xmlns:a16="http://schemas.microsoft.com/office/drawing/2014/main" id="{DA3B365A-191D-B443-BBF3-EFF911DD6504}"/>
                </a:ext>
              </a:extLst>
            </p:cNvPr>
            <p:cNvSpPr>
              <a:spLocks noChangeArrowheads="1"/>
            </p:cNvSpPr>
            <p:nvPr/>
          </p:nvSpPr>
          <p:spPr bwMode="auto">
            <a:xfrm>
              <a:off x="2006" y="585"/>
              <a:ext cx="90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74" name="Line 66">
              <a:extLst>
                <a:ext uri="{FF2B5EF4-FFF2-40B4-BE49-F238E27FC236}">
                  <a16:creationId xmlns:a16="http://schemas.microsoft.com/office/drawing/2014/main" id="{656A6FA4-86BA-214B-A025-5688DBB6C888}"/>
                </a:ext>
              </a:extLst>
            </p:cNvPr>
            <p:cNvSpPr>
              <a:spLocks noChangeShapeType="1"/>
            </p:cNvSpPr>
            <p:nvPr/>
          </p:nvSpPr>
          <p:spPr bwMode="auto">
            <a:xfrm>
              <a:off x="2104" y="1712"/>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75" name="Line 67">
              <a:extLst>
                <a:ext uri="{FF2B5EF4-FFF2-40B4-BE49-F238E27FC236}">
                  <a16:creationId xmlns:a16="http://schemas.microsoft.com/office/drawing/2014/main" id="{3BFF7557-0074-6144-AF67-510287B54E37}"/>
                </a:ext>
              </a:extLst>
            </p:cNvPr>
            <p:cNvSpPr>
              <a:spLocks noChangeShapeType="1"/>
            </p:cNvSpPr>
            <p:nvPr/>
          </p:nvSpPr>
          <p:spPr bwMode="auto">
            <a:xfrm>
              <a:off x="2104" y="200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76" name="Line 68">
              <a:extLst>
                <a:ext uri="{FF2B5EF4-FFF2-40B4-BE49-F238E27FC236}">
                  <a16:creationId xmlns:a16="http://schemas.microsoft.com/office/drawing/2014/main" id="{8115DF0C-F62F-3C40-AF0A-4604297C552E}"/>
                </a:ext>
              </a:extLst>
            </p:cNvPr>
            <p:cNvSpPr>
              <a:spLocks noChangeShapeType="1"/>
            </p:cNvSpPr>
            <p:nvPr/>
          </p:nvSpPr>
          <p:spPr bwMode="auto">
            <a:xfrm>
              <a:off x="2104" y="3152"/>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77" name="Line 69">
              <a:extLst>
                <a:ext uri="{FF2B5EF4-FFF2-40B4-BE49-F238E27FC236}">
                  <a16:creationId xmlns:a16="http://schemas.microsoft.com/office/drawing/2014/main" id="{E8AC4BAC-BFF8-C449-9786-77DECDA79D13}"/>
                </a:ext>
              </a:extLst>
            </p:cNvPr>
            <p:cNvSpPr>
              <a:spLocks noChangeShapeType="1"/>
            </p:cNvSpPr>
            <p:nvPr/>
          </p:nvSpPr>
          <p:spPr bwMode="auto">
            <a:xfrm>
              <a:off x="2104" y="1424"/>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78" name="Line 70">
              <a:extLst>
                <a:ext uri="{FF2B5EF4-FFF2-40B4-BE49-F238E27FC236}">
                  <a16:creationId xmlns:a16="http://schemas.microsoft.com/office/drawing/2014/main" id="{00D7938E-9946-E946-885F-44BC7E088C39}"/>
                </a:ext>
              </a:extLst>
            </p:cNvPr>
            <p:cNvSpPr>
              <a:spLocks noChangeShapeType="1"/>
            </p:cNvSpPr>
            <p:nvPr/>
          </p:nvSpPr>
          <p:spPr bwMode="auto">
            <a:xfrm>
              <a:off x="2104" y="2288"/>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79" name="Line 71">
              <a:extLst>
                <a:ext uri="{FF2B5EF4-FFF2-40B4-BE49-F238E27FC236}">
                  <a16:creationId xmlns:a16="http://schemas.microsoft.com/office/drawing/2014/main" id="{0AE43B90-7347-F046-9294-5B2540A6194E}"/>
                </a:ext>
              </a:extLst>
            </p:cNvPr>
            <p:cNvSpPr>
              <a:spLocks noChangeShapeType="1"/>
            </p:cNvSpPr>
            <p:nvPr/>
          </p:nvSpPr>
          <p:spPr bwMode="auto">
            <a:xfrm>
              <a:off x="2104" y="2864"/>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80" name="Line 72">
              <a:extLst>
                <a:ext uri="{FF2B5EF4-FFF2-40B4-BE49-F238E27FC236}">
                  <a16:creationId xmlns:a16="http://schemas.microsoft.com/office/drawing/2014/main" id="{3459D306-0763-304D-AC3C-EDFAE166272C}"/>
                </a:ext>
              </a:extLst>
            </p:cNvPr>
            <p:cNvSpPr>
              <a:spLocks noChangeShapeType="1"/>
            </p:cNvSpPr>
            <p:nvPr/>
          </p:nvSpPr>
          <p:spPr bwMode="auto">
            <a:xfrm>
              <a:off x="2104" y="2576"/>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081" name="Rectangle 73">
              <a:extLst>
                <a:ext uri="{FF2B5EF4-FFF2-40B4-BE49-F238E27FC236}">
                  <a16:creationId xmlns:a16="http://schemas.microsoft.com/office/drawing/2014/main" id="{75BD3D2D-86EA-6149-BD12-47E280698569}"/>
                </a:ext>
              </a:extLst>
            </p:cNvPr>
            <p:cNvSpPr>
              <a:spLocks noChangeArrowheads="1"/>
            </p:cNvSpPr>
            <p:nvPr/>
          </p:nvSpPr>
          <p:spPr bwMode="auto">
            <a:xfrm>
              <a:off x="1839" y="576"/>
              <a:ext cx="1210"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b="0">
                  <a:solidFill>
                    <a:schemeClr val="accent1"/>
                  </a:solidFill>
                  <a:latin typeface="Times" pitchFamily="2" charset="0"/>
                  <a:ea typeface="Gulim" panose="020B0600000101010101" pitchFamily="34" charset="-127"/>
                </a:rPr>
                <a:t>   </a:t>
              </a:r>
              <a:r>
                <a:rPr lang="en-US" altLang="ko-KR" sz="3600">
                  <a:solidFill>
                    <a:schemeClr val="accent1"/>
                  </a:solidFill>
                  <a:latin typeface="Times" pitchFamily="2" charset="0"/>
                  <a:ea typeface="Gulim" panose="020B0600000101010101" pitchFamily="34" charset="-127"/>
                </a:rPr>
                <a:t>YESUS</a:t>
              </a:r>
            </a:p>
          </p:txBody>
        </p:sp>
      </p:grpSp>
      <p:sp>
        <p:nvSpPr>
          <p:cNvPr id="299021" name="Rectangle 13">
            <a:extLst>
              <a:ext uri="{FF2B5EF4-FFF2-40B4-BE49-F238E27FC236}">
                <a16:creationId xmlns:a16="http://schemas.microsoft.com/office/drawing/2014/main" id="{FA37D701-A2DD-294F-B0C1-F2BB11FE0519}"/>
              </a:ext>
            </a:extLst>
          </p:cNvPr>
          <p:cNvSpPr>
            <a:spLocks noChangeArrowheads="1"/>
          </p:cNvSpPr>
          <p:nvPr/>
        </p:nvSpPr>
        <p:spPr bwMode="auto">
          <a:xfrm>
            <a:off x="3805238" y="1763713"/>
            <a:ext cx="16541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HIDUP</a:t>
            </a:r>
          </a:p>
        </p:txBody>
      </p:sp>
      <p:sp>
        <p:nvSpPr>
          <p:cNvPr id="299022" name="Rectangle 14">
            <a:extLst>
              <a:ext uri="{FF2B5EF4-FFF2-40B4-BE49-F238E27FC236}">
                <a16:creationId xmlns:a16="http://schemas.microsoft.com/office/drawing/2014/main" id="{A496D91C-5E0E-2243-85EC-3B703FA820C5}"/>
              </a:ext>
            </a:extLst>
          </p:cNvPr>
          <p:cNvSpPr>
            <a:spLocks noChangeArrowheads="1"/>
          </p:cNvSpPr>
          <p:nvPr/>
        </p:nvSpPr>
        <p:spPr bwMode="auto">
          <a:xfrm>
            <a:off x="3846513" y="2197100"/>
            <a:ext cx="1501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SALIB</a:t>
            </a:r>
          </a:p>
        </p:txBody>
      </p:sp>
      <p:sp>
        <p:nvSpPr>
          <p:cNvPr id="299023" name="Rectangle 15">
            <a:extLst>
              <a:ext uri="{FF2B5EF4-FFF2-40B4-BE49-F238E27FC236}">
                <a16:creationId xmlns:a16="http://schemas.microsoft.com/office/drawing/2014/main" id="{72BF5499-E260-384E-9B52-4B6152660290}"/>
              </a:ext>
            </a:extLst>
          </p:cNvPr>
          <p:cNvSpPr>
            <a:spLocks noChangeArrowheads="1"/>
          </p:cNvSpPr>
          <p:nvPr/>
        </p:nvSpPr>
        <p:spPr bwMode="auto">
          <a:xfrm>
            <a:off x="3582988" y="2654300"/>
            <a:ext cx="1958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GEREJA</a:t>
            </a:r>
          </a:p>
        </p:txBody>
      </p:sp>
      <p:sp>
        <p:nvSpPr>
          <p:cNvPr id="299082" name="Text Box 74">
            <a:extLst>
              <a:ext uri="{FF2B5EF4-FFF2-40B4-BE49-F238E27FC236}">
                <a16:creationId xmlns:a16="http://schemas.microsoft.com/office/drawing/2014/main" id="{A8008482-65DA-254F-9D29-55E318AFCCF1}"/>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600">
              <a:solidFill>
                <a:schemeClr val="tx1"/>
              </a:solidFill>
              <a:ea typeface="Gulim" panose="020B0600000101010101" pitchFamily="34" charset="-127"/>
            </a:endParaRPr>
          </a:p>
        </p:txBody>
      </p:sp>
      <p:sp>
        <p:nvSpPr>
          <p:cNvPr id="299085" name="Text Box 77">
            <a:extLst>
              <a:ext uri="{FF2B5EF4-FFF2-40B4-BE49-F238E27FC236}">
                <a16:creationId xmlns:a16="http://schemas.microsoft.com/office/drawing/2014/main" id="{245607AF-2769-344C-8302-DF01BD345799}"/>
              </a:ext>
            </a:extLst>
          </p:cNvPr>
          <p:cNvSpPr txBox="1">
            <a:spLocks noChangeArrowheads="1"/>
          </p:cNvSpPr>
          <p:nvPr/>
        </p:nvSpPr>
        <p:spPr bwMode="auto">
          <a:xfrm>
            <a:off x="1782763"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Matius, Markus, Lukas, Yohanes</a:t>
            </a:r>
          </a:p>
        </p:txBody>
      </p:sp>
      <p:sp>
        <p:nvSpPr>
          <p:cNvPr id="299100" name="AutoShape 92">
            <a:extLst>
              <a:ext uri="{FF2B5EF4-FFF2-40B4-BE49-F238E27FC236}">
                <a16:creationId xmlns:a16="http://schemas.microsoft.com/office/drawing/2014/main" id="{4913F9A9-D359-CD43-8960-F81C703ACEE1}"/>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01" name="Rectangle 93">
            <a:extLst>
              <a:ext uri="{FF2B5EF4-FFF2-40B4-BE49-F238E27FC236}">
                <a16:creationId xmlns:a16="http://schemas.microsoft.com/office/drawing/2014/main" id="{7B640666-A97B-8648-A2F6-A462FFE2CB81}"/>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02" name="Line 94">
            <a:extLst>
              <a:ext uri="{FF2B5EF4-FFF2-40B4-BE49-F238E27FC236}">
                <a16:creationId xmlns:a16="http://schemas.microsoft.com/office/drawing/2014/main" id="{FE17E764-B4F4-D84A-AAE2-6C0CE2ED3438}"/>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03" name="Line 95">
            <a:extLst>
              <a:ext uri="{FF2B5EF4-FFF2-40B4-BE49-F238E27FC236}">
                <a16:creationId xmlns:a16="http://schemas.microsoft.com/office/drawing/2014/main" id="{D8952001-A2F8-DF4F-AE5C-73348D0640F8}"/>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04" name="Line 96">
            <a:extLst>
              <a:ext uri="{FF2B5EF4-FFF2-40B4-BE49-F238E27FC236}">
                <a16:creationId xmlns:a16="http://schemas.microsoft.com/office/drawing/2014/main" id="{9B4C54F4-BA66-DD4A-91E4-EF08194C86A5}"/>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05" name="Line 97">
            <a:extLst>
              <a:ext uri="{FF2B5EF4-FFF2-40B4-BE49-F238E27FC236}">
                <a16:creationId xmlns:a16="http://schemas.microsoft.com/office/drawing/2014/main" id="{58894490-6C43-7F46-9A01-C4DD06CC6227}"/>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06" name="Line 98">
            <a:extLst>
              <a:ext uri="{FF2B5EF4-FFF2-40B4-BE49-F238E27FC236}">
                <a16:creationId xmlns:a16="http://schemas.microsoft.com/office/drawing/2014/main" id="{A65AB976-1F35-2747-8820-D7089B596042}"/>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07" name="Rectangle 99">
            <a:extLst>
              <a:ext uri="{FF2B5EF4-FFF2-40B4-BE49-F238E27FC236}">
                <a16:creationId xmlns:a16="http://schemas.microsoft.com/office/drawing/2014/main" id="{FB11B64E-217E-2047-B3C2-1F98F91FED2C}"/>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299108" name="Rectangle 100">
            <a:extLst>
              <a:ext uri="{FF2B5EF4-FFF2-40B4-BE49-F238E27FC236}">
                <a16:creationId xmlns:a16="http://schemas.microsoft.com/office/drawing/2014/main" id="{5CB7DB15-55DF-9740-94EE-86025838EA2F}"/>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09" name="Line 101">
            <a:extLst>
              <a:ext uri="{FF2B5EF4-FFF2-40B4-BE49-F238E27FC236}">
                <a16:creationId xmlns:a16="http://schemas.microsoft.com/office/drawing/2014/main" id="{AB34634A-51AA-2947-B702-25C38C388467}"/>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10" name="Line 102">
            <a:extLst>
              <a:ext uri="{FF2B5EF4-FFF2-40B4-BE49-F238E27FC236}">
                <a16:creationId xmlns:a16="http://schemas.microsoft.com/office/drawing/2014/main" id="{AAF07200-829B-C842-9C66-CD7F3B4CDF2E}"/>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11" name="Rectangle 103">
            <a:extLst>
              <a:ext uri="{FF2B5EF4-FFF2-40B4-BE49-F238E27FC236}">
                <a16:creationId xmlns:a16="http://schemas.microsoft.com/office/drawing/2014/main" id="{735B3A48-A93E-BF46-AF49-739596E924CD}"/>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12" name="Rectangle 104">
            <a:extLst>
              <a:ext uri="{FF2B5EF4-FFF2-40B4-BE49-F238E27FC236}">
                <a16:creationId xmlns:a16="http://schemas.microsoft.com/office/drawing/2014/main" id="{0BF66B24-6D9B-ED41-8170-63824F1D12D5}"/>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114" name="Text Box 106">
            <a:extLst>
              <a:ext uri="{FF2B5EF4-FFF2-40B4-BE49-F238E27FC236}">
                <a16:creationId xmlns:a16="http://schemas.microsoft.com/office/drawing/2014/main" id="{B58FB1F4-D172-F943-9395-5D182E646698}"/>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99117" name="Text Box 109">
            <a:extLst>
              <a:ext uri="{FF2B5EF4-FFF2-40B4-BE49-F238E27FC236}">
                <a16:creationId xmlns:a16="http://schemas.microsoft.com/office/drawing/2014/main" id="{1AAA5191-0220-834F-9948-46C141C5F277}"/>
              </a:ext>
            </a:extLst>
          </p:cNvPr>
          <p:cNvSpPr txBox="1">
            <a:spLocks noChangeArrowheads="1"/>
          </p:cNvSpPr>
          <p:nvPr/>
        </p:nvSpPr>
        <p:spPr bwMode="auto">
          <a:xfrm>
            <a:off x="8593138" y="646906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5</a:t>
            </a:r>
          </a:p>
        </p:txBody>
      </p:sp>
      <p:sp>
        <p:nvSpPr>
          <p:cNvPr id="299118" name="Rectangle 110">
            <a:extLst>
              <a:ext uri="{FF2B5EF4-FFF2-40B4-BE49-F238E27FC236}">
                <a16:creationId xmlns:a16="http://schemas.microsoft.com/office/drawing/2014/main" id="{35BAC74B-5429-2648-92F2-B0758BD2424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02</a:t>
            </a:r>
          </a:p>
        </p:txBody>
      </p:sp>
      <p:sp>
        <p:nvSpPr>
          <p:cNvPr id="299120" name="Text Box 112">
            <a:extLst>
              <a:ext uri="{FF2B5EF4-FFF2-40B4-BE49-F238E27FC236}">
                <a16:creationId xmlns:a16="http://schemas.microsoft.com/office/drawing/2014/main" id="{49578EC4-54C0-234A-B5A8-0815F0C8F9E0}"/>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299121" name="Text Box 113">
            <a:extLst>
              <a:ext uri="{FF2B5EF4-FFF2-40B4-BE49-F238E27FC236}">
                <a16:creationId xmlns:a16="http://schemas.microsoft.com/office/drawing/2014/main" id="{A214BCDC-D209-114D-8285-887A6DFD148A}"/>
              </a:ext>
            </a:extLst>
          </p:cNvPr>
          <p:cNvSpPr txBox="1">
            <a:spLocks noChangeArrowheads="1"/>
          </p:cNvSpPr>
          <p:nvPr/>
        </p:nvSpPr>
        <p:spPr bwMode="auto">
          <a:xfrm>
            <a:off x="590550" y="3608388"/>
            <a:ext cx="7658100" cy="1554162"/>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200">
                <a:solidFill>
                  <a:srgbClr val="00FFFF"/>
                </a:solidFill>
                <a:ea typeface="Gulim" panose="020B0600000101010101" pitchFamily="34" charset="-127"/>
              </a:rPr>
              <a:t>PERJANJIAN TANPA SYARAT ANTARA TUHAN DENGAN ABRAHAM!</a:t>
            </a:r>
            <a:endParaRPr lang="en-US" altLang="ko-KR" sz="3200">
              <a:solidFill>
                <a:srgbClr val="00FF00"/>
              </a:solidFill>
              <a:ea typeface="Gulim" panose="020B0600000101010101" pitchFamily="34" charset="-127"/>
            </a:endParaRPr>
          </a:p>
        </p:txBody>
      </p:sp>
      <p:sp>
        <p:nvSpPr>
          <p:cNvPr id="299122" name="Text Box 114">
            <a:extLst>
              <a:ext uri="{FF2B5EF4-FFF2-40B4-BE49-F238E27FC236}">
                <a16:creationId xmlns:a16="http://schemas.microsoft.com/office/drawing/2014/main" id="{F180E08C-9850-024A-A410-C0AF2531420A}"/>
              </a:ext>
            </a:extLst>
          </p:cNvPr>
          <p:cNvSpPr txBox="1">
            <a:spLocks noChangeArrowheads="1"/>
          </p:cNvSpPr>
          <p:nvPr/>
        </p:nvSpPr>
        <p:spPr bwMode="auto">
          <a:xfrm>
            <a:off x="742950" y="5048250"/>
            <a:ext cx="7658100" cy="10668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3200">
                <a:solidFill>
                  <a:schemeClr val="tx1"/>
                </a:solidFill>
                <a:ea typeface="Gulim" panose="020B0600000101010101" pitchFamily="34" charset="-127"/>
              </a:rPr>
              <a:t>SEKALI LAGI…HANYA GARIS BESAR… BUKAN TERPERINCI.</a:t>
            </a:r>
            <a:endParaRPr lang="en-US" altLang="ko-KR">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99121"/>
                                        </p:tgtEl>
                                        <p:attrNameLst>
                                          <p:attrName>style.visibility</p:attrName>
                                        </p:attrNameLst>
                                      </p:cBhvr>
                                      <p:to>
                                        <p:strVal val="visible"/>
                                      </p:to>
                                    </p:set>
                                    <p:anim calcmode="lin" valueType="num">
                                      <p:cBhvr>
                                        <p:cTn id="7" dur="500" fill="hold"/>
                                        <p:tgtEl>
                                          <p:spTgt spid="299121"/>
                                        </p:tgtEl>
                                        <p:attrNameLst>
                                          <p:attrName>ppt_w</p:attrName>
                                        </p:attrNameLst>
                                      </p:cBhvr>
                                      <p:tavLst>
                                        <p:tav tm="0">
                                          <p:val>
                                            <p:fltVal val="0"/>
                                          </p:val>
                                        </p:tav>
                                        <p:tav tm="100000">
                                          <p:val>
                                            <p:strVal val="#ppt_w"/>
                                          </p:val>
                                        </p:tav>
                                      </p:tavLst>
                                    </p:anim>
                                    <p:anim calcmode="lin" valueType="num">
                                      <p:cBhvr>
                                        <p:cTn id="8" dur="500" fill="hold"/>
                                        <p:tgtEl>
                                          <p:spTgt spid="299121"/>
                                        </p:tgtEl>
                                        <p:attrNameLst>
                                          <p:attrName>ppt_h</p:attrName>
                                        </p:attrNameLst>
                                      </p:cBhvr>
                                      <p:tavLst>
                                        <p:tav tm="0">
                                          <p:val>
                                            <p:fltVal val="0"/>
                                          </p:val>
                                        </p:tav>
                                        <p:tav tm="100000">
                                          <p:val>
                                            <p:strVal val="#ppt_h"/>
                                          </p:val>
                                        </p:tav>
                                      </p:tavLst>
                                    </p:anim>
                                    <p:anim calcmode="lin" valueType="num">
                                      <p:cBhvr>
                                        <p:cTn id="9" dur="500" fill="hold"/>
                                        <p:tgtEl>
                                          <p:spTgt spid="299121"/>
                                        </p:tgtEl>
                                        <p:attrNameLst>
                                          <p:attrName>ppt_x</p:attrName>
                                        </p:attrNameLst>
                                      </p:cBhvr>
                                      <p:tavLst>
                                        <p:tav tm="0">
                                          <p:val>
                                            <p:fltVal val="0.5"/>
                                          </p:val>
                                        </p:tav>
                                        <p:tav tm="100000">
                                          <p:val>
                                            <p:strVal val="#ppt_x"/>
                                          </p:val>
                                        </p:tav>
                                      </p:tavLst>
                                    </p:anim>
                                    <p:anim calcmode="lin" valueType="num">
                                      <p:cBhvr>
                                        <p:cTn id="10" dur="500" fill="hold"/>
                                        <p:tgtEl>
                                          <p:spTgt spid="2991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99122"/>
                                        </p:tgtEl>
                                        <p:attrNameLst>
                                          <p:attrName>style.visibility</p:attrName>
                                        </p:attrNameLst>
                                      </p:cBhvr>
                                      <p:to>
                                        <p:strVal val="visible"/>
                                      </p:to>
                                    </p:set>
                                    <p:anim calcmode="lin" valueType="num">
                                      <p:cBhvr>
                                        <p:cTn id="15" dur="500" fill="hold"/>
                                        <p:tgtEl>
                                          <p:spTgt spid="299122"/>
                                        </p:tgtEl>
                                        <p:attrNameLst>
                                          <p:attrName>ppt_w</p:attrName>
                                        </p:attrNameLst>
                                      </p:cBhvr>
                                      <p:tavLst>
                                        <p:tav tm="0">
                                          <p:val>
                                            <p:fltVal val="0"/>
                                          </p:val>
                                        </p:tav>
                                        <p:tav tm="100000">
                                          <p:val>
                                            <p:strVal val="#ppt_w"/>
                                          </p:val>
                                        </p:tav>
                                      </p:tavLst>
                                    </p:anim>
                                    <p:anim calcmode="lin" valueType="num">
                                      <p:cBhvr>
                                        <p:cTn id="16" dur="500" fill="hold"/>
                                        <p:tgtEl>
                                          <p:spTgt spid="299122"/>
                                        </p:tgtEl>
                                        <p:attrNameLst>
                                          <p:attrName>ppt_h</p:attrName>
                                        </p:attrNameLst>
                                      </p:cBhvr>
                                      <p:tavLst>
                                        <p:tav tm="0">
                                          <p:val>
                                            <p:fltVal val="0"/>
                                          </p:val>
                                        </p:tav>
                                        <p:tav tm="100000">
                                          <p:val>
                                            <p:strVal val="#ppt_h"/>
                                          </p:val>
                                        </p:tav>
                                      </p:tavLst>
                                    </p:anim>
                                    <p:anim calcmode="lin" valueType="num">
                                      <p:cBhvr>
                                        <p:cTn id="17" dur="500" fill="hold"/>
                                        <p:tgtEl>
                                          <p:spTgt spid="299122"/>
                                        </p:tgtEl>
                                        <p:attrNameLst>
                                          <p:attrName>ppt_x</p:attrName>
                                        </p:attrNameLst>
                                      </p:cBhvr>
                                      <p:tavLst>
                                        <p:tav tm="0">
                                          <p:val>
                                            <p:fltVal val="0.5"/>
                                          </p:val>
                                        </p:tav>
                                        <p:tav tm="100000">
                                          <p:val>
                                            <p:strVal val="#ppt_x"/>
                                          </p:val>
                                        </p:tav>
                                      </p:tavLst>
                                    </p:anim>
                                    <p:anim calcmode="lin" valueType="num">
                                      <p:cBhvr>
                                        <p:cTn id="18" dur="500" fill="hold"/>
                                        <p:tgtEl>
                                          <p:spTgt spid="29912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99021"/>
                                        </p:tgtEl>
                                        <p:attrNameLst>
                                          <p:attrName>style.visibility</p:attrName>
                                        </p:attrNameLst>
                                      </p:cBhvr>
                                      <p:to>
                                        <p:strVal val="visible"/>
                                      </p:to>
                                    </p:set>
                                    <p:anim calcmode="lin" valueType="num">
                                      <p:cBhvr>
                                        <p:cTn id="23" dur="500" fill="hold"/>
                                        <p:tgtEl>
                                          <p:spTgt spid="299021"/>
                                        </p:tgtEl>
                                        <p:attrNameLst>
                                          <p:attrName>ppt_x</p:attrName>
                                        </p:attrNameLst>
                                      </p:cBhvr>
                                      <p:tavLst>
                                        <p:tav tm="0">
                                          <p:val>
                                            <p:strVal val="#ppt_x-#ppt_w/2"/>
                                          </p:val>
                                        </p:tav>
                                        <p:tav tm="100000">
                                          <p:val>
                                            <p:strVal val="#ppt_x"/>
                                          </p:val>
                                        </p:tav>
                                      </p:tavLst>
                                    </p:anim>
                                    <p:anim calcmode="lin" valueType="num">
                                      <p:cBhvr>
                                        <p:cTn id="24" dur="500" fill="hold"/>
                                        <p:tgtEl>
                                          <p:spTgt spid="299021"/>
                                        </p:tgtEl>
                                        <p:attrNameLst>
                                          <p:attrName>ppt_y</p:attrName>
                                        </p:attrNameLst>
                                      </p:cBhvr>
                                      <p:tavLst>
                                        <p:tav tm="0">
                                          <p:val>
                                            <p:strVal val="#ppt_y"/>
                                          </p:val>
                                        </p:tav>
                                        <p:tav tm="100000">
                                          <p:val>
                                            <p:strVal val="#ppt_y"/>
                                          </p:val>
                                        </p:tav>
                                      </p:tavLst>
                                    </p:anim>
                                    <p:anim calcmode="lin" valueType="num">
                                      <p:cBhvr>
                                        <p:cTn id="25" dur="500" fill="hold"/>
                                        <p:tgtEl>
                                          <p:spTgt spid="299021"/>
                                        </p:tgtEl>
                                        <p:attrNameLst>
                                          <p:attrName>ppt_w</p:attrName>
                                        </p:attrNameLst>
                                      </p:cBhvr>
                                      <p:tavLst>
                                        <p:tav tm="0">
                                          <p:val>
                                            <p:fltVal val="0"/>
                                          </p:val>
                                        </p:tav>
                                        <p:tav tm="100000">
                                          <p:val>
                                            <p:strVal val="#ppt_w"/>
                                          </p:val>
                                        </p:tav>
                                      </p:tavLst>
                                    </p:anim>
                                    <p:anim calcmode="lin" valueType="num">
                                      <p:cBhvr>
                                        <p:cTn id="26" dur="500" fill="hold"/>
                                        <p:tgtEl>
                                          <p:spTgt spid="29902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99022"/>
                                        </p:tgtEl>
                                        <p:attrNameLst>
                                          <p:attrName>style.visibility</p:attrName>
                                        </p:attrNameLst>
                                      </p:cBhvr>
                                      <p:to>
                                        <p:strVal val="visible"/>
                                      </p:to>
                                    </p:set>
                                    <p:anim calcmode="lin" valueType="num">
                                      <p:cBhvr>
                                        <p:cTn id="31" dur="500" fill="hold"/>
                                        <p:tgtEl>
                                          <p:spTgt spid="299022"/>
                                        </p:tgtEl>
                                        <p:attrNameLst>
                                          <p:attrName>ppt_x</p:attrName>
                                        </p:attrNameLst>
                                      </p:cBhvr>
                                      <p:tavLst>
                                        <p:tav tm="0">
                                          <p:val>
                                            <p:strVal val="#ppt_x-#ppt_w/2"/>
                                          </p:val>
                                        </p:tav>
                                        <p:tav tm="100000">
                                          <p:val>
                                            <p:strVal val="#ppt_x"/>
                                          </p:val>
                                        </p:tav>
                                      </p:tavLst>
                                    </p:anim>
                                    <p:anim calcmode="lin" valueType="num">
                                      <p:cBhvr>
                                        <p:cTn id="32" dur="500" fill="hold"/>
                                        <p:tgtEl>
                                          <p:spTgt spid="299022"/>
                                        </p:tgtEl>
                                        <p:attrNameLst>
                                          <p:attrName>ppt_y</p:attrName>
                                        </p:attrNameLst>
                                      </p:cBhvr>
                                      <p:tavLst>
                                        <p:tav tm="0">
                                          <p:val>
                                            <p:strVal val="#ppt_y"/>
                                          </p:val>
                                        </p:tav>
                                        <p:tav tm="100000">
                                          <p:val>
                                            <p:strVal val="#ppt_y"/>
                                          </p:val>
                                        </p:tav>
                                      </p:tavLst>
                                    </p:anim>
                                    <p:anim calcmode="lin" valueType="num">
                                      <p:cBhvr>
                                        <p:cTn id="33" dur="500" fill="hold"/>
                                        <p:tgtEl>
                                          <p:spTgt spid="299022"/>
                                        </p:tgtEl>
                                        <p:attrNameLst>
                                          <p:attrName>ppt_w</p:attrName>
                                        </p:attrNameLst>
                                      </p:cBhvr>
                                      <p:tavLst>
                                        <p:tav tm="0">
                                          <p:val>
                                            <p:fltVal val="0"/>
                                          </p:val>
                                        </p:tav>
                                        <p:tav tm="100000">
                                          <p:val>
                                            <p:strVal val="#ppt_w"/>
                                          </p:val>
                                        </p:tav>
                                      </p:tavLst>
                                    </p:anim>
                                    <p:anim calcmode="lin" valueType="num">
                                      <p:cBhvr>
                                        <p:cTn id="34" dur="500" fill="hold"/>
                                        <p:tgtEl>
                                          <p:spTgt spid="299022"/>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299023"/>
                                        </p:tgtEl>
                                        <p:attrNameLst>
                                          <p:attrName>style.visibility</p:attrName>
                                        </p:attrNameLst>
                                      </p:cBhvr>
                                      <p:to>
                                        <p:strVal val="visible"/>
                                      </p:to>
                                    </p:set>
                                    <p:anim calcmode="lin" valueType="num">
                                      <p:cBhvr>
                                        <p:cTn id="39" dur="500" fill="hold"/>
                                        <p:tgtEl>
                                          <p:spTgt spid="299023"/>
                                        </p:tgtEl>
                                        <p:attrNameLst>
                                          <p:attrName>ppt_x</p:attrName>
                                        </p:attrNameLst>
                                      </p:cBhvr>
                                      <p:tavLst>
                                        <p:tav tm="0">
                                          <p:val>
                                            <p:strVal val="#ppt_x-#ppt_w/2"/>
                                          </p:val>
                                        </p:tav>
                                        <p:tav tm="100000">
                                          <p:val>
                                            <p:strVal val="#ppt_x"/>
                                          </p:val>
                                        </p:tav>
                                      </p:tavLst>
                                    </p:anim>
                                    <p:anim calcmode="lin" valueType="num">
                                      <p:cBhvr>
                                        <p:cTn id="40" dur="500" fill="hold"/>
                                        <p:tgtEl>
                                          <p:spTgt spid="299023"/>
                                        </p:tgtEl>
                                        <p:attrNameLst>
                                          <p:attrName>ppt_y</p:attrName>
                                        </p:attrNameLst>
                                      </p:cBhvr>
                                      <p:tavLst>
                                        <p:tav tm="0">
                                          <p:val>
                                            <p:strVal val="#ppt_y"/>
                                          </p:val>
                                        </p:tav>
                                        <p:tav tm="100000">
                                          <p:val>
                                            <p:strVal val="#ppt_y"/>
                                          </p:val>
                                        </p:tav>
                                      </p:tavLst>
                                    </p:anim>
                                    <p:anim calcmode="lin" valueType="num">
                                      <p:cBhvr>
                                        <p:cTn id="41" dur="500" fill="hold"/>
                                        <p:tgtEl>
                                          <p:spTgt spid="299023"/>
                                        </p:tgtEl>
                                        <p:attrNameLst>
                                          <p:attrName>ppt_w</p:attrName>
                                        </p:attrNameLst>
                                      </p:cBhvr>
                                      <p:tavLst>
                                        <p:tav tm="0">
                                          <p:val>
                                            <p:fltVal val="0"/>
                                          </p:val>
                                        </p:tav>
                                        <p:tav tm="100000">
                                          <p:val>
                                            <p:strVal val="#ppt_w"/>
                                          </p:val>
                                        </p:tav>
                                      </p:tavLst>
                                    </p:anim>
                                    <p:anim calcmode="lin" valueType="num">
                                      <p:cBhvr>
                                        <p:cTn id="42" dur="500" fill="hold"/>
                                        <p:tgtEl>
                                          <p:spTgt spid="2990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21" grpId="0" autoUpdateAnimBg="0"/>
      <p:bldP spid="299022" grpId="0" autoUpdateAnimBg="0"/>
      <p:bldP spid="299023" grpId="0" autoUpdateAnimBg="0"/>
      <p:bldP spid="299121" grpId="0" autoUpdateAnimBg="0"/>
      <p:bldP spid="29912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6274" name="Rectangle 2" hidden="1">
            <a:extLst>
              <a:ext uri="{FF2B5EF4-FFF2-40B4-BE49-F238E27FC236}">
                <a16:creationId xmlns:a16="http://schemas.microsoft.com/office/drawing/2014/main" id="{6049A3C9-D09D-C34D-8D14-8E2C618D2F86}"/>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66275" name="Picture 3" descr="Banias waterfall, tb n011500 sr">
            <a:extLst>
              <a:ext uri="{FF2B5EF4-FFF2-40B4-BE49-F238E27FC236}">
                <a16:creationId xmlns:a16="http://schemas.microsoft.com/office/drawing/2014/main" id="{5790ED68-6B27-C547-ADDF-1801E995C70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58800" y="509588"/>
            <a:ext cx="7937500" cy="57404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6277" name="Rectangle 5">
            <a:extLst>
              <a:ext uri="{FF2B5EF4-FFF2-40B4-BE49-F238E27FC236}">
                <a16:creationId xmlns:a16="http://schemas.microsoft.com/office/drawing/2014/main" id="{7041251B-71D7-204A-925C-8304E679465C}"/>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79" name="Text Box 7">
            <a:extLst>
              <a:ext uri="{FF2B5EF4-FFF2-40B4-BE49-F238E27FC236}">
                <a16:creationId xmlns:a16="http://schemas.microsoft.com/office/drawing/2014/main" id="{F2E03741-F126-A04D-80A1-0FAC311D9F4A}"/>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Air yang Berlimpah di Galilea</a:t>
            </a:r>
          </a:p>
        </p:txBody>
      </p:sp>
      <p:sp>
        <p:nvSpPr>
          <p:cNvPr id="566280" name="Rectangle 8">
            <a:extLst>
              <a:ext uri="{FF2B5EF4-FFF2-40B4-BE49-F238E27FC236}">
                <a16:creationId xmlns:a16="http://schemas.microsoft.com/office/drawing/2014/main" id="{CBC5CEB7-D1C3-3640-B27F-8E834BCBEF12}"/>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38</a:t>
            </a:r>
          </a:p>
        </p:txBody>
      </p:sp>
      <p:sp>
        <p:nvSpPr>
          <p:cNvPr id="566281" name="Rectangle 9">
            <a:extLst>
              <a:ext uri="{FF2B5EF4-FFF2-40B4-BE49-F238E27FC236}">
                <a16:creationId xmlns:a16="http://schemas.microsoft.com/office/drawing/2014/main" id="{0A0647F0-07C0-BC45-B629-432727A3A03F}"/>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66282" name="AutoShape 10">
            <a:extLst>
              <a:ext uri="{FF2B5EF4-FFF2-40B4-BE49-F238E27FC236}">
                <a16:creationId xmlns:a16="http://schemas.microsoft.com/office/drawing/2014/main" id="{7FF28BEE-C0F6-5442-B65F-D1DAE555BEA9}"/>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83" name="Rectangle 11">
            <a:extLst>
              <a:ext uri="{FF2B5EF4-FFF2-40B4-BE49-F238E27FC236}">
                <a16:creationId xmlns:a16="http://schemas.microsoft.com/office/drawing/2014/main" id="{4EE6288E-3BA7-7549-B7A8-BD1E2FB6E0A6}"/>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84" name="Line 12">
            <a:extLst>
              <a:ext uri="{FF2B5EF4-FFF2-40B4-BE49-F238E27FC236}">
                <a16:creationId xmlns:a16="http://schemas.microsoft.com/office/drawing/2014/main" id="{C832153E-7BBE-C543-B95B-567F9CB59916}"/>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85" name="Line 13">
            <a:extLst>
              <a:ext uri="{FF2B5EF4-FFF2-40B4-BE49-F238E27FC236}">
                <a16:creationId xmlns:a16="http://schemas.microsoft.com/office/drawing/2014/main" id="{0672FB3B-A1C4-1B4F-B523-C3E2A5F0F010}"/>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86" name="Line 14">
            <a:extLst>
              <a:ext uri="{FF2B5EF4-FFF2-40B4-BE49-F238E27FC236}">
                <a16:creationId xmlns:a16="http://schemas.microsoft.com/office/drawing/2014/main" id="{2FE918FE-0EBE-6548-AF89-CA33FB54B2D9}"/>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87" name="Line 15">
            <a:extLst>
              <a:ext uri="{FF2B5EF4-FFF2-40B4-BE49-F238E27FC236}">
                <a16:creationId xmlns:a16="http://schemas.microsoft.com/office/drawing/2014/main" id="{52A77038-046C-F94E-A821-19345BEAE8F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88" name="Line 16">
            <a:extLst>
              <a:ext uri="{FF2B5EF4-FFF2-40B4-BE49-F238E27FC236}">
                <a16:creationId xmlns:a16="http://schemas.microsoft.com/office/drawing/2014/main" id="{504B5A48-F7E6-2D49-8206-D925D5D43BBB}"/>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89" name="Rectangle 17">
            <a:extLst>
              <a:ext uri="{FF2B5EF4-FFF2-40B4-BE49-F238E27FC236}">
                <a16:creationId xmlns:a16="http://schemas.microsoft.com/office/drawing/2014/main" id="{9B2A919D-3297-014E-9F65-06572A4BEBC2}"/>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66290" name="Rectangle 18">
            <a:extLst>
              <a:ext uri="{FF2B5EF4-FFF2-40B4-BE49-F238E27FC236}">
                <a16:creationId xmlns:a16="http://schemas.microsoft.com/office/drawing/2014/main" id="{DFCBF586-F10B-E54D-8BA8-03AB8D200357}"/>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91" name="Line 19">
            <a:extLst>
              <a:ext uri="{FF2B5EF4-FFF2-40B4-BE49-F238E27FC236}">
                <a16:creationId xmlns:a16="http://schemas.microsoft.com/office/drawing/2014/main" id="{2B0E6C84-0935-EC48-8A3B-870FD3B44452}"/>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92" name="Line 20">
            <a:extLst>
              <a:ext uri="{FF2B5EF4-FFF2-40B4-BE49-F238E27FC236}">
                <a16:creationId xmlns:a16="http://schemas.microsoft.com/office/drawing/2014/main" id="{D6C74E35-CEB2-8C4A-8823-BBB73C765908}"/>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93" name="Rectangle 21">
            <a:extLst>
              <a:ext uri="{FF2B5EF4-FFF2-40B4-BE49-F238E27FC236}">
                <a16:creationId xmlns:a16="http://schemas.microsoft.com/office/drawing/2014/main" id="{E29BF373-7E12-6042-A65D-DDD0D6FEE84D}"/>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94" name="Rectangle 22">
            <a:extLst>
              <a:ext uri="{FF2B5EF4-FFF2-40B4-BE49-F238E27FC236}">
                <a16:creationId xmlns:a16="http://schemas.microsoft.com/office/drawing/2014/main" id="{27E88225-F79C-0840-A21C-AFF85C90DFFE}"/>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295" name="Rectangle 23">
            <a:extLst>
              <a:ext uri="{FF2B5EF4-FFF2-40B4-BE49-F238E27FC236}">
                <a16:creationId xmlns:a16="http://schemas.microsoft.com/office/drawing/2014/main" id="{C8F27E4A-DC28-224E-91D2-FB1A3B422286}"/>
              </a:ext>
            </a:extLst>
          </p:cNvPr>
          <p:cNvSpPr>
            <a:spLocks noChangeArrowheads="1"/>
          </p:cNvSpPr>
          <p:nvPr/>
        </p:nvSpPr>
        <p:spPr bwMode="auto">
          <a:xfrm>
            <a:off x="81788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66296" name="Text Box 24">
            <a:extLst>
              <a:ext uri="{FF2B5EF4-FFF2-40B4-BE49-F238E27FC236}">
                <a16:creationId xmlns:a16="http://schemas.microsoft.com/office/drawing/2014/main" id="{473F7AAC-3EAC-A140-BEE2-E45039B709A7}"/>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2537" name="Picture 25">
            <a:extLst>
              <a:ext uri="{FF2B5EF4-FFF2-40B4-BE49-F238E27FC236}">
                <a16:creationId xmlns:a16="http://schemas.microsoft.com/office/drawing/2014/main" id="{B4FFEF6F-F59A-C441-BCEE-1FC894E8DD5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dist="161645"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192611" name="Group 99">
            <a:extLst>
              <a:ext uri="{FF2B5EF4-FFF2-40B4-BE49-F238E27FC236}">
                <a16:creationId xmlns:a16="http://schemas.microsoft.com/office/drawing/2014/main" id="{C947D251-ACFF-2D49-AFF5-07A6EE69DC51}"/>
              </a:ext>
            </a:extLst>
          </p:cNvPr>
          <p:cNvGrpSpPr>
            <a:grpSpLocks/>
          </p:cNvGrpSpPr>
          <p:nvPr/>
        </p:nvGrpSpPr>
        <p:grpSpPr bwMode="auto">
          <a:xfrm>
            <a:off x="4203700" y="1701800"/>
            <a:ext cx="1179513" cy="3009900"/>
            <a:chOff x="2648" y="1072"/>
            <a:chExt cx="743" cy="1896"/>
          </a:xfrm>
        </p:grpSpPr>
        <p:sp>
          <p:nvSpPr>
            <p:cNvPr id="192612" name="Oval 100">
              <a:extLst>
                <a:ext uri="{FF2B5EF4-FFF2-40B4-BE49-F238E27FC236}">
                  <a16:creationId xmlns:a16="http://schemas.microsoft.com/office/drawing/2014/main" id="{35EE1FF0-4FF7-5542-9692-C9635979B511}"/>
                </a:ext>
              </a:extLst>
            </p:cNvPr>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92613" name="Oval 101">
              <a:extLst>
                <a:ext uri="{FF2B5EF4-FFF2-40B4-BE49-F238E27FC236}">
                  <a16:creationId xmlns:a16="http://schemas.microsoft.com/office/drawing/2014/main" id="{D5CE08E4-9901-2C42-960E-C1C5907FAF14}"/>
                </a:ext>
              </a:extLst>
            </p:cNvPr>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92614" name="Oval 102">
              <a:extLst>
                <a:ext uri="{FF2B5EF4-FFF2-40B4-BE49-F238E27FC236}">
                  <a16:creationId xmlns:a16="http://schemas.microsoft.com/office/drawing/2014/main" id="{589791C6-795B-E34A-81AB-D9ECD6755CD0}"/>
                </a:ext>
              </a:extLst>
            </p:cNvPr>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92615" name="Oval 103">
              <a:extLst>
                <a:ext uri="{FF2B5EF4-FFF2-40B4-BE49-F238E27FC236}">
                  <a16:creationId xmlns:a16="http://schemas.microsoft.com/office/drawing/2014/main" id="{DFA7C717-CD57-184A-B44A-1AC49163F6B6}"/>
                </a:ext>
              </a:extLst>
            </p:cNvPr>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grpSp>
      <p:sp>
        <p:nvSpPr>
          <p:cNvPr id="192538" name="Line 26">
            <a:extLst>
              <a:ext uri="{FF2B5EF4-FFF2-40B4-BE49-F238E27FC236}">
                <a16:creationId xmlns:a16="http://schemas.microsoft.com/office/drawing/2014/main" id="{7A42EBD1-E858-A241-B384-1A28B48FB99A}"/>
              </a:ext>
            </a:extLst>
          </p:cNvPr>
          <p:cNvSpPr>
            <a:spLocks noChangeShapeType="1"/>
          </p:cNvSpPr>
          <p:nvPr/>
        </p:nvSpPr>
        <p:spPr bwMode="auto">
          <a:xfrm>
            <a:off x="2600325" y="1236663"/>
            <a:ext cx="2581275" cy="592137"/>
          </a:xfrm>
          <a:prstGeom prst="line">
            <a:avLst/>
          </a:prstGeom>
          <a:noFill/>
          <a:ln w="76200">
            <a:solidFill>
              <a:srgbClr val="D831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5" name="Rectangle 3">
            <a:extLst>
              <a:ext uri="{FF2B5EF4-FFF2-40B4-BE49-F238E27FC236}">
                <a16:creationId xmlns:a16="http://schemas.microsoft.com/office/drawing/2014/main" id="{9B71EC4D-794D-F84A-8329-705470F5C267}"/>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92518" name="Oval 6">
            <a:extLst>
              <a:ext uri="{FF2B5EF4-FFF2-40B4-BE49-F238E27FC236}">
                <a16:creationId xmlns:a16="http://schemas.microsoft.com/office/drawing/2014/main" id="{438769C1-C502-5144-A459-8FF6C56B9940}"/>
              </a:ext>
            </a:extLst>
          </p:cNvPr>
          <p:cNvSpPr>
            <a:spLocks noChangeArrowheads="1"/>
          </p:cNvSpPr>
          <p:nvPr/>
        </p:nvSpPr>
        <p:spPr bwMode="auto">
          <a:xfrm rot="240000">
            <a:off x="4368800" y="1905000"/>
            <a:ext cx="1206500" cy="2446338"/>
          </a:xfrm>
          <a:prstGeom prst="ellipse">
            <a:avLst/>
          </a:pr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9" name="Rectangle 7">
            <a:extLst>
              <a:ext uri="{FF2B5EF4-FFF2-40B4-BE49-F238E27FC236}">
                <a16:creationId xmlns:a16="http://schemas.microsoft.com/office/drawing/2014/main" id="{A99D506C-77D5-084D-8DC9-E6B156936DDC}"/>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20" name="Line 8">
            <a:extLst>
              <a:ext uri="{FF2B5EF4-FFF2-40B4-BE49-F238E27FC236}">
                <a16:creationId xmlns:a16="http://schemas.microsoft.com/office/drawing/2014/main" id="{066E759B-875B-3F41-A6D0-04C683E3517D}"/>
              </a:ext>
            </a:extLst>
          </p:cNvPr>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21" name="Line 9">
            <a:extLst>
              <a:ext uri="{FF2B5EF4-FFF2-40B4-BE49-F238E27FC236}">
                <a16:creationId xmlns:a16="http://schemas.microsoft.com/office/drawing/2014/main" id="{AA19F23A-7102-4D47-8FA1-6A96D37BBADB}"/>
              </a:ext>
            </a:extLst>
          </p:cNvPr>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22" name="Line 10">
            <a:extLst>
              <a:ext uri="{FF2B5EF4-FFF2-40B4-BE49-F238E27FC236}">
                <a16:creationId xmlns:a16="http://schemas.microsoft.com/office/drawing/2014/main" id="{3E17BB93-DB50-EF45-ACE2-A6AB65EEC50B}"/>
              </a:ext>
            </a:extLst>
          </p:cNvPr>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23" name="Line 11">
            <a:extLst>
              <a:ext uri="{FF2B5EF4-FFF2-40B4-BE49-F238E27FC236}">
                <a16:creationId xmlns:a16="http://schemas.microsoft.com/office/drawing/2014/main" id="{A93188EE-4C94-A041-806C-74163DA168D4}"/>
              </a:ext>
            </a:extLst>
          </p:cNvPr>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24" name="Line 12">
            <a:extLst>
              <a:ext uri="{FF2B5EF4-FFF2-40B4-BE49-F238E27FC236}">
                <a16:creationId xmlns:a16="http://schemas.microsoft.com/office/drawing/2014/main" id="{586AC160-3A14-954B-9327-F213621DACA5}"/>
              </a:ext>
            </a:extLst>
          </p:cNvPr>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32" name="Line 20">
            <a:extLst>
              <a:ext uri="{FF2B5EF4-FFF2-40B4-BE49-F238E27FC236}">
                <a16:creationId xmlns:a16="http://schemas.microsoft.com/office/drawing/2014/main" id="{4089592E-FCDE-E84D-BD3D-128893CA61C7}"/>
              </a:ext>
            </a:extLst>
          </p:cNvPr>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43" name="Oval 31">
            <a:extLst>
              <a:ext uri="{FF2B5EF4-FFF2-40B4-BE49-F238E27FC236}">
                <a16:creationId xmlns:a16="http://schemas.microsoft.com/office/drawing/2014/main" id="{EF4E7144-A7F7-CD4F-9FAB-F2AFDD5BEB73}"/>
              </a:ext>
            </a:extLst>
          </p:cNvPr>
          <p:cNvSpPr>
            <a:spLocks noChangeArrowheads="1"/>
          </p:cNvSpPr>
          <p:nvPr/>
        </p:nvSpPr>
        <p:spPr bwMode="auto">
          <a:xfrm>
            <a:off x="425450" y="628650"/>
            <a:ext cx="549275" cy="550863"/>
          </a:xfrm>
          <a:prstGeom prst="ellipse">
            <a:avLst/>
          </a:prstGeom>
          <a:noFill/>
          <a:ln w="57150">
            <a:solidFill>
              <a:srgbClr val="EEFF4B"/>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2544" name="Rectangle 32">
            <a:extLst>
              <a:ext uri="{FF2B5EF4-FFF2-40B4-BE49-F238E27FC236}">
                <a16:creationId xmlns:a16="http://schemas.microsoft.com/office/drawing/2014/main" id="{A6BB6799-78BB-6343-B8AC-F99F22962280}"/>
              </a:ext>
            </a:extLst>
          </p:cNvPr>
          <p:cNvSpPr>
            <a:spLocks noChangeArrowheads="1"/>
          </p:cNvSpPr>
          <p:nvPr/>
        </p:nvSpPr>
        <p:spPr bwMode="auto">
          <a:xfrm>
            <a:off x="430213" y="5915025"/>
            <a:ext cx="84089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en-US" sz="3200">
                <a:solidFill>
                  <a:srgbClr val="FFFF00"/>
                </a:solidFill>
                <a:effectLst>
                  <a:outerShdw blurRad="38100" dist="38100" dir="2700000" algn="tl">
                    <a:srgbClr val="000000"/>
                  </a:outerShdw>
                </a:effectLst>
              </a:rPr>
              <a:t>Rute Perjalanan ‘Duri’ Yesus...</a:t>
            </a:r>
          </a:p>
        </p:txBody>
      </p:sp>
      <p:sp>
        <p:nvSpPr>
          <p:cNvPr id="192577" name="Text Box 65">
            <a:extLst>
              <a:ext uri="{FF2B5EF4-FFF2-40B4-BE49-F238E27FC236}">
                <a16:creationId xmlns:a16="http://schemas.microsoft.com/office/drawing/2014/main" id="{B68EC503-C299-FE47-9717-7C7C52727BC2}"/>
              </a:ext>
            </a:extLst>
          </p:cNvPr>
          <p:cNvSpPr txBox="1">
            <a:spLocks noChangeArrowheads="1"/>
          </p:cNvSpPr>
          <p:nvPr/>
        </p:nvSpPr>
        <p:spPr bwMode="auto">
          <a:xfrm>
            <a:off x="1792288" y="0"/>
            <a:ext cx="3455987" cy="3397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Matt. 4:25; Mark 7:31</a:t>
            </a:r>
          </a:p>
        </p:txBody>
      </p:sp>
      <p:sp>
        <p:nvSpPr>
          <p:cNvPr id="192593" name="AutoShape 81">
            <a:extLst>
              <a:ext uri="{FF2B5EF4-FFF2-40B4-BE49-F238E27FC236}">
                <a16:creationId xmlns:a16="http://schemas.microsoft.com/office/drawing/2014/main" id="{C807E023-1829-CA46-8825-99F59894A5E2}"/>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94" name="Rectangle 82">
            <a:extLst>
              <a:ext uri="{FF2B5EF4-FFF2-40B4-BE49-F238E27FC236}">
                <a16:creationId xmlns:a16="http://schemas.microsoft.com/office/drawing/2014/main" id="{2717A983-035A-8449-BB2A-F2F7DC8C607E}"/>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95" name="Line 83">
            <a:extLst>
              <a:ext uri="{FF2B5EF4-FFF2-40B4-BE49-F238E27FC236}">
                <a16:creationId xmlns:a16="http://schemas.microsoft.com/office/drawing/2014/main" id="{725EE937-FB68-5446-86B1-761C5E9B71E0}"/>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96" name="Line 84">
            <a:extLst>
              <a:ext uri="{FF2B5EF4-FFF2-40B4-BE49-F238E27FC236}">
                <a16:creationId xmlns:a16="http://schemas.microsoft.com/office/drawing/2014/main" id="{FB78A311-FFDC-0C48-B6DE-8AA327AA9445}"/>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97" name="Line 85">
            <a:extLst>
              <a:ext uri="{FF2B5EF4-FFF2-40B4-BE49-F238E27FC236}">
                <a16:creationId xmlns:a16="http://schemas.microsoft.com/office/drawing/2014/main" id="{DBB41456-2A82-BA4C-AC27-E0A23EEA225B}"/>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98" name="Line 86">
            <a:extLst>
              <a:ext uri="{FF2B5EF4-FFF2-40B4-BE49-F238E27FC236}">
                <a16:creationId xmlns:a16="http://schemas.microsoft.com/office/drawing/2014/main" id="{3B865D73-0F53-274C-9F9D-DE42D330C5C7}"/>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99" name="Line 87">
            <a:extLst>
              <a:ext uri="{FF2B5EF4-FFF2-40B4-BE49-F238E27FC236}">
                <a16:creationId xmlns:a16="http://schemas.microsoft.com/office/drawing/2014/main" id="{76C7417C-5B7D-B14F-8F0C-5CB96F837627}"/>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00" name="Rectangle 88">
            <a:extLst>
              <a:ext uri="{FF2B5EF4-FFF2-40B4-BE49-F238E27FC236}">
                <a16:creationId xmlns:a16="http://schemas.microsoft.com/office/drawing/2014/main" id="{F4C340F5-8EF8-4440-9DD3-464F1B61F2A7}"/>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192601" name="Rectangle 89">
            <a:extLst>
              <a:ext uri="{FF2B5EF4-FFF2-40B4-BE49-F238E27FC236}">
                <a16:creationId xmlns:a16="http://schemas.microsoft.com/office/drawing/2014/main" id="{B146DFC3-C1FD-A540-B8DB-6D93C76DE243}"/>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02" name="Line 90">
            <a:extLst>
              <a:ext uri="{FF2B5EF4-FFF2-40B4-BE49-F238E27FC236}">
                <a16:creationId xmlns:a16="http://schemas.microsoft.com/office/drawing/2014/main" id="{814EBC20-16DF-6B4F-BC53-3E525B4BD60E}"/>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03" name="Line 91">
            <a:extLst>
              <a:ext uri="{FF2B5EF4-FFF2-40B4-BE49-F238E27FC236}">
                <a16:creationId xmlns:a16="http://schemas.microsoft.com/office/drawing/2014/main" id="{F0F06F6C-847C-774B-AEBC-F6061B9B2884}"/>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04" name="Rectangle 92">
            <a:extLst>
              <a:ext uri="{FF2B5EF4-FFF2-40B4-BE49-F238E27FC236}">
                <a16:creationId xmlns:a16="http://schemas.microsoft.com/office/drawing/2014/main" id="{49667F01-7C10-0144-B1A7-30D0D52DEFB0}"/>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05" name="Rectangle 93">
            <a:extLst>
              <a:ext uri="{FF2B5EF4-FFF2-40B4-BE49-F238E27FC236}">
                <a16:creationId xmlns:a16="http://schemas.microsoft.com/office/drawing/2014/main" id="{ACBE8E86-6C14-C848-9633-99C7C64D592C}"/>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06" name="Rectangle 94">
            <a:extLst>
              <a:ext uri="{FF2B5EF4-FFF2-40B4-BE49-F238E27FC236}">
                <a16:creationId xmlns:a16="http://schemas.microsoft.com/office/drawing/2014/main" id="{EB62F0D4-91D5-C54F-B676-1F345A95E201}"/>
              </a:ext>
            </a:extLst>
          </p:cNvPr>
          <p:cNvSpPr>
            <a:spLocks noChangeArrowheads="1"/>
          </p:cNvSpPr>
          <p:nvPr/>
        </p:nvSpPr>
        <p:spPr bwMode="auto">
          <a:xfrm>
            <a:off x="817245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192607" name="Text Box 95">
            <a:extLst>
              <a:ext uri="{FF2B5EF4-FFF2-40B4-BE49-F238E27FC236}">
                <a16:creationId xmlns:a16="http://schemas.microsoft.com/office/drawing/2014/main" id="{301E3734-77FE-F14E-88ED-46BBE95BB76B}"/>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92625" name="Line 113">
            <a:extLst>
              <a:ext uri="{FF2B5EF4-FFF2-40B4-BE49-F238E27FC236}">
                <a16:creationId xmlns:a16="http://schemas.microsoft.com/office/drawing/2014/main" id="{5F64F336-8E69-A948-928B-4A87D1D12552}"/>
              </a:ext>
            </a:extLst>
          </p:cNvPr>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26" name="Rectangle 114">
            <a:extLst>
              <a:ext uri="{FF2B5EF4-FFF2-40B4-BE49-F238E27FC236}">
                <a16:creationId xmlns:a16="http://schemas.microsoft.com/office/drawing/2014/main" id="{04AD1FE4-55C0-104D-8DC9-15284C0FA98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39</a:t>
            </a:r>
          </a:p>
        </p:txBody>
      </p:sp>
      <p:sp>
        <p:nvSpPr>
          <p:cNvPr id="192627" name="Oval 115">
            <a:extLst>
              <a:ext uri="{FF2B5EF4-FFF2-40B4-BE49-F238E27FC236}">
                <a16:creationId xmlns:a16="http://schemas.microsoft.com/office/drawing/2014/main" id="{5126BCE5-3F5A-9244-90BA-674BEE37A7F1}"/>
              </a:ext>
            </a:extLst>
          </p:cNvPr>
          <p:cNvSpPr>
            <a:spLocks noChangeArrowheads="1"/>
          </p:cNvSpPr>
          <p:nvPr/>
        </p:nvSpPr>
        <p:spPr bwMode="auto">
          <a:xfrm>
            <a:off x="4208463" y="939800"/>
            <a:ext cx="1109662" cy="62865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2628" name="Oval 116">
            <a:extLst>
              <a:ext uri="{FF2B5EF4-FFF2-40B4-BE49-F238E27FC236}">
                <a16:creationId xmlns:a16="http://schemas.microsoft.com/office/drawing/2014/main" id="{F5296E55-9CAD-B04A-89DC-7212B2EB3EF7}"/>
              </a:ext>
            </a:extLst>
          </p:cNvPr>
          <p:cNvSpPr>
            <a:spLocks noChangeArrowheads="1"/>
          </p:cNvSpPr>
          <p:nvPr/>
        </p:nvSpPr>
        <p:spPr bwMode="auto">
          <a:xfrm>
            <a:off x="4818063" y="2424113"/>
            <a:ext cx="1109662" cy="38100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2629" name="Text Box 117">
            <a:extLst>
              <a:ext uri="{FF2B5EF4-FFF2-40B4-BE49-F238E27FC236}">
                <a16:creationId xmlns:a16="http://schemas.microsoft.com/office/drawing/2014/main" id="{5437347C-6CA3-AB42-800D-3A8D2F9664BA}"/>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2</a:t>
            </a:r>
          </a:p>
        </p:txBody>
      </p:sp>
      <p:sp>
        <p:nvSpPr>
          <p:cNvPr id="192630" name="Rectangle 118">
            <a:extLst>
              <a:ext uri="{FF2B5EF4-FFF2-40B4-BE49-F238E27FC236}">
                <a16:creationId xmlns:a16="http://schemas.microsoft.com/office/drawing/2014/main" id="{5D50A255-EA2E-B845-899F-D7333931B3F6}"/>
              </a:ext>
            </a:extLst>
          </p:cNvPr>
          <p:cNvSpPr>
            <a:spLocks noChangeArrowheads="1"/>
          </p:cNvSpPr>
          <p:nvPr/>
        </p:nvSpPr>
        <p:spPr bwMode="auto">
          <a:xfrm>
            <a:off x="611188" y="2449513"/>
            <a:ext cx="2062162" cy="5778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rgbClr val="FFFF00"/>
                </a:solidFill>
                <a:latin typeface="Krone" charset="0"/>
              </a:rPr>
              <a:t>2. TRANSIT DI</a:t>
            </a:r>
          </a:p>
          <a:p>
            <a:pPr algn="r">
              <a:lnSpc>
                <a:spcPct val="55000"/>
              </a:lnSpc>
              <a:spcBef>
                <a:spcPct val="50000"/>
              </a:spcBef>
            </a:pPr>
            <a:r>
              <a:rPr lang="en-US" altLang="en-US" sz="2000">
                <a:solidFill>
                  <a:srgbClr val="FFFF00"/>
                </a:solidFill>
                <a:latin typeface="Krone" charset="0"/>
              </a:rPr>
              <a:t>SAMARIA</a:t>
            </a:r>
          </a:p>
        </p:txBody>
      </p:sp>
      <p:sp>
        <p:nvSpPr>
          <p:cNvPr id="192631" name="Rectangle 119">
            <a:extLst>
              <a:ext uri="{FF2B5EF4-FFF2-40B4-BE49-F238E27FC236}">
                <a16:creationId xmlns:a16="http://schemas.microsoft.com/office/drawing/2014/main" id="{29ADE01F-0199-3541-BEC0-BD78C4F986BA}"/>
              </a:ext>
            </a:extLst>
          </p:cNvPr>
          <p:cNvSpPr>
            <a:spLocks noChangeArrowheads="1"/>
          </p:cNvSpPr>
          <p:nvPr/>
        </p:nvSpPr>
        <p:spPr bwMode="auto">
          <a:xfrm>
            <a:off x="14288" y="822325"/>
            <a:ext cx="2608262" cy="8985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chemeClr val="tx1"/>
                </a:solidFill>
                <a:latin typeface="Krone" charset="0"/>
              </a:rPr>
              <a:t>3. PELAYANAN</a:t>
            </a:r>
          </a:p>
          <a:p>
            <a:pPr algn="r">
              <a:lnSpc>
                <a:spcPct val="55000"/>
              </a:lnSpc>
              <a:spcBef>
                <a:spcPct val="50000"/>
              </a:spcBef>
            </a:pPr>
            <a:r>
              <a:rPr lang="en-US" altLang="en-US" sz="2000">
                <a:solidFill>
                  <a:schemeClr val="tx1"/>
                </a:solidFill>
                <a:latin typeface="Krone" charset="0"/>
              </a:rPr>
              <a:t> GALILEA DI</a:t>
            </a:r>
          </a:p>
          <a:p>
            <a:pPr algn="r">
              <a:lnSpc>
                <a:spcPct val="55000"/>
              </a:lnSpc>
              <a:spcBef>
                <a:spcPct val="50000"/>
              </a:spcBef>
            </a:pPr>
            <a:r>
              <a:rPr lang="en-US" altLang="en-US" sz="2000">
                <a:solidFill>
                  <a:srgbClr val="FFFF00"/>
                </a:solidFill>
                <a:latin typeface="Krone" charset="0"/>
              </a:rPr>
              <a:t>KAPERNAUM</a:t>
            </a:r>
            <a:endParaRPr lang="en-US" altLang="en-US" sz="2000">
              <a:solidFill>
                <a:schemeClr val="tx1"/>
              </a:solidFill>
              <a:latin typeface="Krone" charset="0"/>
            </a:endParaRPr>
          </a:p>
        </p:txBody>
      </p:sp>
      <p:sp>
        <p:nvSpPr>
          <p:cNvPr id="192632" name="Rectangle 120">
            <a:extLst>
              <a:ext uri="{FF2B5EF4-FFF2-40B4-BE49-F238E27FC236}">
                <a16:creationId xmlns:a16="http://schemas.microsoft.com/office/drawing/2014/main" id="{95736102-8E7C-9F46-B0B9-7C4845F9D089}"/>
              </a:ext>
            </a:extLst>
          </p:cNvPr>
          <p:cNvSpPr>
            <a:spLocks noChangeArrowheads="1"/>
          </p:cNvSpPr>
          <p:nvPr/>
        </p:nvSpPr>
        <p:spPr bwMode="auto">
          <a:xfrm>
            <a:off x="277813" y="4022725"/>
            <a:ext cx="2405062" cy="1219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rgbClr val="FFFF00"/>
                </a:solidFill>
                <a:latin typeface="Krone" charset="0"/>
              </a:rPr>
              <a:t>1. </a:t>
            </a:r>
            <a:r>
              <a:rPr lang="fi-FI" altLang="en-US" sz="2000">
                <a:solidFill>
                  <a:srgbClr val="FFFF00"/>
                </a:solidFill>
                <a:latin typeface="Krone" charset="0"/>
              </a:rPr>
              <a:t>PELAYANAN</a:t>
            </a:r>
          </a:p>
          <a:p>
            <a:pPr algn="r">
              <a:lnSpc>
                <a:spcPct val="55000"/>
              </a:lnSpc>
              <a:spcBef>
                <a:spcPct val="50000"/>
              </a:spcBef>
            </a:pPr>
            <a:r>
              <a:rPr lang="fi-FI" altLang="en-US" sz="2000">
                <a:solidFill>
                  <a:srgbClr val="FFFF00"/>
                </a:solidFill>
                <a:latin typeface="Krone" charset="0"/>
              </a:rPr>
              <a:t> PERTAMA</a:t>
            </a:r>
          </a:p>
          <a:p>
            <a:pPr algn="r">
              <a:lnSpc>
                <a:spcPct val="55000"/>
              </a:lnSpc>
              <a:spcBef>
                <a:spcPct val="50000"/>
              </a:spcBef>
            </a:pPr>
            <a:r>
              <a:rPr lang="fi-FI" altLang="en-US" sz="2000">
                <a:solidFill>
                  <a:srgbClr val="FFFF00"/>
                </a:solidFill>
                <a:latin typeface="Krone" charset="0"/>
              </a:rPr>
              <a:t>TUHAN DI  </a:t>
            </a:r>
          </a:p>
          <a:p>
            <a:pPr algn="r">
              <a:lnSpc>
                <a:spcPct val="55000"/>
              </a:lnSpc>
              <a:spcBef>
                <a:spcPct val="50000"/>
              </a:spcBef>
            </a:pPr>
            <a:r>
              <a:rPr lang="fi-FI" altLang="en-US" sz="2000">
                <a:solidFill>
                  <a:srgbClr val="FFFF00"/>
                </a:solidFill>
                <a:latin typeface="Krone" charset="0"/>
              </a:rPr>
              <a:t>YERUSALEM </a:t>
            </a:r>
            <a:endParaRPr lang="en-US" altLang="en-US" sz="2000">
              <a:solidFill>
                <a:srgbClr val="FFFF00"/>
              </a:solidFill>
              <a:latin typeface="Krone"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92524"/>
                                        </p:tgtEl>
                                        <p:attrNameLst>
                                          <p:attrName>style.visibility</p:attrName>
                                        </p:attrNameLst>
                                      </p:cBhvr>
                                      <p:to>
                                        <p:strVal val="visible"/>
                                      </p:to>
                                    </p:set>
                                    <p:anim calcmode="lin" valueType="num">
                                      <p:cBhvr>
                                        <p:cTn id="7" dur="500" fill="hold"/>
                                        <p:tgtEl>
                                          <p:spTgt spid="192524"/>
                                        </p:tgtEl>
                                        <p:attrNameLst>
                                          <p:attrName>ppt_w</p:attrName>
                                        </p:attrNameLst>
                                      </p:cBhvr>
                                      <p:tavLst>
                                        <p:tav tm="0">
                                          <p:val>
                                            <p:fltVal val="0"/>
                                          </p:val>
                                        </p:tav>
                                        <p:tav tm="100000">
                                          <p:val>
                                            <p:strVal val="#ppt_w"/>
                                          </p:val>
                                        </p:tav>
                                      </p:tavLst>
                                    </p:anim>
                                    <p:anim calcmode="lin" valueType="num">
                                      <p:cBhvr>
                                        <p:cTn id="8" dur="500" fill="hold"/>
                                        <p:tgtEl>
                                          <p:spTgt spid="192524"/>
                                        </p:tgtEl>
                                        <p:attrNameLst>
                                          <p:attrName>ppt_h</p:attrName>
                                        </p:attrNameLst>
                                      </p:cBhvr>
                                      <p:tavLst>
                                        <p:tav tm="0">
                                          <p:val>
                                            <p:fltVal val="0"/>
                                          </p:val>
                                        </p:tav>
                                        <p:tav tm="100000">
                                          <p:val>
                                            <p:strVal val="#ppt_h"/>
                                          </p:val>
                                        </p:tav>
                                      </p:tavLst>
                                    </p:anim>
                                    <p:anim calcmode="lin" valueType="num">
                                      <p:cBhvr>
                                        <p:cTn id="9" dur="500" fill="hold"/>
                                        <p:tgtEl>
                                          <p:spTgt spid="192524"/>
                                        </p:tgtEl>
                                        <p:attrNameLst>
                                          <p:attrName>ppt_x</p:attrName>
                                        </p:attrNameLst>
                                      </p:cBhvr>
                                      <p:tavLst>
                                        <p:tav tm="0">
                                          <p:val>
                                            <p:fltVal val="0.5"/>
                                          </p:val>
                                        </p:tav>
                                        <p:tav tm="100000">
                                          <p:val>
                                            <p:strVal val="#ppt_x"/>
                                          </p:val>
                                        </p:tav>
                                      </p:tavLst>
                                    </p:anim>
                                    <p:anim calcmode="lin" valueType="num">
                                      <p:cBhvr>
                                        <p:cTn id="10" dur="500" fill="hold"/>
                                        <p:tgtEl>
                                          <p:spTgt spid="19252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92523"/>
                                        </p:tgtEl>
                                        <p:attrNameLst>
                                          <p:attrName>style.visibility</p:attrName>
                                        </p:attrNameLst>
                                      </p:cBhvr>
                                      <p:to>
                                        <p:strVal val="visible"/>
                                      </p:to>
                                    </p:set>
                                    <p:anim calcmode="lin" valueType="num">
                                      <p:cBhvr>
                                        <p:cTn id="14" dur="500" fill="hold"/>
                                        <p:tgtEl>
                                          <p:spTgt spid="192523"/>
                                        </p:tgtEl>
                                        <p:attrNameLst>
                                          <p:attrName>ppt_w</p:attrName>
                                        </p:attrNameLst>
                                      </p:cBhvr>
                                      <p:tavLst>
                                        <p:tav tm="0">
                                          <p:val>
                                            <p:fltVal val="0"/>
                                          </p:val>
                                        </p:tav>
                                        <p:tav tm="100000">
                                          <p:val>
                                            <p:strVal val="#ppt_w"/>
                                          </p:val>
                                        </p:tav>
                                      </p:tavLst>
                                    </p:anim>
                                    <p:anim calcmode="lin" valueType="num">
                                      <p:cBhvr>
                                        <p:cTn id="15" dur="500" fill="hold"/>
                                        <p:tgtEl>
                                          <p:spTgt spid="192523"/>
                                        </p:tgtEl>
                                        <p:attrNameLst>
                                          <p:attrName>ppt_h</p:attrName>
                                        </p:attrNameLst>
                                      </p:cBhvr>
                                      <p:tavLst>
                                        <p:tav tm="0">
                                          <p:val>
                                            <p:fltVal val="0"/>
                                          </p:val>
                                        </p:tav>
                                        <p:tav tm="100000">
                                          <p:val>
                                            <p:strVal val="#ppt_h"/>
                                          </p:val>
                                        </p:tav>
                                      </p:tavLst>
                                    </p:anim>
                                    <p:anim calcmode="lin" valueType="num">
                                      <p:cBhvr>
                                        <p:cTn id="16" dur="500" fill="hold"/>
                                        <p:tgtEl>
                                          <p:spTgt spid="192523"/>
                                        </p:tgtEl>
                                        <p:attrNameLst>
                                          <p:attrName>ppt_x</p:attrName>
                                        </p:attrNameLst>
                                      </p:cBhvr>
                                      <p:tavLst>
                                        <p:tav tm="0">
                                          <p:val>
                                            <p:fltVal val="0.5"/>
                                          </p:val>
                                        </p:tav>
                                        <p:tav tm="100000">
                                          <p:val>
                                            <p:strVal val="#ppt_x"/>
                                          </p:val>
                                        </p:tav>
                                      </p:tavLst>
                                    </p:anim>
                                    <p:anim calcmode="lin" valueType="num">
                                      <p:cBhvr>
                                        <p:cTn id="17" dur="500" fill="hold"/>
                                        <p:tgtEl>
                                          <p:spTgt spid="19252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192521"/>
                                        </p:tgtEl>
                                        <p:attrNameLst>
                                          <p:attrName>style.visibility</p:attrName>
                                        </p:attrNameLst>
                                      </p:cBhvr>
                                      <p:to>
                                        <p:strVal val="visible"/>
                                      </p:to>
                                    </p:set>
                                    <p:anim calcmode="lin" valueType="num">
                                      <p:cBhvr>
                                        <p:cTn id="21" dur="500" fill="hold"/>
                                        <p:tgtEl>
                                          <p:spTgt spid="192521"/>
                                        </p:tgtEl>
                                        <p:attrNameLst>
                                          <p:attrName>ppt_w</p:attrName>
                                        </p:attrNameLst>
                                      </p:cBhvr>
                                      <p:tavLst>
                                        <p:tav tm="0">
                                          <p:val>
                                            <p:fltVal val="0"/>
                                          </p:val>
                                        </p:tav>
                                        <p:tav tm="100000">
                                          <p:val>
                                            <p:strVal val="#ppt_w"/>
                                          </p:val>
                                        </p:tav>
                                      </p:tavLst>
                                    </p:anim>
                                    <p:anim calcmode="lin" valueType="num">
                                      <p:cBhvr>
                                        <p:cTn id="22" dur="500" fill="hold"/>
                                        <p:tgtEl>
                                          <p:spTgt spid="192521"/>
                                        </p:tgtEl>
                                        <p:attrNameLst>
                                          <p:attrName>ppt_h</p:attrName>
                                        </p:attrNameLst>
                                      </p:cBhvr>
                                      <p:tavLst>
                                        <p:tav tm="0">
                                          <p:val>
                                            <p:fltVal val="0"/>
                                          </p:val>
                                        </p:tav>
                                        <p:tav tm="100000">
                                          <p:val>
                                            <p:strVal val="#ppt_h"/>
                                          </p:val>
                                        </p:tav>
                                      </p:tavLst>
                                    </p:anim>
                                    <p:anim calcmode="lin" valueType="num">
                                      <p:cBhvr>
                                        <p:cTn id="23" dur="500" fill="hold"/>
                                        <p:tgtEl>
                                          <p:spTgt spid="192521"/>
                                        </p:tgtEl>
                                        <p:attrNameLst>
                                          <p:attrName>ppt_x</p:attrName>
                                        </p:attrNameLst>
                                      </p:cBhvr>
                                      <p:tavLst>
                                        <p:tav tm="0">
                                          <p:val>
                                            <p:fltVal val="0.5"/>
                                          </p:val>
                                        </p:tav>
                                        <p:tav tm="100000">
                                          <p:val>
                                            <p:strVal val="#ppt_x"/>
                                          </p:val>
                                        </p:tav>
                                      </p:tavLst>
                                    </p:anim>
                                    <p:anim calcmode="lin" valueType="num">
                                      <p:cBhvr>
                                        <p:cTn id="24" dur="500" fill="hold"/>
                                        <p:tgtEl>
                                          <p:spTgt spid="19252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192522"/>
                                        </p:tgtEl>
                                        <p:attrNameLst>
                                          <p:attrName>style.visibility</p:attrName>
                                        </p:attrNameLst>
                                      </p:cBhvr>
                                      <p:to>
                                        <p:strVal val="visible"/>
                                      </p:to>
                                    </p:set>
                                    <p:anim calcmode="lin" valueType="num">
                                      <p:cBhvr>
                                        <p:cTn id="28" dur="500" fill="hold"/>
                                        <p:tgtEl>
                                          <p:spTgt spid="192522"/>
                                        </p:tgtEl>
                                        <p:attrNameLst>
                                          <p:attrName>ppt_w</p:attrName>
                                        </p:attrNameLst>
                                      </p:cBhvr>
                                      <p:tavLst>
                                        <p:tav tm="0">
                                          <p:val>
                                            <p:fltVal val="0"/>
                                          </p:val>
                                        </p:tav>
                                        <p:tav tm="100000">
                                          <p:val>
                                            <p:strVal val="#ppt_w"/>
                                          </p:val>
                                        </p:tav>
                                      </p:tavLst>
                                    </p:anim>
                                    <p:anim calcmode="lin" valueType="num">
                                      <p:cBhvr>
                                        <p:cTn id="29" dur="500" fill="hold"/>
                                        <p:tgtEl>
                                          <p:spTgt spid="192522"/>
                                        </p:tgtEl>
                                        <p:attrNameLst>
                                          <p:attrName>ppt_h</p:attrName>
                                        </p:attrNameLst>
                                      </p:cBhvr>
                                      <p:tavLst>
                                        <p:tav tm="0">
                                          <p:val>
                                            <p:fltVal val="0"/>
                                          </p:val>
                                        </p:tav>
                                        <p:tav tm="100000">
                                          <p:val>
                                            <p:strVal val="#ppt_h"/>
                                          </p:val>
                                        </p:tav>
                                      </p:tavLst>
                                    </p:anim>
                                    <p:anim calcmode="lin" valueType="num">
                                      <p:cBhvr>
                                        <p:cTn id="30" dur="500" fill="hold"/>
                                        <p:tgtEl>
                                          <p:spTgt spid="192522"/>
                                        </p:tgtEl>
                                        <p:attrNameLst>
                                          <p:attrName>ppt_x</p:attrName>
                                        </p:attrNameLst>
                                      </p:cBhvr>
                                      <p:tavLst>
                                        <p:tav tm="0">
                                          <p:val>
                                            <p:fltVal val="0.5"/>
                                          </p:val>
                                        </p:tav>
                                        <p:tav tm="100000">
                                          <p:val>
                                            <p:strVal val="#ppt_x"/>
                                          </p:val>
                                        </p:tav>
                                      </p:tavLst>
                                    </p:anim>
                                    <p:anim calcmode="lin" valueType="num">
                                      <p:cBhvr>
                                        <p:cTn id="31" dur="500" fill="hold"/>
                                        <p:tgtEl>
                                          <p:spTgt spid="19252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192520"/>
                                        </p:tgtEl>
                                        <p:attrNameLst>
                                          <p:attrName>style.visibility</p:attrName>
                                        </p:attrNameLst>
                                      </p:cBhvr>
                                      <p:to>
                                        <p:strVal val="visible"/>
                                      </p:to>
                                    </p:set>
                                    <p:anim calcmode="lin" valueType="num">
                                      <p:cBhvr>
                                        <p:cTn id="35" dur="500" fill="hold"/>
                                        <p:tgtEl>
                                          <p:spTgt spid="192520"/>
                                        </p:tgtEl>
                                        <p:attrNameLst>
                                          <p:attrName>ppt_w</p:attrName>
                                        </p:attrNameLst>
                                      </p:cBhvr>
                                      <p:tavLst>
                                        <p:tav tm="0">
                                          <p:val>
                                            <p:fltVal val="0"/>
                                          </p:val>
                                        </p:tav>
                                        <p:tav tm="100000">
                                          <p:val>
                                            <p:strVal val="#ppt_w"/>
                                          </p:val>
                                        </p:tav>
                                      </p:tavLst>
                                    </p:anim>
                                    <p:anim calcmode="lin" valueType="num">
                                      <p:cBhvr>
                                        <p:cTn id="36" dur="500" fill="hold"/>
                                        <p:tgtEl>
                                          <p:spTgt spid="192520"/>
                                        </p:tgtEl>
                                        <p:attrNameLst>
                                          <p:attrName>ppt_h</p:attrName>
                                        </p:attrNameLst>
                                      </p:cBhvr>
                                      <p:tavLst>
                                        <p:tav tm="0">
                                          <p:val>
                                            <p:fltVal val="0"/>
                                          </p:val>
                                        </p:tav>
                                        <p:tav tm="100000">
                                          <p:val>
                                            <p:strVal val="#ppt_h"/>
                                          </p:val>
                                        </p:tav>
                                      </p:tavLst>
                                    </p:anim>
                                    <p:anim calcmode="lin" valueType="num">
                                      <p:cBhvr>
                                        <p:cTn id="37" dur="500" fill="hold"/>
                                        <p:tgtEl>
                                          <p:spTgt spid="192520"/>
                                        </p:tgtEl>
                                        <p:attrNameLst>
                                          <p:attrName>ppt_x</p:attrName>
                                        </p:attrNameLst>
                                      </p:cBhvr>
                                      <p:tavLst>
                                        <p:tav tm="0">
                                          <p:val>
                                            <p:fltVal val="0.5"/>
                                          </p:val>
                                        </p:tav>
                                        <p:tav tm="100000">
                                          <p:val>
                                            <p:strVal val="#ppt_x"/>
                                          </p:val>
                                        </p:tav>
                                      </p:tavLst>
                                    </p:anim>
                                    <p:anim calcmode="lin" valueType="num">
                                      <p:cBhvr>
                                        <p:cTn id="38" dur="500" fill="hold"/>
                                        <p:tgtEl>
                                          <p:spTgt spid="192520"/>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p:cTn id="42" dur="1" fill="hold">
                                          <p:stCondLst>
                                            <p:cond delay="0"/>
                                          </p:stCondLst>
                                        </p:cTn>
                                        <p:tgtEl>
                                          <p:spTgt spid="192627"/>
                                        </p:tgtEl>
                                        <p:attrNameLst>
                                          <p:attrName>style.visibility</p:attrName>
                                        </p:attrNameLst>
                                      </p:cBhvr>
                                      <p:to>
                                        <p:strVal val="visible"/>
                                      </p:to>
                                    </p:set>
                                    <p:anim calcmode="lin" valueType="num">
                                      <p:cBhvr>
                                        <p:cTn id="43" dur="500" fill="hold"/>
                                        <p:tgtEl>
                                          <p:spTgt spid="192627"/>
                                        </p:tgtEl>
                                        <p:attrNameLst>
                                          <p:attrName>ppt_w</p:attrName>
                                        </p:attrNameLst>
                                      </p:cBhvr>
                                      <p:tavLst>
                                        <p:tav tm="0">
                                          <p:val>
                                            <p:fltVal val="0"/>
                                          </p:val>
                                        </p:tav>
                                        <p:tav tm="100000">
                                          <p:val>
                                            <p:strVal val="#ppt_w"/>
                                          </p:val>
                                        </p:tav>
                                      </p:tavLst>
                                    </p:anim>
                                    <p:anim calcmode="lin" valueType="num">
                                      <p:cBhvr>
                                        <p:cTn id="44" dur="500" fill="hold"/>
                                        <p:tgtEl>
                                          <p:spTgt spid="192627"/>
                                        </p:tgtEl>
                                        <p:attrNameLst>
                                          <p:attrName>ppt_h</p:attrName>
                                        </p:attrNameLst>
                                      </p:cBhvr>
                                      <p:tavLst>
                                        <p:tav tm="0">
                                          <p:val>
                                            <p:fltVal val="0"/>
                                          </p:val>
                                        </p:tav>
                                        <p:tav tm="100000">
                                          <p:val>
                                            <p:strVal val="#ppt_h"/>
                                          </p:val>
                                        </p:tav>
                                      </p:tavLst>
                                    </p:anim>
                                    <p:anim calcmode="lin" valueType="num">
                                      <p:cBhvr>
                                        <p:cTn id="45" dur="500" fill="hold"/>
                                        <p:tgtEl>
                                          <p:spTgt spid="192627"/>
                                        </p:tgtEl>
                                        <p:attrNameLst>
                                          <p:attrName>ppt_x</p:attrName>
                                        </p:attrNameLst>
                                      </p:cBhvr>
                                      <p:tavLst>
                                        <p:tav tm="0">
                                          <p:val>
                                            <p:fltVal val="0.5"/>
                                          </p:val>
                                        </p:tav>
                                        <p:tav tm="100000">
                                          <p:val>
                                            <p:strVal val="#ppt_x"/>
                                          </p:val>
                                        </p:tav>
                                      </p:tavLst>
                                    </p:anim>
                                    <p:anim calcmode="lin" valueType="num">
                                      <p:cBhvr>
                                        <p:cTn id="46" dur="500" fill="hold"/>
                                        <p:tgtEl>
                                          <p:spTgt spid="192627"/>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92628"/>
                                        </p:tgtEl>
                                        <p:attrNameLst>
                                          <p:attrName>style.visibility</p:attrName>
                                        </p:attrNameLst>
                                      </p:cBhvr>
                                      <p:to>
                                        <p:strVal val="visible"/>
                                      </p:to>
                                    </p:set>
                                    <p:anim calcmode="lin" valueType="num">
                                      <p:cBhvr>
                                        <p:cTn id="51" dur="500" fill="hold"/>
                                        <p:tgtEl>
                                          <p:spTgt spid="192628"/>
                                        </p:tgtEl>
                                        <p:attrNameLst>
                                          <p:attrName>ppt_w</p:attrName>
                                        </p:attrNameLst>
                                      </p:cBhvr>
                                      <p:tavLst>
                                        <p:tav tm="0">
                                          <p:val>
                                            <p:fltVal val="0"/>
                                          </p:val>
                                        </p:tav>
                                        <p:tav tm="100000">
                                          <p:val>
                                            <p:strVal val="#ppt_w"/>
                                          </p:val>
                                        </p:tav>
                                      </p:tavLst>
                                    </p:anim>
                                    <p:anim calcmode="lin" valueType="num">
                                      <p:cBhvr>
                                        <p:cTn id="52" dur="500" fill="hold"/>
                                        <p:tgtEl>
                                          <p:spTgt spid="192628"/>
                                        </p:tgtEl>
                                        <p:attrNameLst>
                                          <p:attrName>ppt_h</p:attrName>
                                        </p:attrNameLst>
                                      </p:cBhvr>
                                      <p:tavLst>
                                        <p:tav tm="0">
                                          <p:val>
                                            <p:fltVal val="0"/>
                                          </p:val>
                                        </p:tav>
                                        <p:tav tm="100000">
                                          <p:val>
                                            <p:strVal val="#ppt_h"/>
                                          </p:val>
                                        </p:tav>
                                      </p:tavLst>
                                    </p:anim>
                                    <p:anim calcmode="lin" valueType="num">
                                      <p:cBhvr>
                                        <p:cTn id="53" dur="500" fill="hold"/>
                                        <p:tgtEl>
                                          <p:spTgt spid="192628"/>
                                        </p:tgtEl>
                                        <p:attrNameLst>
                                          <p:attrName>ppt_x</p:attrName>
                                        </p:attrNameLst>
                                      </p:cBhvr>
                                      <p:tavLst>
                                        <p:tav tm="0">
                                          <p:val>
                                            <p:fltVal val="0.5"/>
                                          </p:val>
                                        </p:tav>
                                        <p:tav tm="100000">
                                          <p:val>
                                            <p:strVal val="#ppt_x"/>
                                          </p:val>
                                        </p:tav>
                                      </p:tavLst>
                                    </p:anim>
                                    <p:anim calcmode="lin" valueType="num">
                                      <p:cBhvr>
                                        <p:cTn id="54" dur="500" fill="hold"/>
                                        <p:tgtEl>
                                          <p:spTgt spid="1926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9346" name="Rectangle 2" hidden="1">
            <a:extLst>
              <a:ext uri="{FF2B5EF4-FFF2-40B4-BE49-F238E27FC236}">
                <a16:creationId xmlns:a16="http://schemas.microsoft.com/office/drawing/2014/main" id="{02106B0D-16D2-F546-80E2-E55B854887C0}"/>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pic>
        <p:nvPicPr>
          <p:cNvPr id="569347" name="Picture 3" descr="Gadara columns along Decumanus">
            <a:extLst>
              <a:ext uri="{FF2B5EF4-FFF2-40B4-BE49-F238E27FC236}">
                <a16:creationId xmlns:a16="http://schemas.microsoft.com/office/drawing/2014/main" id="{249D8062-2695-1446-86CB-D894D8C07EA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6900" y="519113"/>
            <a:ext cx="7975600" cy="5773737"/>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9349" name="Rectangle 5">
            <a:extLst>
              <a:ext uri="{FF2B5EF4-FFF2-40B4-BE49-F238E27FC236}">
                <a16:creationId xmlns:a16="http://schemas.microsoft.com/office/drawing/2014/main" id="{3BDEBB60-97F0-E743-BAB1-A25CE8F7E7FB}"/>
              </a:ext>
            </a:extLst>
          </p:cNvPr>
          <p:cNvSpPr>
            <a:spLocks noChangeArrowheads="1"/>
          </p:cNvSpPr>
          <p:nvPr/>
        </p:nvSpPr>
        <p:spPr bwMode="auto">
          <a:xfrm>
            <a:off x="631825" y="519113"/>
            <a:ext cx="7869238" cy="5716587"/>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51" name="Text Box 7">
            <a:extLst>
              <a:ext uri="{FF2B5EF4-FFF2-40B4-BE49-F238E27FC236}">
                <a16:creationId xmlns:a16="http://schemas.microsoft.com/office/drawing/2014/main" id="{07965617-A587-4E40-83AA-7771E645B64F}"/>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rgbClr val="FFFF00"/>
                </a:solidFill>
                <a:ea typeface="Gulim" panose="020B0600000101010101" pitchFamily="34" charset="-127"/>
              </a:rPr>
              <a:t>Kota Gadara yang bergaya Yunani</a:t>
            </a:r>
          </a:p>
        </p:txBody>
      </p:sp>
      <p:sp>
        <p:nvSpPr>
          <p:cNvPr id="569352" name="Rectangle 8">
            <a:extLst>
              <a:ext uri="{FF2B5EF4-FFF2-40B4-BE49-F238E27FC236}">
                <a16:creationId xmlns:a16="http://schemas.microsoft.com/office/drawing/2014/main" id="{BD5DD1FB-2D78-9742-880A-55569378FB5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40</a:t>
            </a:r>
          </a:p>
        </p:txBody>
      </p:sp>
      <p:sp>
        <p:nvSpPr>
          <p:cNvPr id="569353" name="Text Box 9">
            <a:extLst>
              <a:ext uri="{FF2B5EF4-FFF2-40B4-BE49-F238E27FC236}">
                <a16:creationId xmlns:a16="http://schemas.microsoft.com/office/drawing/2014/main" id="{789C9A40-9814-044A-8123-7DC9A43BC3A8}"/>
              </a:ext>
            </a:extLst>
          </p:cNvPr>
          <p:cNvSpPr txBox="1">
            <a:spLocks noChangeArrowheads="1"/>
          </p:cNvSpPr>
          <p:nvPr/>
        </p:nvSpPr>
        <p:spPr bwMode="auto">
          <a:xfrm>
            <a:off x="1770063"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Mark 5:1; Luk 8:26,37; Mat 8:28</a:t>
            </a:r>
          </a:p>
        </p:txBody>
      </p:sp>
      <p:sp>
        <p:nvSpPr>
          <p:cNvPr id="569354" name="Rectangle 10">
            <a:extLst>
              <a:ext uri="{FF2B5EF4-FFF2-40B4-BE49-F238E27FC236}">
                <a16:creationId xmlns:a16="http://schemas.microsoft.com/office/drawing/2014/main" id="{2AC402CA-0A4B-E349-A35F-EFB1E7A19E27}"/>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69355" name="AutoShape 11">
            <a:extLst>
              <a:ext uri="{FF2B5EF4-FFF2-40B4-BE49-F238E27FC236}">
                <a16:creationId xmlns:a16="http://schemas.microsoft.com/office/drawing/2014/main" id="{FB0E0098-48BA-0B49-A673-C8FA81D9DC05}"/>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56" name="Rectangle 12">
            <a:extLst>
              <a:ext uri="{FF2B5EF4-FFF2-40B4-BE49-F238E27FC236}">
                <a16:creationId xmlns:a16="http://schemas.microsoft.com/office/drawing/2014/main" id="{21E61724-6752-7F47-9E6A-E976329064F2}"/>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57" name="Line 13">
            <a:extLst>
              <a:ext uri="{FF2B5EF4-FFF2-40B4-BE49-F238E27FC236}">
                <a16:creationId xmlns:a16="http://schemas.microsoft.com/office/drawing/2014/main" id="{C54F6B04-E012-ED4D-BE8E-A4580DF1C20B}"/>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58" name="Line 14">
            <a:extLst>
              <a:ext uri="{FF2B5EF4-FFF2-40B4-BE49-F238E27FC236}">
                <a16:creationId xmlns:a16="http://schemas.microsoft.com/office/drawing/2014/main" id="{16AE890F-1935-494D-A5B1-554046552084}"/>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59" name="Line 15">
            <a:extLst>
              <a:ext uri="{FF2B5EF4-FFF2-40B4-BE49-F238E27FC236}">
                <a16:creationId xmlns:a16="http://schemas.microsoft.com/office/drawing/2014/main" id="{880C6108-4962-4646-8F80-64289D00960D}"/>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60" name="Line 16">
            <a:extLst>
              <a:ext uri="{FF2B5EF4-FFF2-40B4-BE49-F238E27FC236}">
                <a16:creationId xmlns:a16="http://schemas.microsoft.com/office/drawing/2014/main" id="{2451F9FB-AEBF-3345-9789-2EAD014ED11C}"/>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61" name="Line 17">
            <a:extLst>
              <a:ext uri="{FF2B5EF4-FFF2-40B4-BE49-F238E27FC236}">
                <a16:creationId xmlns:a16="http://schemas.microsoft.com/office/drawing/2014/main" id="{31329AC3-131C-D844-83A7-96173D293927}"/>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62" name="Rectangle 18">
            <a:extLst>
              <a:ext uri="{FF2B5EF4-FFF2-40B4-BE49-F238E27FC236}">
                <a16:creationId xmlns:a16="http://schemas.microsoft.com/office/drawing/2014/main" id="{0F4A8880-1132-614C-A0EC-1BE286E76220}"/>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69363" name="Rectangle 19">
            <a:extLst>
              <a:ext uri="{FF2B5EF4-FFF2-40B4-BE49-F238E27FC236}">
                <a16:creationId xmlns:a16="http://schemas.microsoft.com/office/drawing/2014/main" id="{73E49ABA-D0DF-9149-9F7C-8D2737B6662A}"/>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64" name="Line 20">
            <a:extLst>
              <a:ext uri="{FF2B5EF4-FFF2-40B4-BE49-F238E27FC236}">
                <a16:creationId xmlns:a16="http://schemas.microsoft.com/office/drawing/2014/main" id="{DEE66E83-08CA-F04E-BFCC-E8839DE52A09}"/>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65" name="Line 21">
            <a:extLst>
              <a:ext uri="{FF2B5EF4-FFF2-40B4-BE49-F238E27FC236}">
                <a16:creationId xmlns:a16="http://schemas.microsoft.com/office/drawing/2014/main" id="{41A3F474-42BE-5348-9E7C-BFEA455DA96B}"/>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66" name="Rectangle 22">
            <a:extLst>
              <a:ext uri="{FF2B5EF4-FFF2-40B4-BE49-F238E27FC236}">
                <a16:creationId xmlns:a16="http://schemas.microsoft.com/office/drawing/2014/main" id="{A2CCC760-F3A6-A84D-8A84-5BB580609410}"/>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67" name="Rectangle 23">
            <a:extLst>
              <a:ext uri="{FF2B5EF4-FFF2-40B4-BE49-F238E27FC236}">
                <a16:creationId xmlns:a16="http://schemas.microsoft.com/office/drawing/2014/main" id="{A8D715E9-5F6D-104F-9290-60E95C18A932}"/>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68" name="Rectangle 24">
            <a:extLst>
              <a:ext uri="{FF2B5EF4-FFF2-40B4-BE49-F238E27FC236}">
                <a16:creationId xmlns:a16="http://schemas.microsoft.com/office/drawing/2014/main" id="{14278A6A-5531-AC48-8946-9B7AEF0CA676}"/>
              </a:ext>
            </a:extLst>
          </p:cNvPr>
          <p:cNvSpPr>
            <a:spLocks noChangeArrowheads="1"/>
          </p:cNvSpPr>
          <p:nvPr/>
        </p:nvSpPr>
        <p:spPr bwMode="auto">
          <a:xfrm>
            <a:off x="8186738" y="3614738"/>
            <a:ext cx="541337"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69369" name="Text Box 25">
            <a:extLst>
              <a:ext uri="{FF2B5EF4-FFF2-40B4-BE49-F238E27FC236}">
                <a16:creationId xmlns:a16="http://schemas.microsoft.com/office/drawing/2014/main" id="{9F5A9A2B-740E-BD42-96A7-98914C44DF00}"/>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rgbClr val="FFFF00"/>
                </a:solidFill>
                <a:ea typeface="Gulim" panose="020B0600000101010101" pitchFamily="34" charset="-127"/>
              </a:rPr>
              <a:t>Yesus Menjelajahi Negeri-Nya: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3561" name="Picture 25">
            <a:extLst>
              <a:ext uri="{FF2B5EF4-FFF2-40B4-BE49-F238E27FC236}">
                <a16:creationId xmlns:a16="http://schemas.microsoft.com/office/drawing/2014/main" id="{C56171B6-B1DB-334B-BAF1-6C4C1313C7F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dist="161645"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193641" name="Group 105">
            <a:extLst>
              <a:ext uri="{FF2B5EF4-FFF2-40B4-BE49-F238E27FC236}">
                <a16:creationId xmlns:a16="http://schemas.microsoft.com/office/drawing/2014/main" id="{4D6338F9-B943-F549-9438-DC6613AE6880}"/>
              </a:ext>
            </a:extLst>
          </p:cNvPr>
          <p:cNvGrpSpPr>
            <a:grpSpLocks/>
          </p:cNvGrpSpPr>
          <p:nvPr/>
        </p:nvGrpSpPr>
        <p:grpSpPr bwMode="auto">
          <a:xfrm>
            <a:off x="4203700" y="1701800"/>
            <a:ext cx="1179513" cy="3009900"/>
            <a:chOff x="2648" y="1072"/>
            <a:chExt cx="743" cy="1896"/>
          </a:xfrm>
        </p:grpSpPr>
        <p:sp>
          <p:nvSpPr>
            <p:cNvPr id="193642" name="Oval 106">
              <a:extLst>
                <a:ext uri="{FF2B5EF4-FFF2-40B4-BE49-F238E27FC236}">
                  <a16:creationId xmlns:a16="http://schemas.microsoft.com/office/drawing/2014/main" id="{2A18A736-C28E-554E-BF6C-6684B4DB315C}"/>
                </a:ext>
              </a:extLst>
            </p:cNvPr>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93643" name="Oval 107">
              <a:extLst>
                <a:ext uri="{FF2B5EF4-FFF2-40B4-BE49-F238E27FC236}">
                  <a16:creationId xmlns:a16="http://schemas.microsoft.com/office/drawing/2014/main" id="{A05D7207-7A73-C049-AB96-E6B50E15A2AB}"/>
                </a:ext>
              </a:extLst>
            </p:cNvPr>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93644" name="Oval 108">
              <a:extLst>
                <a:ext uri="{FF2B5EF4-FFF2-40B4-BE49-F238E27FC236}">
                  <a16:creationId xmlns:a16="http://schemas.microsoft.com/office/drawing/2014/main" id="{9273A947-0456-5845-B367-0A6E06B1E2F6}"/>
                </a:ext>
              </a:extLst>
            </p:cNvPr>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93645" name="Oval 109">
              <a:extLst>
                <a:ext uri="{FF2B5EF4-FFF2-40B4-BE49-F238E27FC236}">
                  <a16:creationId xmlns:a16="http://schemas.microsoft.com/office/drawing/2014/main" id="{8BC130D5-0867-0246-AB62-0A46633F0101}"/>
                </a:ext>
              </a:extLst>
            </p:cNvPr>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grpSp>
      <p:sp>
        <p:nvSpPr>
          <p:cNvPr id="193562" name="Line 26">
            <a:extLst>
              <a:ext uri="{FF2B5EF4-FFF2-40B4-BE49-F238E27FC236}">
                <a16:creationId xmlns:a16="http://schemas.microsoft.com/office/drawing/2014/main" id="{6D1936F6-A6C6-324E-949C-DABAF4FE6B21}"/>
              </a:ext>
            </a:extLst>
          </p:cNvPr>
          <p:cNvSpPr>
            <a:spLocks noChangeShapeType="1"/>
          </p:cNvSpPr>
          <p:nvPr/>
        </p:nvSpPr>
        <p:spPr bwMode="auto">
          <a:xfrm>
            <a:off x="2600325" y="1236663"/>
            <a:ext cx="2581275" cy="592137"/>
          </a:xfrm>
          <a:prstGeom prst="line">
            <a:avLst/>
          </a:prstGeom>
          <a:noFill/>
          <a:ln w="76200">
            <a:solidFill>
              <a:srgbClr val="D831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39" name="Rectangle 3">
            <a:extLst>
              <a:ext uri="{FF2B5EF4-FFF2-40B4-BE49-F238E27FC236}">
                <a16:creationId xmlns:a16="http://schemas.microsoft.com/office/drawing/2014/main" id="{76934B53-825A-6A4E-BB66-EBB6D960AE21}"/>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93542" name="Oval 6">
            <a:extLst>
              <a:ext uri="{FF2B5EF4-FFF2-40B4-BE49-F238E27FC236}">
                <a16:creationId xmlns:a16="http://schemas.microsoft.com/office/drawing/2014/main" id="{497A97B7-B0AC-0E41-8C2B-2A1A067BBA7D}"/>
              </a:ext>
            </a:extLst>
          </p:cNvPr>
          <p:cNvSpPr>
            <a:spLocks noChangeArrowheads="1"/>
          </p:cNvSpPr>
          <p:nvPr/>
        </p:nvSpPr>
        <p:spPr bwMode="auto">
          <a:xfrm rot="240000">
            <a:off x="4368800" y="1905000"/>
            <a:ext cx="1206500" cy="2446338"/>
          </a:xfrm>
          <a:prstGeom prst="ellipse">
            <a:avLst/>
          </a:pr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43" name="Rectangle 7">
            <a:extLst>
              <a:ext uri="{FF2B5EF4-FFF2-40B4-BE49-F238E27FC236}">
                <a16:creationId xmlns:a16="http://schemas.microsoft.com/office/drawing/2014/main" id="{4BB35076-7869-B743-B0E0-CBF77252EE6C}"/>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44" name="Line 8">
            <a:extLst>
              <a:ext uri="{FF2B5EF4-FFF2-40B4-BE49-F238E27FC236}">
                <a16:creationId xmlns:a16="http://schemas.microsoft.com/office/drawing/2014/main" id="{FFFDCBF3-3C25-FB4C-8AB6-BA8DBBC7C064}"/>
              </a:ext>
            </a:extLst>
          </p:cNvPr>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45" name="Line 9">
            <a:extLst>
              <a:ext uri="{FF2B5EF4-FFF2-40B4-BE49-F238E27FC236}">
                <a16:creationId xmlns:a16="http://schemas.microsoft.com/office/drawing/2014/main" id="{A5D089B4-AB84-394A-9FD0-9175A47020A4}"/>
              </a:ext>
            </a:extLst>
          </p:cNvPr>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46" name="Line 10">
            <a:extLst>
              <a:ext uri="{FF2B5EF4-FFF2-40B4-BE49-F238E27FC236}">
                <a16:creationId xmlns:a16="http://schemas.microsoft.com/office/drawing/2014/main" id="{3CC598CB-729E-8A4D-B310-2CE9ABD559B7}"/>
              </a:ext>
            </a:extLst>
          </p:cNvPr>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47" name="Line 11">
            <a:extLst>
              <a:ext uri="{FF2B5EF4-FFF2-40B4-BE49-F238E27FC236}">
                <a16:creationId xmlns:a16="http://schemas.microsoft.com/office/drawing/2014/main" id="{B2BF44B8-74F0-B944-8F14-4230B733618E}"/>
              </a:ext>
            </a:extLst>
          </p:cNvPr>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48" name="Line 12">
            <a:extLst>
              <a:ext uri="{FF2B5EF4-FFF2-40B4-BE49-F238E27FC236}">
                <a16:creationId xmlns:a16="http://schemas.microsoft.com/office/drawing/2014/main" id="{2BDDF633-A0F0-C64F-968D-D776DEB63665}"/>
              </a:ext>
            </a:extLst>
          </p:cNvPr>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55" name="Line 19">
            <a:extLst>
              <a:ext uri="{FF2B5EF4-FFF2-40B4-BE49-F238E27FC236}">
                <a16:creationId xmlns:a16="http://schemas.microsoft.com/office/drawing/2014/main" id="{4C24F907-C320-1D4E-B41E-05BABD037BB6}"/>
              </a:ext>
            </a:extLst>
          </p:cNvPr>
          <p:cNvSpPr>
            <a:spLocks noChangeShapeType="1"/>
          </p:cNvSpPr>
          <p:nvPr/>
        </p:nvSpPr>
        <p:spPr bwMode="auto">
          <a:xfrm flipV="1">
            <a:off x="2565400" y="4376738"/>
            <a:ext cx="1998663" cy="169862"/>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56" name="Line 20">
            <a:extLst>
              <a:ext uri="{FF2B5EF4-FFF2-40B4-BE49-F238E27FC236}">
                <a16:creationId xmlns:a16="http://schemas.microsoft.com/office/drawing/2014/main" id="{F3923A9F-FF8A-4242-A202-41D071E58841}"/>
              </a:ext>
            </a:extLst>
          </p:cNvPr>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01" name="Text Box 65">
            <a:extLst>
              <a:ext uri="{FF2B5EF4-FFF2-40B4-BE49-F238E27FC236}">
                <a16:creationId xmlns:a16="http://schemas.microsoft.com/office/drawing/2014/main" id="{8E70E565-7466-414C-9191-FED386A315BD}"/>
              </a:ext>
            </a:extLst>
          </p:cNvPr>
          <p:cNvSpPr txBox="1">
            <a:spLocks noChangeArrowheads="1"/>
          </p:cNvSpPr>
          <p:nvPr/>
        </p:nvSpPr>
        <p:spPr bwMode="auto">
          <a:xfrm>
            <a:off x="1793875" y="0"/>
            <a:ext cx="4957763"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Yoh 2:23; 4:45; 5:1; 10:22; 12:12</a:t>
            </a:r>
          </a:p>
        </p:txBody>
      </p:sp>
      <p:sp>
        <p:nvSpPr>
          <p:cNvPr id="193549" name="Line 13">
            <a:extLst>
              <a:ext uri="{FF2B5EF4-FFF2-40B4-BE49-F238E27FC236}">
                <a16:creationId xmlns:a16="http://schemas.microsoft.com/office/drawing/2014/main" id="{0AE426B4-D8E9-CD4A-97D6-8D081EFB4B53}"/>
              </a:ext>
            </a:extLst>
          </p:cNvPr>
          <p:cNvSpPr>
            <a:spLocks noChangeShapeType="1"/>
          </p:cNvSpPr>
          <p:nvPr/>
        </p:nvSpPr>
        <p:spPr bwMode="auto">
          <a:xfrm>
            <a:off x="4819650" y="2063750"/>
            <a:ext cx="12700" cy="2235200"/>
          </a:xfrm>
          <a:prstGeom prst="line">
            <a:avLst/>
          </a:prstGeom>
          <a:noFill/>
          <a:ln w="50800">
            <a:solidFill>
              <a:srgbClr val="00FFFF"/>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93550" name="Line 14">
            <a:extLst>
              <a:ext uri="{FF2B5EF4-FFF2-40B4-BE49-F238E27FC236}">
                <a16:creationId xmlns:a16="http://schemas.microsoft.com/office/drawing/2014/main" id="{CFC002A6-39F4-BC42-8218-4F832EE15C56}"/>
              </a:ext>
            </a:extLst>
          </p:cNvPr>
          <p:cNvSpPr>
            <a:spLocks noChangeShapeType="1"/>
          </p:cNvSpPr>
          <p:nvPr/>
        </p:nvSpPr>
        <p:spPr bwMode="auto">
          <a:xfrm flipH="1">
            <a:off x="4959350" y="1943100"/>
            <a:ext cx="63500" cy="2330450"/>
          </a:xfrm>
          <a:prstGeom prst="line">
            <a:avLst/>
          </a:prstGeom>
          <a:noFill/>
          <a:ln w="50800">
            <a:solidFill>
              <a:srgbClr val="00FFFF"/>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93551" name="Line 15">
            <a:extLst>
              <a:ext uri="{FF2B5EF4-FFF2-40B4-BE49-F238E27FC236}">
                <a16:creationId xmlns:a16="http://schemas.microsoft.com/office/drawing/2014/main" id="{44331549-22B7-894F-84FC-BAA289EB5C91}"/>
              </a:ext>
            </a:extLst>
          </p:cNvPr>
          <p:cNvSpPr>
            <a:spLocks noChangeShapeType="1"/>
          </p:cNvSpPr>
          <p:nvPr/>
        </p:nvSpPr>
        <p:spPr bwMode="auto">
          <a:xfrm flipH="1">
            <a:off x="5073650" y="2006600"/>
            <a:ext cx="146050" cy="2241550"/>
          </a:xfrm>
          <a:prstGeom prst="line">
            <a:avLst/>
          </a:prstGeom>
          <a:noFill/>
          <a:ln w="50800">
            <a:solidFill>
              <a:srgbClr val="00FFFF"/>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93620" name="AutoShape 84">
            <a:extLst>
              <a:ext uri="{FF2B5EF4-FFF2-40B4-BE49-F238E27FC236}">
                <a16:creationId xmlns:a16="http://schemas.microsoft.com/office/drawing/2014/main" id="{F50E82AC-EE15-914A-8044-65EE42F5C1B3}"/>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21" name="Rectangle 85">
            <a:extLst>
              <a:ext uri="{FF2B5EF4-FFF2-40B4-BE49-F238E27FC236}">
                <a16:creationId xmlns:a16="http://schemas.microsoft.com/office/drawing/2014/main" id="{456D96A7-CBC0-4D45-904E-694288553199}"/>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22" name="Line 86">
            <a:extLst>
              <a:ext uri="{FF2B5EF4-FFF2-40B4-BE49-F238E27FC236}">
                <a16:creationId xmlns:a16="http://schemas.microsoft.com/office/drawing/2014/main" id="{5164C548-5E97-4C4B-B318-F759247EDD3B}"/>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23" name="Line 87">
            <a:extLst>
              <a:ext uri="{FF2B5EF4-FFF2-40B4-BE49-F238E27FC236}">
                <a16:creationId xmlns:a16="http://schemas.microsoft.com/office/drawing/2014/main" id="{BF8A577D-6110-D541-AF28-F3774C86B8F8}"/>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24" name="Line 88">
            <a:extLst>
              <a:ext uri="{FF2B5EF4-FFF2-40B4-BE49-F238E27FC236}">
                <a16:creationId xmlns:a16="http://schemas.microsoft.com/office/drawing/2014/main" id="{9EA1FD29-3FBB-FC4C-9005-ABD0A66E6A7A}"/>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25" name="Line 89">
            <a:extLst>
              <a:ext uri="{FF2B5EF4-FFF2-40B4-BE49-F238E27FC236}">
                <a16:creationId xmlns:a16="http://schemas.microsoft.com/office/drawing/2014/main" id="{EABC9277-548A-5B47-A3B2-A054FD43C0E1}"/>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26" name="Line 90">
            <a:extLst>
              <a:ext uri="{FF2B5EF4-FFF2-40B4-BE49-F238E27FC236}">
                <a16:creationId xmlns:a16="http://schemas.microsoft.com/office/drawing/2014/main" id="{A974E54A-9532-2845-AAF2-0451CA270A04}"/>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27" name="Rectangle 91">
            <a:extLst>
              <a:ext uri="{FF2B5EF4-FFF2-40B4-BE49-F238E27FC236}">
                <a16:creationId xmlns:a16="http://schemas.microsoft.com/office/drawing/2014/main" id="{062793A6-8574-1E46-99BB-9FE98FEF19B6}"/>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193628" name="Rectangle 92">
            <a:extLst>
              <a:ext uri="{FF2B5EF4-FFF2-40B4-BE49-F238E27FC236}">
                <a16:creationId xmlns:a16="http://schemas.microsoft.com/office/drawing/2014/main" id="{31F6AE1A-8AB6-FC42-B76C-C368481ED057}"/>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29" name="Line 93">
            <a:extLst>
              <a:ext uri="{FF2B5EF4-FFF2-40B4-BE49-F238E27FC236}">
                <a16:creationId xmlns:a16="http://schemas.microsoft.com/office/drawing/2014/main" id="{DB5CFA32-1D8B-274E-8D4A-CF6190ACF5EA}"/>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30" name="Line 94">
            <a:extLst>
              <a:ext uri="{FF2B5EF4-FFF2-40B4-BE49-F238E27FC236}">
                <a16:creationId xmlns:a16="http://schemas.microsoft.com/office/drawing/2014/main" id="{2462B4EB-048C-9940-85F9-36715E0FF383}"/>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31" name="Rectangle 95">
            <a:extLst>
              <a:ext uri="{FF2B5EF4-FFF2-40B4-BE49-F238E27FC236}">
                <a16:creationId xmlns:a16="http://schemas.microsoft.com/office/drawing/2014/main" id="{FCBB5CC6-D69E-5044-9EC3-DD74CA63687B}"/>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32" name="Rectangle 96">
            <a:extLst>
              <a:ext uri="{FF2B5EF4-FFF2-40B4-BE49-F238E27FC236}">
                <a16:creationId xmlns:a16="http://schemas.microsoft.com/office/drawing/2014/main" id="{CEDA72BC-F099-9F45-998A-7B7A18A9FEA3}"/>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633" name="Rectangle 97">
            <a:extLst>
              <a:ext uri="{FF2B5EF4-FFF2-40B4-BE49-F238E27FC236}">
                <a16:creationId xmlns:a16="http://schemas.microsoft.com/office/drawing/2014/main" id="{FDCA51DA-E2EC-9E46-8079-5745C099AD0E}"/>
              </a:ext>
            </a:extLst>
          </p:cNvPr>
          <p:cNvSpPr>
            <a:spLocks noChangeArrowheads="1"/>
          </p:cNvSpPr>
          <p:nvPr/>
        </p:nvSpPr>
        <p:spPr bwMode="auto">
          <a:xfrm>
            <a:off x="8186738" y="3614738"/>
            <a:ext cx="541337"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193634" name="Text Box 98">
            <a:extLst>
              <a:ext uri="{FF2B5EF4-FFF2-40B4-BE49-F238E27FC236}">
                <a16:creationId xmlns:a16="http://schemas.microsoft.com/office/drawing/2014/main" id="{43D4672F-8F13-8C46-B852-E6F0B2D531DE}"/>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93646" name="Oval 110">
            <a:extLst>
              <a:ext uri="{FF2B5EF4-FFF2-40B4-BE49-F238E27FC236}">
                <a16:creationId xmlns:a16="http://schemas.microsoft.com/office/drawing/2014/main" id="{F363826D-E44E-D84B-83CE-C1DEECF10DCA}"/>
              </a:ext>
            </a:extLst>
          </p:cNvPr>
          <p:cNvSpPr>
            <a:spLocks noChangeArrowheads="1"/>
          </p:cNvSpPr>
          <p:nvPr/>
        </p:nvSpPr>
        <p:spPr bwMode="auto">
          <a:xfrm>
            <a:off x="425450" y="628650"/>
            <a:ext cx="549275" cy="550863"/>
          </a:xfrm>
          <a:prstGeom prst="ellipse">
            <a:avLst/>
          </a:prstGeom>
          <a:noFill/>
          <a:ln w="57150">
            <a:solidFill>
              <a:srgbClr val="EEFF4B"/>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3648" name="Rectangle 112">
            <a:extLst>
              <a:ext uri="{FF2B5EF4-FFF2-40B4-BE49-F238E27FC236}">
                <a16:creationId xmlns:a16="http://schemas.microsoft.com/office/drawing/2014/main" id="{5428DE51-2B02-BA40-A25D-C0A7F74575C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41</a:t>
            </a:r>
          </a:p>
        </p:txBody>
      </p:sp>
      <p:sp>
        <p:nvSpPr>
          <p:cNvPr id="193649" name="Text Box 113">
            <a:extLst>
              <a:ext uri="{FF2B5EF4-FFF2-40B4-BE49-F238E27FC236}">
                <a16:creationId xmlns:a16="http://schemas.microsoft.com/office/drawing/2014/main" id="{C508BB88-B613-6B40-A426-EC72DA0AA8EC}"/>
              </a:ext>
            </a:extLst>
          </p:cNvPr>
          <p:cNvSpPr txBox="1">
            <a:spLocks noChangeArrowheads="1"/>
          </p:cNvSpPr>
          <p:nvPr/>
        </p:nvSpPr>
        <p:spPr bwMode="auto">
          <a:xfrm>
            <a:off x="8572500" y="64420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2</a:t>
            </a:r>
          </a:p>
        </p:txBody>
      </p:sp>
      <p:grpSp>
        <p:nvGrpSpPr>
          <p:cNvPr id="193654" name="Group 118">
            <a:extLst>
              <a:ext uri="{FF2B5EF4-FFF2-40B4-BE49-F238E27FC236}">
                <a16:creationId xmlns:a16="http://schemas.microsoft.com/office/drawing/2014/main" id="{B68B1AAE-DB22-614B-8750-4BA7BFD425DB}"/>
              </a:ext>
            </a:extLst>
          </p:cNvPr>
          <p:cNvGrpSpPr>
            <a:grpSpLocks/>
          </p:cNvGrpSpPr>
          <p:nvPr/>
        </p:nvGrpSpPr>
        <p:grpSpPr bwMode="auto">
          <a:xfrm>
            <a:off x="5794375" y="387350"/>
            <a:ext cx="2774950" cy="1892300"/>
            <a:chOff x="3650" y="244"/>
            <a:chExt cx="1748" cy="1192"/>
          </a:xfrm>
        </p:grpSpPr>
        <p:pic>
          <p:nvPicPr>
            <p:cNvPr id="193650" name="Picture 114">
              <a:extLst>
                <a:ext uri="{FF2B5EF4-FFF2-40B4-BE49-F238E27FC236}">
                  <a16:creationId xmlns:a16="http://schemas.microsoft.com/office/drawing/2014/main" id="{2A939C83-621A-9A4C-9E15-03094CCCE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006"/>
            <a:stretch>
              <a:fillRect/>
            </a:stretch>
          </p:blipFill>
          <p:spPr bwMode="auto">
            <a:xfrm>
              <a:off x="3650" y="244"/>
              <a:ext cx="1748" cy="1192"/>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93652" name="Text Box 116">
              <a:extLst>
                <a:ext uri="{FF2B5EF4-FFF2-40B4-BE49-F238E27FC236}">
                  <a16:creationId xmlns:a16="http://schemas.microsoft.com/office/drawing/2014/main" id="{05D8434A-D614-064B-A326-D4E6ECB45A87}"/>
                </a:ext>
              </a:extLst>
            </p:cNvPr>
            <p:cNvSpPr txBox="1">
              <a:spLocks noChangeArrowheads="1"/>
            </p:cNvSpPr>
            <p:nvPr/>
          </p:nvSpPr>
          <p:spPr bwMode="auto">
            <a:xfrm>
              <a:off x="3879" y="1188"/>
              <a:ext cx="1301" cy="231"/>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a:solidFill>
                    <a:srgbClr val="FFFF00"/>
                  </a:solidFill>
                </a:rPr>
                <a:t>Kapernaum</a:t>
              </a:r>
            </a:p>
          </p:txBody>
        </p:sp>
      </p:grpSp>
      <p:grpSp>
        <p:nvGrpSpPr>
          <p:cNvPr id="193655" name="Group 119">
            <a:extLst>
              <a:ext uri="{FF2B5EF4-FFF2-40B4-BE49-F238E27FC236}">
                <a16:creationId xmlns:a16="http://schemas.microsoft.com/office/drawing/2014/main" id="{3461CD48-74D1-F849-83BA-D887FA9351C6}"/>
              </a:ext>
            </a:extLst>
          </p:cNvPr>
          <p:cNvGrpSpPr>
            <a:grpSpLocks/>
          </p:cNvGrpSpPr>
          <p:nvPr/>
        </p:nvGrpSpPr>
        <p:grpSpPr bwMode="auto">
          <a:xfrm>
            <a:off x="3725863" y="4572000"/>
            <a:ext cx="2120900" cy="1450975"/>
            <a:chOff x="2347" y="2880"/>
            <a:chExt cx="1336" cy="914"/>
          </a:xfrm>
        </p:grpSpPr>
        <p:pic>
          <p:nvPicPr>
            <p:cNvPr id="193603" name="Picture 67">
              <a:extLst>
                <a:ext uri="{FF2B5EF4-FFF2-40B4-BE49-F238E27FC236}">
                  <a16:creationId xmlns:a16="http://schemas.microsoft.com/office/drawing/2014/main" id="{31507941-5C59-FE47-8767-59CF24F13561}"/>
                </a:ext>
              </a:extLst>
            </p:cNvPr>
            <p:cNvPicPr>
              <a:picLocks noChangeArrowheads="1"/>
            </p:cNvPicPr>
            <p:nvPr/>
          </p:nvPicPr>
          <p:blipFill>
            <a:blip r:embed="rId5">
              <a:extLst>
                <a:ext uri="{28A0092B-C50C-407E-A947-70E740481C1C}">
                  <a14:useLocalDpi xmlns:a14="http://schemas.microsoft.com/office/drawing/2010/main" val="0"/>
                </a:ext>
              </a:extLst>
            </a:blip>
            <a:srcRect t="11774" r="14687"/>
            <a:stretch>
              <a:fillRect/>
            </a:stretch>
          </p:blipFill>
          <p:spPr bwMode="auto">
            <a:xfrm>
              <a:off x="2347" y="2880"/>
              <a:ext cx="1336" cy="914"/>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93653" name="Text Box 117">
              <a:extLst>
                <a:ext uri="{FF2B5EF4-FFF2-40B4-BE49-F238E27FC236}">
                  <a16:creationId xmlns:a16="http://schemas.microsoft.com/office/drawing/2014/main" id="{A2B7DC2D-1FF1-A14A-97A6-ADB0F0E50E85}"/>
                </a:ext>
              </a:extLst>
            </p:cNvPr>
            <p:cNvSpPr txBox="1">
              <a:spLocks noChangeArrowheads="1"/>
            </p:cNvSpPr>
            <p:nvPr/>
          </p:nvSpPr>
          <p:spPr bwMode="auto">
            <a:xfrm>
              <a:off x="2358" y="3538"/>
              <a:ext cx="1301" cy="231"/>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a:solidFill>
                    <a:srgbClr val="FFFF00"/>
                  </a:solidFill>
                </a:rPr>
                <a:t>Yerusalem</a:t>
              </a:r>
            </a:p>
          </p:txBody>
        </p:sp>
      </p:grpSp>
      <p:sp>
        <p:nvSpPr>
          <p:cNvPr id="193656" name="Rectangle 120">
            <a:extLst>
              <a:ext uri="{FF2B5EF4-FFF2-40B4-BE49-F238E27FC236}">
                <a16:creationId xmlns:a16="http://schemas.microsoft.com/office/drawing/2014/main" id="{05B99471-E96D-8240-B102-2390A90BA59D}"/>
              </a:ext>
            </a:extLst>
          </p:cNvPr>
          <p:cNvSpPr>
            <a:spLocks noChangeArrowheads="1"/>
          </p:cNvSpPr>
          <p:nvPr/>
        </p:nvSpPr>
        <p:spPr bwMode="auto">
          <a:xfrm>
            <a:off x="611188" y="2449513"/>
            <a:ext cx="2062162" cy="5778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rgbClr val="FFFF00"/>
                </a:solidFill>
                <a:latin typeface="Krone" charset="0"/>
              </a:rPr>
              <a:t>2. TRANSIT DI</a:t>
            </a:r>
          </a:p>
          <a:p>
            <a:pPr algn="r">
              <a:lnSpc>
                <a:spcPct val="55000"/>
              </a:lnSpc>
              <a:spcBef>
                <a:spcPct val="50000"/>
              </a:spcBef>
            </a:pPr>
            <a:r>
              <a:rPr lang="en-US" altLang="en-US" sz="2000">
                <a:solidFill>
                  <a:srgbClr val="FFFF00"/>
                </a:solidFill>
                <a:latin typeface="Krone" charset="0"/>
              </a:rPr>
              <a:t>SAMARIA</a:t>
            </a:r>
          </a:p>
        </p:txBody>
      </p:sp>
      <p:sp>
        <p:nvSpPr>
          <p:cNvPr id="193657" name="Rectangle 121">
            <a:extLst>
              <a:ext uri="{FF2B5EF4-FFF2-40B4-BE49-F238E27FC236}">
                <a16:creationId xmlns:a16="http://schemas.microsoft.com/office/drawing/2014/main" id="{8091BF10-5F78-8044-AF74-691D20D2D49C}"/>
              </a:ext>
            </a:extLst>
          </p:cNvPr>
          <p:cNvSpPr>
            <a:spLocks noChangeArrowheads="1"/>
          </p:cNvSpPr>
          <p:nvPr/>
        </p:nvSpPr>
        <p:spPr bwMode="auto">
          <a:xfrm>
            <a:off x="14288" y="822325"/>
            <a:ext cx="2608262" cy="8985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chemeClr val="tx1"/>
                </a:solidFill>
                <a:latin typeface="Krone" charset="0"/>
              </a:rPr>
              <a:t>3. PELAYANAN</a:t>
            </a:r>
          </a:p>
          <a:p>
            <a:pPr algn="r">
              <a:lnSpc>
                <a:spcPct val="55000"/>
              </a:lnSpc>
              <a:spcBef>
                <a:spcPct val="50000"/>
              </a:spcBef>
            </a:pPr>
            <a:r>
              <a:rPr lang="en-US" altLang="en-US" sz="2000">
                <a:solidFill>
                  <a:schemeClr val="tx1"/>
                </a:solidFill>
                <a:latin typeface="Krone" charset="0"/>
              </a:rPr>
              <a:t> GALILEA DI</a:t>
            </a:r>
          </a:p>
          <a:p>
            <a:pPr algn="r">
              <a:lnSpc>
                <a:spcPct val="55000"/>
              </a:lnSpc>
              <a:spcBef>
                <a:spcPct val="50000"/>
              </a:spcBef>
            </a:pPr>
            <a:r>
              <a:rPr lang="en-US" altLang="en-US" sz="2000">
                <a:solidFill>
                  <a:srgbClr val="FFFF00"/>
                </a:solidFill>
                <a:latin typeface="Krone" charset="0"/>
              </a:rPr>
              <a:t>KAPERNAUM</a:t>
            </a:r>
            <a:endParaRPr lang="en-US" altLang="en-US" sz="2000">
              <a:solidFill>
                <a:schemeClr val="tx1"/>
              </a:solidFill>
              <a:latin typeface="Krone" charset="0"/>
            </a:endParaRPr>
          </a:p>
        </p:txBody>
      </p:sp>
      <p:sp>
        <p:nvSpPr>
          <p:cNvPr id="193658" name="Rectangle 122">
            <a:extLst>
              <a:ext uri="{FF2B5EF4-FFF2-40B4-BE49-F238E27FC236}">
                <a16:creationId xmlns:a16="http://schemas.microsoft.com/office/drawing/2014/main" id="{920ABFEE-D3F0-034A-9B3C-B4826A0C6CC2}"/>
              </a:ext>
            </a:extLst>
          </p:cNvPr>
          <p:cNvSpPr>
            <a:spLocks noChangeArrowheads="1"/>
          </p:cNvSpPr>
          <p:nvPr/>
        </p:nvSpPr>
        <p:spPr bwMode="auto">
          <a:xfrm>
            <a:off x="277813" y="4022725"/>
            <a:ext cx="2405062" cy="1219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rgbClr val="FFFF00"/>
                </a:solidFill>
                <a:latin typeface="Krone" charset="0"/>
              </a:rPr>
              <a:t>1. </a:t>
            </a:r>
            <a:r>
              <a:rPr lang="fi-FI" altLang="en-US" sz="2000">
                <a:solidFill>
                  <a:srgbClr val="FFFF00"/>
                </a:solidFill>
                <a:latin typeface="Krone" charset="0"/>
              </a:rPr>
              <a:t>PELAYANAN</a:t>
            </a:r>
          </a:p>
          <a:p>
            <a:pPr algn="r">
              <a:lnSpc>
                <a:spcPct val="55000"/>
              </a:lnSpc>
              <a:spcBef>
                <a:spcPct val="50000"/>
              </a:spcBef>
            </a:pPr>
            <a:r>
              <a:rPr lang="fi-FI" altLang="en-US" sz="2000">
                <a:solidFill>
                  <a:srgbClr val="FFFF00"/>
                </a:solidFill>
                <a:latin typeface="Krone" charset="0"/>
              </a:rPr>
              <a:t> PERTAMA</a:t>
            </a:r>
          </a:p>
          <a:p>
            <a:pPr algn="r">
              <a:lnSpc>
                <a:spcPct val="55000"/>
              </a:lnSpc>
              <a:spcBef>
                <a:spcPct val="50000"/>
              </a:spcBef>
            </a:pPr>
            <a:r>
              <a:rPr lang="fi-FI" altLang="en-US" sz="2000">
                <a:solidFill>
                  <a:srgbClr val="FFFF00"/>
                </a:solidFill>
                <a:latin typeface="Krone" charset="0"/>
              </a:rPr>
              <a:t>TUHAN DI  </a:t>
            </a:r>
          </a:p>
          <a:p>
            <a:pPr algn="r">
              <a:lnSpc>
                <a:spcPct val="55000"/>
              </a:lnSpc>
              <a:spcBef>
                <a:spcPct val="50000"/>
              </a:spcBef>
            </a:pPr>
            <a:r>
              <a:rPr lang="fi-FI" altLang="en-US" sz="2000">
                <a:solidFill>
                  <a:srgbClr val="FFFF00"/>
                </a:solidFill>
                <a:latin typeface="Krone" charset="0"/>
              </a:rPr>
              <a:t>YERUSALEM </a:t>
            </a:r>
            <a:endParaRPr lang="en-US" altLang="en-US" sz="2000">
              <a:solidFill>
                <a:srgbClr val="FFFF00"/>
              </a:solidFill>
              <a:latin typeface="Krone" charset="0"/>
            </a:endParaRPr>
          </a:p>
        </p:txBody>
      </p:sp>
      <p:sp>
        <p:nvSpPr>
          <p:cNvPr id="193659" name="Rectangle 123">
            <a:extLst>
              <a:ext uri="{FF2B5EF4-FFF2-40B4-BE49-F238E27FC236}">
                <a16:creationId xmlns:a16="http://schemas.microsoft.com/office/drawing/2014/main" id="{B863D044-9F62-F944-BA8F-F446E9B29EFD}"/>
              </a:ext>
            </a:extLst>
          </p:cNvPr>
          <p:cNvSpPr>
            <a:spLocks noChangeArrowheads="1"/>
          </p:cNvSpPr>
          <p:nvPr/>
        </p:nvSpPr>
        <p:spPr bwMode="auto">
          <a:xfrm>
            <a:off x="430213" y="5915025"/>
            <a:ext cx="84089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en-US" sz="3200">
                <a:solidFill>
                  <a:srgbClr val="FFFF00"/>
                </a:solidFill>
                <a:effectLst>
                  <a:outerShdw blurRad="38100" dist="38100" dir="2700000" algn="tl">
                    <a:srgbClr val="000000"/>
                  </a:outerShdw>
                </a:effectLst>
              </a:rPr>
              <a:t>Rute Perjalanan ‘Thistle’ Yesus...</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93654"/>
                                        </p:tgtEl>
                                        <p:attrNameLst>
                                          <p:attrName>style.visibility</p:attrName>
                                        </p:attrNameLst>
                                      </p:cBhvr>
                                      <p:to>
                                        <p:strVal val="visible"/>
                                      </p:to>
                                    </p:set>
                                    <p:anim calcmode="lin" valueType="num">
                                      <p:cBhvr additive="base">
                                        <p:cTn id="7" dur="500" fill="hold"/>
                                        <p:tgtEl>
                                          <p:spTgt spid="193654"/>
                                        </p:tgtEl>
                                        <p:attrNameLst>
                                          <p:attrName>ppt_x</p:attrName>
                                        </p:attrNameLst>
                                      </p:cBhvr>
                                      <p:tavLst>
                                        <p:tav tm="0">
                                          <p:val>
                                            <p:strVal val="1+#ppt_w/2"/>
                                          </p:val>
                                        </p:tav>
                                        <p:tav tm="100000">
                                          <p:val>
                                            <p:strVal val="#ppt_x"/>
                                          </p:val>
                                        </p:tav>
                                      </p:tavLst>
                                    </p:anim>
                                    <p:anim calcmode="lin" valueType="num">
                                      <p:cBhvr additive="base">
                                        <p:cTn id="8" dur="500" fill="hold"/>
                                        <p:tgtEl>
                                          <p:spTgt spid="19365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93655"/>
                                        </p:tgtEl>
                                        <p:attrNameLst>
                                          <p:attrName>style.visibility</p:attrName>
                                        </p:attrNameLst>
                                      </p:cBhvr>
                                      <p:to>
                                        <p:strVal val="visible"/>
                                      </p:to>
                                    </p:set>
                                    <p:anim calcmode="lin" valueType="num">
                                      <p:cBhvr additive="base">
                                        <p:cTn id="12" dur="500" fill="hold"/>
                                        <p:tgtEl>
                                          <p:spTgt spid="193655"/>
                                        </p:tgtEl>
                                        <p:attrNameLst>
                                          <p:attrName>ppt_x</p:attrName>
                                        </p:attrNameLst>
                                      </p:cBhvr>
                                      <p:tavLst>
                                        <p:tav tm="0">
                                          <p:val>
                                            <p:strVal val="1+#ppt_w/2"/>
                                          </p:val>
                                        </p:tav>
                                        <p:tav tm="100000">
                                          <p:val>
                                            <p:strVal val="#ppt_x"/>
                                          </p:val>
                                        </p:tav>
                                      </p:tavLst>
                                    </p:anim>
                                    <p:anim calcmode="lin" valueType="num">
                                      <p:cBhvr additive="base">
                                        <p:cTn id="13" dur="500" fill="hold"/>
                                        <p:tgtEl>
                                          <p:spTgt spid="19365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nodeType="clickEffect">
                                  <p:stCondLst>
                                    <p:cond delay="0"/>
                                  </p:stCondLst>
                                  <p:childTnLst>
                                    <p:set>
                                      <p:cBhvr>
                                        <p:cTn id="17" dur="1" fill="hold">
                                          <p:stCondLst>
                                            <p:cond delay="0"/>
                                          </p:stCondLst>
                                        </p:cTn>
                                        <p:tgtEl>
                                          <p:spTgt spid="193549"/>
                                        </p:tgtEl>
                                        <p:attrNameLst>
                                          <p:attrName>style.visibility</p:attrName>
                                        </p:attrNameLst>
                                      </p:cBhvr>
                                      <p:to>
                                        <p:strVal val="visible"/>
                                      </p:to>
                                    </p:set>
                                    <p:anim calcmode="lin" valueType="num">
                                      <p:cBhvr>
                                        <p:cTn id="18" dur="500" fill="hold"/>
                                        <p:tgtEl>
                                          <p:spTgt spid="193549"/>
                                        </p:tgtEl>
                                        <p:attrNameLst>
                                          <p:attrName>ppt_w</p:attrName>
                                        </p:attrNameLst>
                                      </p:cBhvr>
                                      <p:tavLst>
                                        <p:tav tm="0">
                                          <p:val>
                                            <p:strVal val="(6*min(max(#ppt_w*#ppt_h,.3),1)-7.4)/-.7*#ppt_w"/>
                                          </p:val>
                                        </p:tav>
                                        <p:tav tm="100000">
                                          <p:val>
                                            <p:strVal val="#ppt_w"/>
                                          </p:val>
                                        </p:tav>
                                      </p:tavLst>
                                    </p:anim>
                                    <p:anim calcmode="lin" valueType="num">
                                      <p:cBhvr>
                                        <p:cTn id="19" dur="500" fill="hold"/>
                                        <p:tgtEl>
                                          <p:spTgt spid="193549"/>
                                        </p:tgtEl>
                                        <p:attrNameLst>
                                          <p:attrName>ppt_h</p:attrName>
                                        </p:attrNameLst>
                                      </p:cBhvr>
                                      <p:tavLst>
                                        <p:tav tm="0">
                                          <p:val>
                                            <p:strVal val="(6*min(max(#ppt_w*#ppt_h,.3),1)-7.4)/-.7*#ppt_h"/>
                                          </p:val>
                                        </p:tav>
                                        <p:tav tm="100000">
                                          <p:val>
                                            <p:strVal val="#ppt_h"/>
                                          </p:val>
                                        </p:tav>
                                      </p:tavLst>
                                    </p:anim>
                                    <p:anim calcmode="lin" valueType="num">
                                      <p:cBhvr>
                                        <p:cTn id="20" dur="500" fill="hold"/>
                                        <p:tgtEl>
                                          <p:spTgt spid="193549"/>
                                        </p:tgtEl>
                                        <p:attrNameLst>
                                          <p:attrName>ppt_x</p:attrName>
                                        </p:attrNameLst>
                                      </p:cBhvr>
                                      <p:tavLst>
                                        <p:tav tm="0">
                                          <p:val>
                                            <p:fltVal val="0.5"/>
                                          </p:val>
                                        </p:tav>
                                        <p:tav tm="100000">
                                          <p:val>
                                            <p:strVal val="#ppt_x"/>
                                          </p:val>
                                        </p:tav>
                                      </p:tavLst>
                                    </p:anim>
                                    <p:anim calcmode="lin" valueType="num">
                                      <p:cBhvr>
                                        <p:cTn id="21" dur="500" fill="hold"/>
                                        <p:tgtEl>
                                          <p:spTgt spid="193549"/>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23" presetClass="entr" presetSubtype="36" fill="hold" nodeType="afterEffect">
                                  <p:stCondLst>
                                    <p:cond delay="0"/>
                                  </p:stCondLst>
                                  <p:childTnLst>
                                    <p:set>
                                      <p:cBhvr>
                                        <p:cTn id="24" dur="1" fill="hold">
                                          <p:stCondLst>
                                            <p:cond delay="0"/>
                                          </p:stCondLst>
                                        </p:cTn>
                                        <p:tgtEl>
                                          <p:spTgt spid="193550"/>
                                        </p:tgtEl>
                                        <p:attrNameLst>
                                          <p:attrName>style.visibility</p:attrName>
                                        </p:attrNameLst>
                                      </p:cBhvr>
                                      <p:to>
                                        <p:strVal val="visible"/>
                                      </p:to>
                                    </p:set>
                                    <p:anim calcmode="lin" valueType="num">
                                      <p:cBhvr>
                                        <p:cTn id="25" dur="500" fill="hold"/>
                                        <p:tgtEl>
                                          <p:spTgt spid="193550"/>
                                        </p:tgtEl>
                                        <p:attrNameLst>
                                          <p:attrName>ppt_w</p:attrName>
                                        </p:attrNameLst>
                                      </p:cBhvr>
                                      <p:tavLst>
                                        <p:tav tm="0">
                                          <p:val>
                                            <p:strVal val="(6*min(max(#ppt_w*#ppt_h,.3),1)-7.4)/-.7*#ppt_w"/>
                                          </p:val>
                                        </p:tav>
                                        <p:tav tm="100000">
                                          <p:val>
                                            <p:strVal val="#ppt_w"/>
                                          </p:val>
                                        </p:tav>
                                      </p:tavLst>
                                    </p:anim>
                                    <p:anim calcmode="lin" valueType="num">
                                      <p:cBhvr>
                                        <p:cTn id="26" dur="500" fill="hold"/>
                                        <p:tgtEl>
                                          <p:spTgt spid="193550"/>
                                        </p:tgtEl>
                                        <p:attrNameLst>
                                          <p:attrName>ppt_h</p:attrName>
                                        </p:attrNameLst>
                                      </p:cBhvr>
                                      <p:tavLst>
                                        <p:tav tm="0">
                                          <p:val>
                                            <p:strVal val="(6*min(max(#ppt_w*#ppt_h,.3),1)-7.4)/-.7*#ppt_h"/>
                                          </p:val>
                                        </p:tav>
                                        <p:tav tm="100000">
                                          <p:val>
                                            <p:strVal val="#ppt_h"/>
                                          </p:val>
                                        </p:tav>
                                      </p:tavLst>
                                    </p:anim>
                                    <p:anim calcmode="lin" valueType="num">
                                      <p:cBhvr>
                                        <p:cTn id="27" dur="500" fill="hold"/>
                                        <p:tgtEl>
                                          <p:spTgt spid="193550"/>
                                        </p:tgtEl>
                                        <p:attrNameLst>
                                          <p:attrName>ppt_x</p:attrName>
                                        </p:attrNameLst>
                                      </p:cBhvr>
                                      <p:tavLst>
                                        <p:tav tm="0">
                                          <p:val>
                                            <p:fltVal val="0.5"/>
                                          </p:val>
                                        </p:tav>
                                        <p:tav tm="100000">
                                          <p:val>
                                            <p:strVal val="#ppt_x"/>
                                          </p:val>
                                        </p:tav>
                                      </p:tavLst>
                                    </p:anim>
                                    <p:anim calcmode="lin" valueType="num">
                                      <p:cBhvr>
                                        <p:cTn id="28" dur="500" fill="hold"/>
                                        <p:tgtEl>
                                          <p:spTgt spid="193550"/>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23" presetClass="entr" presetSubtype="36" fill="hold" nodeType="afterEffect">
                                  <p:stCondLst>
                                    <p:cond delay="0"/>
                                  </p:stCondLst>
                                  <p:childTnLst>
                                    <p:set>
                                      <p:cBhvr>
                                        <p:cTn id="31" dur="1" fill="hold">
                                          <p:stCondLst>
                                            <p:cond delay="0"/>
                                          </p:stCondLst>
                                        </p:cTn>
                                        <p:tgtEl>
                                          <p:spTgt spid="193551"/>
                                        </p:tgtEl>
                                        <p:attrNameLst>
                                          <p:attrName>style.visibility</p:attrName>
                                        </p:attrNameLst>
                                      </p:cBhvr>
                                      <p:to>
                                        <p:strVal val="visible"/>
                                      </p:to>
                                    </p:set>
                                    <p:anim calcmode="lin" valueType="num">
                                      <p:cBhvr>
                                        <p:cTn id="32" dur="500" fill="hold"/>
                                        <p:tgtEl>
                                          <p:spTgt spid="193551"/>
                                        </p:tgtEl>
                                        <p:attrNameLst>
                                          <p:attrName>ppt_w</p:attrName>
                                        </p:attrNameLst>
                                      </p:cBhvr>
                                      <p:tavLst>
                                        <p:tav tm="0">
                                          <p:val>
                                            <p:strVal val="(6*min(max(#ppt_w*#ppt_h,.3),1)-7.4)/-.7*#ppt_w"/>
                                          </p:val>
                                        </p:tav>
                                        <p:tav tm="100000">
                                          <p:val>
                                            <p:strVal val="#ppt_w"/>
                                          </p:val>
                                        </p:tav>
                                      </p:tavLst>
                                    </p:anim>
                                    <p:anim calcmode="lin" valueType="num">
                                      <p:cBhvr>
                                        <p:cTn id="33" dur="500" fill="hold"/>
                                        <p:tgtEl>
                                          <p:spTgt spid="193551"/>
                                        </p:tgtEl>
                                        <p:attrNameLst>
                                          <p:attrName>ppt_h</p:attrName>
                                        </p:attrNameLst>
                                      </p:cBhvr>
                                      <p:tavLst>
                                        <p:tav tm="0">
                                          <p:val>
                                            <p:strVal val="(6*min(max(#ppt_w*#ppt_h,.3),1)-7.4)/-.7*#ppt_h"/>
                                          </p:val>
                                        </p:tav>
                                        <p:tav tm="100000">
                                          <p:val>
                                            <p:strVal val="#ppt_h"/>
                                          </p:val>
                                        </p:tav>
                                      </p:tavLst>
                                    </p:anim>
                                    <p:anim calcmode="lin" valueType="num">
                                      <p:cBhvr>
                                        <p:cTn id="34" dur="500" fill="hold"/>
                                        <p:tgtEl>
                                          <p:spTgt spid="193551"/>
                                        </p:tgtEl>
                                        <p:attrNameLst>
                                          <p:attrName>ppt_x</p:attrName>
                                        </p:attrNameLst>
                                      </p:cBhvr>
                                      <p:tavLst>
                                        <p:tav tm="0">
                                          <p:val>
                                            <p:fltVal val="0.5"/>
                                          </p:val>
                                        </p:tav>
                                        <p:tav tm="100000">
                                          <p:val>
                                            <p:strVal val="#ppt_x"/>
                                          </p:val>
                                        </p:tav>
                                      </p:tavLst>
                                    </p:anim>
                                    <p:anim calcmode="lin" valueType="num">
                                      <p:cBhvr>
                                        <p:cTn id="35" dur="500" fill="hold"/>
                                        <p:tgtEl>
                                          <p:spTgt spid="19355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5076" name="Rectangle 4">
            <a:extLst>
              <a:ext uri="{FF2B5EF4-FFF2-40B4-BE49-F238E27FC236}">
                <a16:creationId xmlns:a16="http://schemas.microsoft.com/office/drawing/2014/main" id="{B521FA99-5551-CF4A-8EDD-ACEBA4F8959F}"/>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15078" name="Rectangle 6">
            <a:extLst>
              <a:ext uri="{FF2B5EF4-FFF2-40B4-BE49-F238E27FC236}">
                <a16:creationId xmlns:a16="http://schemas.microsoft.com/office/drawing/2014/main" id="{5BA07275-9A9E-9A48-9808-832D3CEB31B6}"/>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12" name="Text Box 40">
            <a:extLst>
              <a:ext uri="{FF2B5EF4-FFF2-40B4-BE49-F238E27FC236}">
                <a16:creationId xmlns:a16="http://schemas.microsoft.com/office/drawing/2014/main" id="{F98A63A3-9CF3-0A43-A34B-A1FD2C22379B}"/>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15131" name="Text Box 59">
            <a:extLst>
              <a:ext uri="{FF2B5EF4-FFF2-40B4-BE49-F238E27FC236}">
                <a16:creationId xmlns:a16="http://schemas.microsoft.com/office/drawing/2014/main" id="{A23589A2-148E-AE47-86E9-80E8DADFD990}"/>
              </a:ext>
            </a:extLst>
          </p:cNvPr>
          <p:cNvSpPr txBox="1">
            <a:spLocks noChangeArrowheads="1"/>
          </p:cNvSpPr>
          <p:nvPr/>
        </p:nvSpPr>
        <p:spPr bwMode="auto">
          <a:xfrm>
            <a:off x="8591550" y="639921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2</a:t>
            </a:r>
          </a:p>
        </p:txBody>
      </p:sp>
      <p:sp>
        <p:nvSpPr>
          <p:cNvPr id="515136" name="Rectangle 64">
            <a:extLst>
              <a:ext uri="{FF2B5EF4-FFF2-40B4-BE49-F238E27FC236}">
                <a16:creationId xmlns:a16="http://schemas.microsoft.com/office/drawing/2014/main" id="{D2D086BC-606C-404F-B54E-ED257EB0BFE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42</a:t>
            </a:r>
          </a:p>
        </p:txBody>
      </p:sp>
      <p:sp>
        <p:nvSpPr>
          <p:cNvPr id="515137" name="Text Box 65">
            <a:extLst>
              <a:ext uri="{FF2B5EF4-FFF2-40B4-BE49-F238E27FC236}">
                <a16:creationId xmlns:a16="http://schemas.microsoft.com/office/drawing/2014/main" id="{B7E7966D-73AE-0443-A9EF-C2B395A0B686}"/>
              </a:ext>
            </a:extLst>
          </p:cNvPr>
          <p:cNvSpPr txBox="1">
            <a:spLocks noChangeArrowheads="1"/>
          </p:cNvSpPr>
          <p:nvPr/>
        </p:nvSpPr>
        <p:spPr bwMode="auto">
          <a:xfrm>
            <a:off x="1793875" y="0"/>
            <a:ext cx="4957763"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Yoh 2:23; 4:45; 5:1; 10:22; 12:12</a:t>
            </a:r>
          </a:p>
        </p:txBody>
      </p:sp>
      <p:sp>
        <p:nvSpPr>
          <p:cNvPr id="515139" name="Text Box 67">
            <a:extLst>
              <a:ext uri="{FF2B5EF4-FFF2-40B4-BE49-F238E27FC236}">
                <a16:creationId xmlns:a16="http://schemas.microsoft.com/office/drawing/2014/main" id="{8AA3ABFE-0DC7-9645-A328-499305D2AC26}"/>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515140" name="Rectangle 68">
            <a:extLst>
              <a:ext uri="{FF2B5EF4-FFF2-40B4-BE49-F238E27FC236}">
                <a16:creationId xmlns:a16="http://schemas.microsoft.com/office/drawing/2014/main" id="{07674FBE-0500-844F-B0C4-C37B47B9C82E}"/>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JESUS</a:t>
            </a:r>
          </a:p>
        </p:txBody>
      </p:sp>
      <p:sp>
        <p:nvSpPr>
          <p:cNvPr id="515141" name="AutoShape 69">
            <a:extLst>
              <a:ext uri="{FF2B5EF4-FFF2-40B4-BE49-F238E27FC236}">
                <a16:creationId xmlns:a16="http://schemas.microsoft.com/office/drawing/2014/main" id="{1787C637-A9F8-EF4C-88D5-3B3BDCF705B5}"/>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2" name="Rectangle 70">
            <a:extLst>
              <a:ext uri="{FF2B5EF4-FFF2-40B4-BE49-F238E27FC236}">
                <a16:creationId xmlns:a16="http://schemas.microsoft.com/office/drawing/2014/main" id="{DE624465-29E0-244F-9C52-3E90A1EF62C3}"/>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3" name="Line 71">
            <a:extLst>
              <a:ext uri="{FF2B5EF4-FFF2-40B4-BE49-F238E27FC236}">
                <a16:creationId xmlns:a16="http://schemas.microsoft.com/office/drawing/2014/main" id="{BA86DF8B-DE74-5545-BCCB-F3EA4D04CA17}"/>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4" name="Line 72">
            <a:extLst>
              <a:ext uri="{FF2B5EF4-FFF2-40B4-BE49-F238E27FC236}">
                <a16:creationId xmlns:a16="http://schemas.microsoft.com/office/drawing/2014/main" id="{10CC89D1-EEDF-304F-B720-63BEC299A854}"/>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5" name="Line 73">
            <a:extLst>
              <a:ext uri="{FF2B5EF4-FFF2-40B4-BE49-F238E27FC236}">
                <a16:creationId xmlns:a16="http://schemas.microsoft.com/office/drawing/2014/main" id="{1A3F5B04-4CEB-E74A-B7C7-4551CD6CCF65}"/>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6" name="Line 74">
            <a:extLst>
              <a:ext uri="{FF2B5EF4-FFF2-40B4-BE49-F238E27FC236}">
                <a16:creationId xmlns:a16="http://schemas.microsoft.com/office/drawing/2014/main" id="{1AB07FA8-B321-244F-8012-8993B8B4E682}"/>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7" name="Line 75">
            <a:extLst>
              <a:ext uri="{FF2B5EF4-FFF2-40B4-BE49-F238E27FC236}">
                <a16:creationId xmlns:a16="http://schemas.microsoft.com/office/drawing/2014/main" id="{164AE07D-A6EE-AF44-B6BF-C05FCCAC9C55}"/>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8" name="Rectangle 76">
            <a:extLst>
              <a:ext uri="{FF2B5EF4-FFF2-40B4-BE49-F238E27FC236}">
                <a16:creationId xmlns:a16="http://schemas.microsoft.com/office/drawing/2014/main" id="{EC58C406-65A9-3445-B2A1-5723F21E7257}"/>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15149" name="Rectangle 77">
            <a:extLst>
              <a:ext uri="{FF2B5EF4-FFF2-40B4-BE49-F238E27FC236}">
                <a16:creationId xmlns:a16="http://schemas.microsoft.com/office/drawing/2014/main" id="{66A04A6E-0E9D-6B41-9232-67F0EE769A0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0" name="Line 78">
            <a:extLst>
              <a:ext uri="{FF2B5EF4-FFF2-40B4-BE49-F238E27FC236}">
                <a16:creationId xmlns:a16="http://schemas.microsoft.com/office/drawing/2014/main" id="{E6A498EE-C3C4-BF4E-B3EC-8B831642BF64}"/>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1" name="Line 79">
            <a:extLst>
              <a:ext uri="{FF2B5EF4-FFF2-40B4-BE49-F238E27FC236}">
                <a16:creationId xmlns:a16="http://schemas.microsoft.com/office/drawing/2014/main" id="{FC1CAA29-8704-E140-8BFF-582E9C37D387}"/>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2" name="Rectangle 80">
            <a:extLst>
              <a:ext uri="{FF2B5EF4-FFF2-40B4-BE49-F238E27FC236}">
                <a16:creationId xmlns:a16="http://schemas.microsoft.com/office/drawing/2014/main" id="{111D3541-000A-1343-A2DD-907152341429}"/>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3" name="Rectangle 81">
            <a:extLst>
              <a:ext uri="{FF2B5EF4-FFF2-40B4-BE49-F238E27FC236}">
                <a16:creationId xmlns:a16="http://schemas.microsoft.com/office/drawing/2014/main" id="{2A66E5DE-411E-BA4F-9D60-EE1042E0FA37}"/>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4" name="Rectangle 82">
            <a:extLst>
              <a:ext uri="{FF2B5EF4-FFF2-40B4-BE49-F238E27FC236}">
                <a16:creationId xmlns:a16="http://schemas.microsoft.com/office/drawing/2014/main" id="{6A449E62-5689-6B41-9C14-327DDF1B6C01}"/>
              </a:ext>
            </a:extLst>
          </p:cNvPr>
          <p:cNvSpPr>
            <a:spLocks noChangeArrowheads="1"/>
          </p:cNvSpPr>
          <p:nvPr/>
        </p:nvSpPr>
        <p:spPr bwMode="auto">
          <a:xfrm>
            <a:off x="8201025"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pic>
        <p:nvPicPr>
          <p:cNvPr id="515158" name="Picture 86">
            <a:extLst>
              <a:ext uri="{FF2B5EF4-FFF2-40B4-BE49-F238E27FC236}">
                <a16:creationId xmlns:a16="http://schemas.microsoft.com/office/drawing/2014/main" id="{F13C0A91-4C0A-1541-9280-EEBE5C77AAA1}"/>
              </a:ext>
            </a:extLst>
          </p:cNvPr>
          <p:cNvPicPr>
            <a:picLocks noChangeArrowheads="1"/>
          </p:cNvPicPr>
          <p:nvPr/>
        </p:nvPicPr>
        <p:blipFill>
          <a:blip r:embed="rId4"/>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sp>
        <p:nvSpPr>
          <p:cNvPr id="515094" name="Line 22">
            <a:extLst>
              <a:ext uri="{FF2B5EF4-FFF2-40B4-BE49-F238E27FC236}">
                <a16:creationId xmlns:a16="http://schemas.microsoft.com/office/drawing/2014/main" id="{4CB1A1C3-603D-FC41-88A0-FC0ADF2A7AC9}"/>
              </a:ext>
            </a:extLst>
          </p:cNvPr>
          <p:cNvSpPr>
            <a:spLocks noChangeShapeType="1"/>
          </p:cNvSpPr>
          <p:nvPr/>
        </p:nvSpPr>
        <p:spPr bwMode="auto">
          <a:xfrm flipH="1">
            <a:off x="4735513" y="1817688"/>
            <a:ext cx="509587" cy="2330450"/>
          </a:xfrm>
          <a:prstGeom prst="line">
            <a:avLst/>
          </a:prstGeom>
          <a:noFill/>
          <a:ln w="50800">
            <a:solidFill>
              <a:schemeClr val="tx1"/>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pic>
        <p:nvPicPr>
          <p:cNvPr id="515117" name="Picture 45">
            <a:extLst>
              <a:ext uri="{FF2B5EF4-FFF2-40B4-BE49-F238E27FC236}">
                <a16:creationId xmlns:a16="http://schemas.microsoft.com/office/drawing/2014/main" id="{8434A821-E301-F84A-B73A-A3F6062D978D}"/>
              </a:ext>
            </a:extLst>
          </p:cNvPr>
          <p:cNvPicPr>
            <a:picLocks noChangeArrowheads="1"/>
          </p:cNvPicPr>
          <p:nvPr/>
        </p:nvPicPr>
        <p:blipFill>
          <a:blip r:embed="rId5">
            <a:lum contrast="12000"/>
          </a:blip>
          <a:srcRect/>
          <a:stretch>
            <a:fillRect/>
          </a:stretch>
        </p:blipFill>
        <p:spPr bwMode="auto">
          <a:xfrm>
            <a:off x="3006725" y="1063625"/>
            <a:ext cx="1787525" cy="13477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15122" name="Picture 50">
            <a:extLst>
              <a:ext uri="{FF2B5EF4-FFF2-40B4-BE49-F238E27FC236}">
                <a16:creationId xmlns:a16="http://schemas.microsoft.com/office/drawing/2014/main" id="{136DCD3E-A1AA-A340-967B-CB4C74884A22}"/>
              </a:ext>
            </a:extLst>
          </p:cNvPr>
          <p:cNvPicPr>
            <a:picLocks noChangeArrowheads="1"/>
          </p:cNvPicPr>
          <p:nvPr/>
        </p:nvPicPr>
        <p:blipFill>
          <a:blip r:embed="rId6"/>
          <a:srcRect t="11774" r="14687"/>
          <a:stretch>
            <a:fillRect/>
          </a:stretch>
        </p:blipFill>
        <p:spPr bwMode="auto">
          <a:xfrm>
            <a:off x="1203325" y="3235325"/>
            <a:ext cx="2505075" cy="1808163"/>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515121" name="Picture 49">
            <a:extLst>
              <a:ext uri="{FF2B5EF4-FFF2-40B4-BE49-F238E27FC236}">
                <a16:creationId xmlns:a16="http://schemas.microsoft.com/office/drawing/2014/main" id="{11A8854B-E997-7C44-B5E9-F9D51EC877F2}"/>
              </a:ext>
            </a:extLst>
          </p:cNvPr>
          <p:cNvPicPr>
            <a:picLocks noChangeAspect="1" noChangeArrowheads="1"/>
          </p:cNvPicPr>
          <p:nvPr/>
        </p:nvPicPr>
        <p:blipFill>
          <a:blip r:embed="rId7"/>
          <a:srcRect l="26624" t="20508" r="41418" b="49136"/>
          <a:stretch>
            <a:fillRect/>
          </a:stretch>
        </p:blipFill>
        <p:spPr bwMode="auto">
          <a:xfrm>
            <a:off x="5830888" y="2146300"/>
            <a:ext cx="1998662" cy="1422400"/>
          </a:xfrm>
          <a:prstGeom prst="rect">
            <a:avLst/>
          </a:prstGeom>
          <a:noFill/>
          <a:ln w="76200">
            <a:solidFill>
              <a:schemeClr val="accent2"/>
            </a:solidFill>
            <a:miter lim="800000"/>
            <a:headEnd/>
            <a:tailEnd/>
          </a:ln>
          <a:effectLst>
            <a:outerShdw blurRad="63500" dist="71842" dir="2700000" algn="ctr" rotWithShape="0">
              <a:srgbClr val="0A0A0A">
                <a:alpha val="74998"/>
              </a:srgbClr>
            </a:outerShdw>
          </a:effectLst>
        </p:spPr>
      </p:pic>
      <p:sp>
        <p:nvSpPr>
          <p:cNvPr id="515160" name="Oval 53">
            <a:extLst>
              <a:ext uri="{FF2B5EF4-FFF2-40B4-BE49-F238E27FC236}">
                <a16:creationId xmlns:a16="http://schemas.microsoft.com/office/drawing/2014/main" id="{48D3B32A-C997-4A48-83FF-405A8449E679}"/>
              </a:ext>
            </a:extLst>
          </p:cNvPr>
          <p:cNvSpPr>
            <a:spLocks noChangeArrowheads="1"/>
          </p:cNvSpPr>
          <p:nvPr/>
        </p:nvSpPr>
        <p:spPr bwMode="auto">
          <a:xfrm>
            <a:off x="5165725" y="1639888"/>
            <a:ext cx="196850" cy="198437"/>
          </a:xfrm>
          <a:prstGeom prst="ellipse">
            <a:avLst/>
          </a:prstGeom>
          <a:solidFill>
            <a:schemeClr val="accent1"/>
          </a:solidFill>
          <a:ln w="12700">
            <a:solidFill>
              <a:schemeClr val="tx1"/>
            </a:solidFill>
            <a:round/>
            <a:headEnd/>
            <a:tailEnd/>
          </a:ln>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515161" name="Oval 54">
            <a:extLst>
              <a:ext uri="{FF2B5EF4-FFF2-40B4-BE49-F238E27FC236}">
                <a16:creationId xmlns:a16="http://schemas.microsoft.com/office/drawing/2014/main" id="{C3852181-8E9F-1B4E-B5E9-41D7A2360850}"/>
              </a:ext>
            </a:extLst>
          </p:cNvPr>
          <p:cNvSpPr>
            <a:spLocks noChangeArrowheads="1"/>
          </p:cNvSpPr>
          <p:nvPr/>
        </p:nvSpPr>
        <p:spPr bwMode="auto">
          <a:xfrm>
            <a:off x="4603750" y="4121150"/>
            <a:ext cx="196850" cy="198438"/>
          </a:xfrm>
          <a:prstGeom prst="ellipse">
            <a:avLst/>
          </a:prstGeom>
          <a:solidFill>
            <a:schemeClr val="accent1"/>
          </a:solidFill>
          <a:ln w="12700">
            <a:solidFill>
              <a:schemeClr val="tx1"/>
            </a:solidFill>
            <a:round/>
            <a:headEnd/>
            <a:tailEnd/>
          </a:ln>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grpSp>
        <p:nvGrpSpPr>
          <p:cNvPr id="2" name="Group 62">
            <a:extLst>
              <a:ext uri="{FF2B5EF4-FFF2-40B4-BE49-F238E27FC236}">
                <a16:creationId xmlns:a16="http://schemas.microsoft.com/office/drawing/2014/main" id="{873AE086-189A-DF4F-9E32-8D0250923B38}"/>
              </a:ext>
            </a:extLst>
          </p:cNvPr>
          <p:cNvGrpSpPr>
            <a:grpSpLocks/>
          </p:cNvGrpSpPr>
          <p:nvPr/>
        </p:nvGrpSpPr>
        <p:grpSpPr bwMode="auto">
          <a:xfrm>
            <a:off x="1973263" y="2306638"/>
            <a:ext cx="2351087" cy="985837"/>
            <a:chOff x="1609" y="1413"/>
            <a:chExt cx="1444" cy="621"/>
          </a:xfrm>
        </p:grpSpPr>
        <p:sp>
          <p:nvSpPr>
            <p:cNvPr id="515118" name="Rectangle 46">
              <a:extLst>
                <a:ext uri="{FF2B5EF4-FFF2-40B4-BE49-F238E27FC236}">
                  <a16:creationId xmlns:a16="http://schemas.microsoft.com/office/drawing/2014/main" id="{E2597864-3784-044E-ACAD-270E78C3599B}"/>
                </a:ext>
              </a:extLst>
            </p:cNvPr>
            <p:cNvSpPr>
              <a:spLocks noChangeArrowheads="1"/>
            </p:cNvSpPr>
            <p:nvPr/>
          </p:nvSpPr>
          <p:spPr bwMode="auto">
            <a:xfrm>
              <a:off x="1631" y="1432"/>
              <a:ext cx="1422" cy="602"/>
            </a:xfrm>
            <a:prstGeom prst="rect">
              <a:avLst/>
            </a:prstGeom>
            <a:solidFill>
              <a:schemeClr val="accent1"/>
            </a:solidFill>
            <a:ln w="12700">
              <a:noFill/>
              <a:miter lim="800000"/>
              <a:headEnd/>
              <a:tailEnd/>
            </a:ln>
            <a:effectLst>
              <a:outerShdw blurRad="63500" dist="127000" dir="3187806"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nSpc>
                  <a:spcPct val="95000"/>
                </a:lnSpc>
                <a:spcBef>
                  <a:spcPct val="50000"/>
                </a:spcBef>
              </a:pPr>
              <a:r>
                <a:rPr lang="en-US" altLang="en-US" sz="2000">
                  <a:solidFill>
                    <a:schemeClr val="bg2"/>
                  </a:solidFill>
                  <a:latin typeface="Krone" charset="0"/>
                  <a:ea typeface="ＭＳ Ｐゴシック" panose="020B0600070205080204" pitchFamily="34" charset="-128"/>
                </a:rPr>
                <a:t>KAPERNAUM KE YERUSALEM:     128.7 KM</a:t>
              </a:r>
            </a:p>
          </p:txBody>
        </p:sp>
        <p:sp>
          <p:nvSpPr>
            <p:cNvPr id="515164" name="Rectangle 60">
              <a:extLst>
                <a:ext uri="{FF2B5EF4-FFF2-40B4-BE49-F238E27FC236}">
                  <a16:creationId xmlns:a16="http://schemas.microsoft.com/office/drawing/2014/main" id="{DCD169F6-ACF0-C549-8C88-67AD98558EF1}"/>
                </a:ext>
              </a:extLst>
            </p:cNvPr>
            <p:cNvSpPr>
              <a:spLocks noChangeArrowheads="1"/>
            </p:cNvSpPr>
            <p:nvPr/>
          </p:nvSpPr>
          <p:spPr bwMode="auto">
            <a:xfrm>
              <a:off x="1609" y="1413"/>
              <a:ext cx="1422"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nSpc>
                  <a:spcPct val="95000"/>
                </a:lnSpc>
                <a:spcBef>
                  <a:spcPct val="50000"/>
                </a:spcBef>
              </a:pPr>
              <a:r>
                <a:rPr lang="en-US" altLang="en-US" sz="2000">
                  <a:solidFill>
                    <a:srgbClr val="FFEA18"/>
                  </a:solidFill>
                  <a:latin typeface="Krone" charset="0"/>
                  <a:ea typeface="ＭＳ Ｐゴシック" panose="020B0600070205080204" pitchFamily="34" charset="-128"/>
                </a:rPr>
                <a:t>KAPERNAUM KE YERUSALEM:     </a:t>
              </a:r>
              <a:r>
                <a:rPr lang="en-US" altLang="en-US" sz="2000">
                  <a:latin typeface="Krone" charset="0"/>
                  <a:ea typeface="ＭＳ Ｐゴシック" panose="020B0600070205080204" pitchFamily="34" charset="-128"/>
                </a:rPr>
                <a:t>128.7 KM</a:t>
              </a:r>
            </a:p>
          </p:txBody>
        </p:sp>
      </p:grpSp>
      <p:pic>
        <p:nvPicPr>
          <p:cNvPr id="515155" name="Picture 83" descr="Dead Sea western cliffs to south from En Gedi">
            <a:extLst>
              <a:ext uri="{FF2B5EF4-FFF2-40B4-BE49-F238E27FC236}">
                <a16:creationId xmlns:a16="http://schemas.microsoft.com/office/drawing/2014/main" id="{4D7C2365-81D4-E04C-B212-C8A630C3D8CF}"/>
              </a:ext>
            </a:extLst>
          </p:cNvPr>
          <p:cNvPicPr preferRelativeResize="0">
            <a:picLocks noChangeAspect="1" noChangeArrowheads="1"/>
          </p:cNvPicPr>
          <p:nvPr>
            <p:custDataLst>
              <p:tags r:id="rId1"/>
            </p:custDataLst>
          </p:nvPr>
        </p:nvPicPr>
        <p:blipFill>
          <a:blip r:embed="rId8"/>
          <a:srcRect/>
          <a:stretch>
            <a:fillRect/>
          </a:stretch>
        </p:blipFill>
        <p:spPr bwMode="auto">
          <a:xfrm>
            <a:off x="4795838" y="4618038"/>
            <a:ext cx="1935162" cy="1304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515172" name="Group 100">
            <a:extLst>
              <a:ext uri="{FF2B5EF4-FFF2-40B4-BE49-F238E27FC236}">
                <a16:creationId xmlns:a16="http://schemas.microsoft.com/office/drawing/2014/main" id="{F2D067A6-0A7E-9F43-9C2A-70870C89571F}"/>
              </a:ext>
            </a:extLst>
          </p:cNvPr>
          <p:cNvGrpSpPr>
            <a:grpSpLocks/>
          </p:cNvGrpSpPr>
          <p:nvPr/>
        </p:nvGrpSpPr>
        <p:grpSpPr bwMode="auto">
          <a:xfrm>
            <a:off x="5334000" y="3371850"/>
            <a:ext cx="2451100" cy="1273175"/>
            <a:chOff x="3360" y="2124"/>
            <a:chExt cx="1544" cy="802"/>
          </a:xfrm>
        </p:grpSpPr>
        <p:sp>
          <p:nvSpPr>
            <p:cNvPr id="515119" name="Rectangle 47">
              <a:extLst>
                <a:ext uri="{FF2B5EF4-FFF2-40B4-BE49-F238E27FC236}">
                  <a16:creationId xmlns:a16="http://schemas.microsoft.com/office/drawing/2014/main" id="{ABAAB0B5-B459-FF41-84CB-C0F1593227E7}"/>
                </a:ext>
              </a:extLst>
            </p:cNvPr>
            <p:cNvSpPr>
              <a:spLocks noChangeArrowheads="1"/>
            </p:cNvSpPr>
            <p:nvPr/>
          </p:nvSpPr>
          <p:spPr bwMode="auto">
            <a:xfrm>
              <a:off x="3389" y="2142"/>
              <a:ext cx="1515" cy="784"/>
            </a:xfrm>
            <a:prstGeom prst="rect">
              <a:avLst/>
            </a:prstGeom>
            <a:solidFill>
              <a:schemeClr val="accent1"/>
            </a:solidFill>
            <a:ln w="12700">
              <a:noFill/>
              <a:miter lim="800000"/>
              <a:headEnd/>
              <a:tailEnd/>
            </a:ln>
            <a:effectLst>
              <a:outerShdw blurRad="63500" dist="107763" dir="2700000" algn="ctr" rotWithShape="0">
                <a:srgbClr val="0A0A0A">
                  <a:alpha val="74998"/>
                </a:srgb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nSpc>
                  <a:spcPct val="95000"/>
                </a:lnSpc>
                <a:spcBef>
                  <a:spcPct val="50000"/>
                </a:spcBef>
              </a:pPr>
              <a:r>
                <a:rPr lang="en-US" altLang="en-US" sz="2000">
                  <a:solidFill>
                    <a:schemeClr val="bg2"/>
                  </a:solidFill>
                  <a:latin typeface="Krone" charset="0"/>
                  <a:ea typeface="ＭＳ Ｐゴシック" panose="020B0600070205080204" pitchFamily="34" charset="-128"/>
                </a:rPr>
                <a:t>DANAU GALILEA, SUNGAI YORDAN KE LAUT MATI:      120.7 KM</a:t>
              </a:r>
            </a:p>
          </p:txBody>
        </p:sp>
        <p:sp>
          <p:nvSpPr>
            <p:cNvPr id="515168" name="Rectangle 61">
              <a:extLst>
                <a:ext uri="{FF2B5EF4-FFF2-40B4-BE49-F238E27FC236}">
                  <a16:creationId xmlns:a16="http://schemas.microsoft.com/office/drawing/2014/main" id="{B0817172-55F0-DA4D-AC6F-929081C90464}"/>
                </a:ext>
              </a:extLst>
            </p:cNvPr>
            <p:cNvSpPr>
              <a:spLocks noChangeArrowheads="1"/>
            </p:cNvSpPr>
            <p:nvPr/>
          </p:nvSpPr>
          <p:spPr bwMode="auto">
            <a:xfrm>
              <a:off x="3360" y="2124"/>
              <a:ext cx="1515"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nSpc>
                  <a:spcPct val="95000"/>
                </a:lnSpc>
                <a:spcBef>
                  <a:spcPct val="50000"/>
                </a:spcBef>
              </a:pPr>
              <a:r>
                <a:rPr lang="en-US" altLang="en-US" sz="2000">
                  <a:solidFill>
                    <a:srgbClr val="FFEA18"/>
                  </a:solidFill>
                  <a:latin typeface="Krone" charset="0"/>
                  <a:ea typeface="ＭＳ Ｐゴシック" panose="020B0600070205080204" pitchFamily="34" charset="-128"/>
                </a:rPr>
                <a:t>DANAU GALILEA, SUNGAI YORDAN KE LAUT MATI:      </a:t>
              </a:r>
              <a:r>
                <a:rPr lang="en-US" altLang="en-US" sz="2000">
                  <a:latin typeface="Krone" charset="0"/>
                  <a:ea typeface="ＭＳ Ｐゴシック" panose="020B0600070205080204" pitchFamily="34" charset="-128"/>
                </a:rPr>
                <a:t>120.7 KM</a:t>
              </a:r>
            </a:p>
          </p:txBody>
        </p:sp>
      </p:grpSp>
      <p:sp>
        <p:nvSpPr>
          <p:cNvPr id="515169" name="Oval 84">
            <a:extLst>
              <a:ext uri="{FF2B5EF4-FFF2-40B4-BE49-F238E27FC236}">
                <a16:creationId xmlns:a16="http://schemas.microsoft.com/office/drawing/2014/main" id="{1128F40C-3091-4347-98D4-C7F7391D8184}"/>
              </a:ext>
            </a:extLst>
          </p:cNvPr>
          <p:cNvSpPr>
            <a:spLocks noChangeArrowheads="1"/>
          </p:cNvSpPr>
          <p:nvPr/>
        </p:nvSpPr>
        <p:spPr bwMode="auto">
          <a:xfrm>
            <a:off x="5026025" y="4275138"/>
            <a:ext cx="196850" cy="198437"/>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515170" name="Oval 85">
            <a:extLst>
              <a:ext uri="{FF2B5EF4-FFF2-40B4-BE49-F238E27FC236}">
                <a16:creationId xmlns:a16="http://schemas.microsoft.com/office/drawing/2014/main" id="{1B855C31-1AA1-C84D-8596-313BF3C03A22}"/>
              </a:ext>
            </a:extLst>
          </p:cNvPr>
          <p:cNvSpPr>
            <a:spLocks noChangeArrowheads="1"/>
          </p:cNvSpPr>
          <p:nvPr/>
        </p:nvSpPr>
        <p:spPr bwMode="auto">
          <a:xfrm>
            <a:off x="5164138" y="2206625"/>
            <a:ext cx="196850" cy="198438"/>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515095" name="Line 23">
            <a:extLst>
              <a:ext uri="{FF2B5EF4-FFF2-40B4-BE49-F238E27FC236}">
                <a16:creationId xmlns:a16="http://schemas.microsoft.com/office/drawing/2014/main" id="{71EB839A-4B93-F143-A541-0A9A2AF362C7}"/>
              </a:ext>
            </a:extLst>
          </p:cNvPr>
          <p:cNvSpPr>
            <a:spLocks noChangeShapeType="1"/>
          </p:cNvSpPr>
          <p:nvPr/>
        </p:nvSpPr>
        <p:spPr bwMode="auto">
          <a:xfrm flipH="1">
            <a:off x="5122863" y="2306638"/>
            <a:ext cx="133350" cy="2043112"/>
          </a:xfrm>
          <a:prstGeom prst="line">
            <a:avLst/>
          </a:prstGeom>
          <a:noFill/>
          <a:ln w="50800">
            <a:solidFill>
              <a:schemeClr val="tx1"/>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515094"/>
                                        </p:tgtEl>
                                        <p:attrNameLst>
                                          <p:attrName>style.visibility</p:attrName>
                                        </p:attrNameLst>
                                      </p:cBhvr>
                                      <p:to>
                                        <p:strVal val="visible"/>
                                      </p:to>
                                    </p:set>
                                    <p:anim calcmode="lin" valueType="num">
                                      <p:cBhvr>
                                        <p:cTn id="7" dur="1000" fill="hold"/>
                                        <p:tgtEl>
                                          <p:spTgt spid="515094"/>
                                        </p:tgtEl>
                                        <p:attrNameLst>
                                          <p:attrName>ppt_w</p:attrName>
                                        </p:attrNameLst>
                                      </p:cBhvr>
                                      <p:tavLst>
                                        <p:tav tm="0">
                                          <p:val>
                                            <p:strVal val="(6*min(max(#ppt_w*#ppt_h,.3),1)-7.4)/-.7*#ppt_w"/>
                                          </p:val>
                                        </p:tav>
                                        <p:tav tm="100000">
                                          <p:val>
                                            <p:strVal val="#ppt_w"/>
                                          </p:val>
                                        </p:tav>
                                      </p:tavLst>
                                    </p:anim>
                                    <p:anim calcmode="lin" valueType="num">
                                      <p:cBhvr>
                                        <p:cTn id="8" dur="1000" fill="hold"/>
                                        <p:tgtEl>
                                          <p:spTgt spid="515094"/>
                                        </p:tgtEl>
                                        <p:attrNameLst>
                                          <p:attrName>ppt_h</p:attrName>
                                        </p:attrNameLst>
                                      </p:cBhvr>
                                      <p:tavLst>
                                        <p:tav tm="0">
                                          <p:val>
                                            <p:strVal val="(6*min(max(#ppt_w*#ppt_h,.3),1)-7.4)/-.7*#ppt_h"/>
                                          </p:val>
                                        </p:tav>
                                        <p:tav tm="100000">
                                          <p:val>
                                            <p:strVal val="#ppt_h"/>
                                          </p:val>
                                        </p:tav>
                                      </p:tavLst>
                                    </p:anim>
                                    <p:anim calcmode="lin" valueType="num">
                                      <p:cBhvr>
                                        <p:cTn id="9" dur="1000" fill="hold"/>
                                        <p:tgtEl>
                                          <p:spTgt spid="515094"/>
                                        </p:tgtEl>
                                        <p:attrNameLst>
                                          <p:attrName>ppt_x</p:attrName>
                                        </p:attrNameLst>
                                      </p:cBhvr>
                                      <p:tavLst>
                                        <p:tav tm="0">
                                          <p:val>
                                            <p:fltVal val="0.5"/>
                                          </p:val>
                                        </p:tav>
                                        <p:tav tm="100000">
                                          <p:val>
                                            <p:strVal val="#ppt_x"/>
                                          </p:val>
                                        </p:tav>
                                      </p:tavLst>
                                    </p:anim>
                                    <p:anim calcmode="lin" valueType="num">
                                      <p:cBhvr>
                                        <p:cTn id="10" dur="1000" fill="hold"/>
                                        <p:tgtEl>
                                          <p:spTgt spid="515094"/>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1000"/>
                            </p:stCondLst>
                            <p:childTnLst>
                              <p:par>
                                <p:cTn id="12" presetID="23" presetClass="entr" presetSubtype="27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2/3*#ppt_w"/>
                                          </p:val>
                                        </p:tav>
                                        <p:tav tm="100000">
                                          <p:val>
                                            <p:strVal val="#ppt_w"/>
                                          </p:val>
                                        </p:tav>
                                      </p:tavLst>
                                    </p:anim>
                                    <p:anim calcmode="lin" valueType="num">
                                      <p:cBhvr>
                                        <p:cTn id="15" dur="500" fill="hold"/>
                                        <p:tgtEl>
                                          <p:spTgt spid="2"/>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5117"/>
                                        </p:tgtEl>
                                        <p:attrNameLst>
                                          <p:attrName>style.visibility</p:attrName>
                                        </p:attrNameLst>
                                      </p:cBhvr>
                                      <p:to>
                                        <p:strVal val="visible"/>
                                      </p:to>
                                    </p:set>
                                    <p:animEffect transition="in" filter="fade">
                                      <p:cBhvr>
                                        <p:cTn id="19" dur="1000"/>
                                        <p:tgtEl>
                                          <p:spTgt spid="515117"/>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515122"/>
                                        </p:tgtEl>
                                        <p:attrNameLst>
                                          <p:attrName>style.visibility</p:attrName>
                                        </p:attrNameLst>
                                      </p:cBhvr>
                                      <p:to>
                                        <p:strVal val="visible"/>
                                      </p:to>
                                    </p:set>
                                    <p:animEffect transition="in" filter="fade">
                                      <p:cBhvr>
                                        <p:cTn id="23" dur="1000"/>
                                        <p:tgtEl>
                                          <p:spTgt spid="5151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515095"/>
                                        </p:tgtEl>
                                        <p:attrNameLst>
                                          <p:attrName>style.visibility</p:attrName>
                                        </p:attrNameLst>
                                      </p:cBhvr>
                                      <p:to>
                                        <p:strVal val="visible"/>
                                      </p:to>
                                    </p:set>
                                    <p:anim calcmode="lin" valueType="num">
                                      <p:cBhvr>
                                        <p:cTn id="28" dur="1000" fill="hold"/>
                                        <p:tgtEl>
                                          <p:spTgt spid="515095"/>
                                        </p:tgtEl>
                                        <p:attrNameLst>
                                          <p:attrName>ppt_w</p:attrName>
                                        </p:attrNameLst>
                                      </p:cBhvr>
                                      <p:tavLst>
                                        <p:tav tm="0">
                                          <p:val>
                                            <p:strVal val="(6*min(max(#ppt_w*#ppt_h,.3),1)-7.4)/-.7*#ppt_w"/>
                                          </p:val>
                                        </p:tav>
                                        <p:tav tm="100000">
                                          <p:val>
                                            <p:strVal val="#ppt_w"/>
                                          </p:val>
                                        </p:tav>
                                      </p:tavLst>
                                    </p:anim>
                                    <p:anim calcmode="lin" valueType="num">
                                      <p:cBhvr>
                                        <p:cTn id="29" dur="1000" fill="hold"/>
                                        <p:tgtEl>
                                          <p:spTgt spid="515095"/>
                                        </p:tgtEl>
                                        <p:attrNameLst>
                                          <p:attrName>ppt_h</p:attrName>
                                        </p:attrNameLst>
                                      </p:cBhvr>
                                      <p:tavLst>
                                        <p:tav tm="0">
                                          <p:val>
                                            <p:strVal val="(6*min(max(#ppt_w*#ppt_h,.3),1)-7.4)/-.7*#ppt_h"/>
                                          </p:val>
                                        </p:tav>
                                        <p:tav tm="100000">
                                          <p:val>
                                            <p:strVal val="#ppt_h"/>
                                          </p:val>
                                        </p:tav>
                                      </p:tavLst>
                                    </p:anim>
                                    <p:anim calcmode="lin" valueType="num">
                                      <p:cBhvr>
                                        <p:cTn id="30" dur="1000" fill="hold"/>
                                        <p:tgtEl>
                                          <p:spTgt spid="515095"/>
                                        </p:tgtEl>
                                        <p:attrNameLst>
                                          <p:attrName>ppt_x</p:attrName>
                                        </p:attrNameLst>
                                      </p:cBhvr>
                                      <p:tavLst>
                                        <p:tav tm="0">
                                          <p:val>
                                            <p:fltVal val="0.5"/>
                                          </p:val>
                                        </p:tav>
                                        <p:tav tm="100000">
                                          <p:val>
                                            <p:strVal val="#ppt_x"/>
                                          </p:val>
                                        </p:tav>
                                      </p:tavLst>
                                    </p:anim>
                                    <p:anim calcmode="lin" valueType="num">
                                      <p:cBhvr>
                                        <p:cTn id="31" dur="1000" fill="hold"/>
                                        <p:tgtEl>
                                          <p:spTgt spid="515095"/>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1000"/>
                            </p:stCondLst>
                            <p:childTnLst>
                              <p:par>
                                <p:cTn id="33" presetID="10" presetClass="entr" presetSubtype="0" fill="hold" nodeType="afterEffect">
                                  <p:stCondLst>
                                    <p:cond delay="0"/>
                                  </p:stCondLst>
                                  <p:childTnLst>
                                    <p:set>
                                      <p:cBhvr>
                                        <p:cTn id="34" dur="1" fill="hold">
                                          <p:stCondLst>
                                            <p:cond delay="0"/>
                                          </p:stCondLst>
                                        </p:cTn>
                                        <p:tgtEl>
                                          <p:spTgt spid="515172"/>
                                        </p:tgtEl>
                                        <p:attrNameLst>
                                          <p:attrName>style.visibility</p:attrName>
                                        </p:attrNameLst>
                                      </p:cBhvr>
                                      <p:to>
                                        <p:strVal val="visible"/>
                                      </p:to>
                                    </p:set>
                                    <p:animEffect transition="in" filter="fade">
                                      <p:cBhvr>
                                        <p:cTn id="35" dur="1000"/>
                                        <p:tgtEl>
                                          <p:spTgt spid="515172"/>
                                        </p:tgtEl>
                                      </p:cBhvr>
                                    </p:animEffect>
                                  </p:childTnLst>
                                </p:cTn>
                              </p:par>
                            </p:childTnLst>
                          </p:cTn>
                        </p:par>
                        <p:par>
                          <p:cTn id="36" fill="hold" nodeType="afterGroup">
                            <p:stCondLst>
                              <p:cond delay="2000"/>
                            </p:stCondLst>
                            <p:childTnLst>
                              <p:par>
                                <p:cTn id="37" presetID="10" presetClass="entr" presetSubtype="0" fill="hold" nodeType="afterEffect">
                                  <p:stCondLst>
                                    <p:cond delay="0"/>
                                  </p:stCondLst>
                                  <p:childTnLst>
                                    <p:set>
                                      <p:cBhvr>
                                        <p:cTn id="38" dur="1" fill="hold">
                                          <p:stCondLst>
                                            <p:cond delay="0"/>
                                          </p:stCondLst>
                                        </p:cTn>
                                        <p:tgtEl>
                                          <p:spTgt spid="515121"/>
                                        </p:tgtEl>
                                        <p:attrNameLst>
                                          <p:attrName>style.visibility</p:attrName>
                                        </p:attrNameLst>
                                      </p:cBhvr>
                                      <p:to>
                                        <p:strVal val="visible"/>
                                      </p:to>
                                    </p:set>
                                    <p:animEffect transition="in" filter="fade">
                                      <p:cBhvr>
                                        <p:cTn id="39" dur="1000"/>
                                        <p:tgtEl>
                                          <p:spTgt spid="515121"/>
                                        </p:tgtEl>
                                      </p:cBhvr>
                                    </p:animEffect>
                                  </p:childTnLst>
                                </p:cTn>
                              </p:par>
                            </p:childTnLst>
                          </p:cTn>
                        </p:par>
                        <p:par>
                          <p:cTn id="40" fill="hold" nodeType="afterGroup">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515155"/>
                                        </p:tgtEl>
                                        <p:attrNameLst>
                                          <p:attrName>style.visibility</p:attrName>
                                        </p:attrNameLst>
                                      </p:cBhvr>
                                      <p:to>
                                        <p:strVal val="visible"/>
                                      </p:to>
                                    </p:set>
                                    <p:animEffect transition="in" filter="fade">
                                      <p:cBhvr>
                                        <p:cTn id="43" dur="1000"/>
                                        <p:tgtEl>
                                          <p:spTgt spid="515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55"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51" name="Picture 31">
            <a:extLst>
              <a:ext uri="{FF2B5EF4-FFF2-40B4-BE49-F238E27FC236}">
                <a16:creationId xmlns:a16="http://schemas.microsoft.com/office/drawing/2014/main" id="{B0BB1A75-BAF5-0C40-8878-184A51D722F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4427" name="Group 107">
            <a:extLst>
              <a:ext uri="{FF2B5EF4-FFF2-40B4-BE49-F238E27FC236}">
                <a16:creationId xmlns:a16="http://schemas.microsoft.com/office/drawing/2014/main" id="{EDA1A005-9AB6-F043-B902-B4C9E89963DE}"/>
              </a:ext>
            </a:extLst>
          </p:cNvPr>
          <p:cNvGrpSpPr>
            <a:grpSpLocks/>
          </p:cNvGrpSpPr>
          <p:nvPr/>
        </p:nvGrpSpPr>
        <p:grpSpPr bwMode="auto">
          <a:xfrm>
            <a:off x="4203700" y="1701800"/>
            <a:ext cx="1179513" cy="3009900"/>
            <a:chOff x="2648" y="1072"/>
            <a:chExt cx="743" cy="1896"/>
          </a:xfrm>
        </p:grpSpPr>
        <p:sp>
          <p:nvSpPr>
            <p:cNvPr id="184428" name="Oval 108">
              <a:extLst>
                <a:ext uri="{FF2B5EF4-FFF2-40B4-BE49-F238E27FC236}">
                  <a16:creationId xmlns:a16="http://schemas.microsoft.com/office/drawing/2014/main" id="{6C293EBF-FA93-0C41-A55D-392B55D537FB}"/>
                </a:ext>
              </a:extLst>
            </p:cNvPr>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84429" name="Oval 109">
              <a:extLst>
                <a:ext uri="{FF2B5EF4-FFF2-40B4-BE49-F238E27FC236}">
                  <a16:creationId xmlns:a16="http://schemas.microsoft.com/office/drawing/2014/main" id="{A30A348D-56D6-AC44-B3BA-E85740A419D8}"/>
                </a:ext>
              </a:extLst>
            </p:cNvPr>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84430" name="Oval 110">
              <a:extLst>
                <a:ext uri="{FF2B5EF4-FFF2-40B4-BE49-F238E27FC236}">
                  <a16:creationId xmlns:a16="http://schemas.microsoft.com/office/drawing/2014/main" id="{21809D34-6CC9-6349-9E2C-7D159205515B}"/>
                </a:ext>
              </a:extLst>
            </p:cNvPr>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84431" name="Oval 111">
              <a:extLst>
                <a:ext uri="{FF2B5EF4-FFF2-40B4-BE49-F238E27FC236}">
                  <a16:creationId xmlns:a16="http://schemas.microsoft.com/office/drawing/2014/main" id="{756D20F7-499A-D846-9FDC-9E264DB474C0}"/>
                </a:ext>
              </a:extLst>
            </p:cNvPr>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grpSp>
      <p:sp>
        <p:nvSpPr>
          <p:cNvPr id="184323" name="Rectangle 3">
            <a:extLst>
              <a:ext uri="{FF2B5EF4-FFF2-40B4-BE49-F238E27FC236}">
                <a16:creationId xmlns:a16="http://schemas.microsoft.com/office/drawing/2014/main" id="{4A80B333-D5E0-894B-A454-754E65ECEE87}"/>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84326" name="Oval 6">
            <a:extLst>
              <a:ext uri="{FF2B5EF4-FFF2-40B4-BE49-F238E27FC236}">
                <a16:creationId xmlns:a16="http://schemas.microsoft.com/office/drawing/2014/main" id="{94B01FB3-B88D-C24F-A69D-C84063A5EA33}"/>
              </a:ext>
            </a:extLst>
          </p:cNvPr>
          <p:cNvSpPr>
            <a:spLocks noChangeArrowheads="1"/>
          </p:cNvSpPr>
          <p:nvPr/>
        </p:nvSpPr>
        <p:spPr bwMode="auto">
          <a:xfrm rot="240000">
            <a:off x="4368800" y="1905000"/>
            <a:ext cx="1206500" cy="2446338"/>
          </a:xfrm>
          <a:prstGeom prst="ellipse">
            <a:avLst/>
          </a:pr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27" name="Rectangle 7">
            <a:extLst>
              <a:ext uri="{FF2B5EF4-FFF2-40B4-BE49-F238E27FC236}">
                <a16:creationId xmlns:a16="http://schemas.microsoft.com/office/drawing/2014/main" id="{525910E6-DBFD-2D49-B785-38E47A1D4C68}"/>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28" name="Line 8">
            <a:extLst>
              <a:ext uri="{FF2B5EF4-FFF2-40B4-BE49-F238E27FC236}">
                <a16:creationId xmlns:a16="http://schemas.microsoft.com/office/drawing/2014/main" id="{1DE7AB1B-6698-D341-8C6B-9DE72155C2D6}"/>
              </a:ext>
            </a:extLst>
          </p:cNvPr>
          <p:cNvSpPr>
            <a:spLocks noChangeShapeType="1"/>
          </p:cNvSpPr>
          <p:nvPr/>
        </p:nvSpPr>
        <p:spPr bwMode="auto">
          <a:xfrm flipV="1">
            <a:off x="5494338" y="1973263"/>
            <a:ext cx="457200" cy="320675"/>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29" name="Line 9">
            <a:extLst>
              <a:ext uri="{FF2B5EF4-FFF2-40B4-BE49-F238E27FC236}">
                <a16:creationId xmlns:a16="http://schemas.microsoft.com/office/drawing/2014/main" id="{3B97C725-31CF-1A4D-981B-FCBE2C54DA42}"/>
              </a:ext>
            </a:extLst>
          </p:cNvPr>
          <p:cNvSpPr>
            <a:spLocks noChangeShapeType="1"/>
          </p:cNvSpPr>
          <p:nvPr/>
        </p:nvSpPr>
        <p:spPr bwMode="auto">
          <a:xfrm flipV="1">
            <a:off x="5029200" y="1123950"/>
            <a:ext cx="6350" cy="75565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30" name="Line 10">
            <a:extLst>
              <a:ext uri="{FF2B5EF4-FFF2-40B4-BE49-F238E27FC236}">
                <a16:creationId xmlns:a16="http://schemas.microsoft.com/office/drawing/2014/main" id="{BE8538F4-A337-B24B-8EBC-F973D09A4D57}"/>
              </a:ext>
            </a:extLst>
          </p:cNvPr>
          <p:cNvSpPr>
            <a:spLocks noChangeShapeType="1"/>
          </p:cNvSpPr>
          <p:nvPr/>
        </p:nvSpPr>
        <p:spPr bwMode="auto">
          <a:xfrm flipV="1">
            <a:off x="5321300" y="1377950"/>
            <a:ext cx="368300" cy="59690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31" name="Line 11">
            <a:extLst>
              <a:ext uri="{FF2B5EF4-FFF2-40B4-BE49-F238E27FC236}">
                <a16:creationId xmlns:a16="http://schemas.microsoft.com/office/drawing/2014/main" id="{ECFFBB48-9A71-8F4D-B158-A487A9E88307}"/>
              </a:ext>
            </a:extLst>
          </p:cNvPr>
          <p:cNvSpPr>
            <a:spLocks noChangeShapeType="1"/>
          </p:cNvSpPr>
          <p:nvPr/>
        </p:nvSpPr>
        <p:spPr bwMode="auto">
          <a:xfrm flipH="1" flipV="1">
            <a:off x="4578350" y="1485900"/>
            <a:ext cx="209550" cy="53340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32" name="Line 12">
            <a:extLst>
              <a:ext uri="{FF2B5EF4-FFF2-40B4-BE49-F238E27FC236}">
                <a16:creationId xmlns:a16="http://schemas.microsoft.com/office/drawing/2014/main" id="{9C2E7B2F-8C20-824E-9515-8B7DE69DE565}"/>
              </a:ext>
            </a:extLst>
          </p:cNvPr>
          <p:cNvSpPr>
            <a:spLocks noChangeShapeType="1"/>
          </p:cNvSpPr>
          <p:nvPr/>
        </p:nvSpPr>
        <p:spPr bwMode="auto">
          <a:xfrm flipH="1" flipV="1">
            <a:off x="4318000" y="1898650"/>
            <a:ext cx="336550" cy="30480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33" name="Line 13">
            <a:extLst>
              <a:ext uri="{FF2B5EF4-FFF2-40B4-BE49-F238E27FC236}">
                <a16:creationId xmlns:a16="http://schemas.microsoft.com/office/drawing/2014/main" id="{1701B213-2F50-7348-A5C7-25FB19F35763}"/>
              </a:ext>
            </a:extLst>
          </p:cNvPr>
          <p:cNvSpPr>
            <a:spLocks noChangeShapeType="1"/>
          </p:cNvSpPr>
          <p:nvPr/>
        </p:nvSpPr>
        <p:spPr bwMode="auto">
          <a:xfrm>
            <a:off x="4819650" y="2063750"/>
            <a:ext cx="12700" cy="223520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34" name="Line 14">
            <a:extLst>
              <a:ext uri="{FF2B5EF4-FFF2-40B4-BE49-F238E27FC236}">
                <a16:creationId xmlns:a16="http://schemas.microsoft.com/office/drawing/2014/main" id="{7DC44BBC-A8DF-664A-8804-F235FA8B1371}"/>
              </a:ext>
            </a:extLst>
          </p:cNvPr>
          <p:cNvSpPr>
            <a:spLocks noChangeShapeType="1"/>
          </p:cNvSpPr>
          <p:nvPr/>
        </p:nvSpPr>
        <p:spPr bwMode="auto">
          <a:xfrm flipH="1">
            <a:off x="4959350" y="1943100"/>
            <a:ext cx="63500" cy="233045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35" name="Line 15">
            <a:extLst>
              <a:ext uri="{FF2B5EF4-FFF2-40B4-BE49-F238E27FC236}">
                <a16:creationId xmlns:a16="http://schemas.microsoft.com/office/drawing/2014/main" id="{90319AE1-05C6-8A40-A158-F8F1E32345BC}"/>
              </a:ext>
            </a:extLst>
          </p:cNvPr>
          <p:cNvSpPr>
            <a:spLocks noChangeShapeType="1"/>
          </p:cNvSpPr>
          <p:nvPr/>
        </p:nvSpPr>
        <p:spPr bwMode="auto">
          <a:xfrm flipH="1">
            <a:off x="5073650" y="2006600"/>
            <a:ext cx="146050" cy="224155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2" name="Line 22">
            <a:extLst>
              <a:ext uri="{FF2B5EF4-FFF2-40B4-BE49-F238E27FC236}">
                <a16:creationId xmlns:a16="http://schemas.microsoft.com/office/drawing/2014/main" id="{62CCEEEF-F2C6-E942-812D-DE6ED9CF14C7}"/>
              </a:ext>
            </a:extLst>
          </p:cNvPr>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4407" name="Group 87">
            <a:extLst>
              <a:ext uri="{FF2B5EF4-FFF2-40B4-BE49-F238E27FC236}">
                <a16:creationId xmlns:a16="http://schemas.microsoft.com/office/drawing/2014/main" id="{31D64A15-ECE4-BD44-9687-2338D71898DD}"/>
              </a:ext>
            </a:extLst>
          </p:cNvPr>
          <p:cNvGrpSpPr>
            <a:grpSpLocks/>
          </p:cNvGrpSpPr>
          <p:nvPr/>
        </p:nvGrpSpPr>
        <p:grpSpPr bwMode="auto">
          <a:xfrm>
            <a:off x="5588000" y="2255838"/>
            <a:ext cx="3405188" cy="1079500"/>
            <a:chOff x="3520" y="1421"/>
            <a:chExt cx="2145" cy="680"/>
          </a:xfrm>
        </p:grpSpPr>
        <p:sp>
          <p:nvSpPr>
            <p:cNvPr id="184339" name="Rectangle 19">
              <a:extLst>
                <a:ext uri="{FF2B5EF4-FFF2-40B4-BE49-F238E27FC236}">
                  <a16:creationId xmlns:a16="http://schemas.microsoft.com/office/drawing/2014/main" id="{603AFAB2-5D7A-4F4D-B72F-F5E7117B9908}"/>
                </a:ext>
              </a:extLst>
            </p:cNvPr>
            <p:cNvSpPr>
              <a:spLocks noChangeArrowheads="1"/>
            </p:cNvSpPr>
            <p:nvPr/>
          </p:nvSpPr>
          <p:spPr bwMode="auto">
            <a:xfrm>
              <a:off x="4088" y="1531"/>
              <a:ext cx="1577" cy="364"/>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55000"/>
                </a:lnSpc>
                <a:spcBef>
                  <a:spcPct val="50000"/>
                </a:spcBef>
              </a:pPr>
              <a:r>
                <a:rPr lang="en-US" altLang="en-US" sz="2000">
                  <a:solidFill>
                    <a:schemeClr val="tx1"/>
                  </a:solidFill>
                  <a:latin typeface="Krone" charset="0"/>
                </a:rPr>
                <a:t>4. PELAYANAN </a:t>
              </a:r>
            </a:p>
            <a:p>
              <a:pPr>
                <a:lnSpc>
                  <a:spcPct val="55000"/>
                </a:lnSpc>
                <a:spcBef>
                  <a:spcPct val="50000"/>
                </a:spcBef>
              </a:pPr>
              <a:r>
                <a:rPr lang="en-US" altLang="en-US" sz="2000">
                  <a:solidFill>
                    <a:schemeClr val="tx1"/>
                  </a:solidFill>
                  <a:latin typeface="Krone" charset="0"/>
                </a:rPr>
                <a:t>DI </a:t>
              </a:r>
              <a:r>
                <a:rPr lang="en-US" altLang="en-US" sz="2000">
                  <a:solidFill>
                    <a:srgbClr val="FFFF00"/>
                  </a:solidFill>
                  <a:latin typeface="Krone" charset="0"/>
                </a:rPr>
                <a:t>PEREA</a:t>
              </a:r>
            </a:p>
          </p:txBody>
        </p:sp>
        <p:sp>
          <p:nvSpPr>
            <p:cNvPr id="184344" name="Line 24">
              <a:extLst>
                <a:ext uri="{FF2B5EF4-FFF2-40B4-BE49-F238E27FC236}">
                  <a16:creationId xmlns:a16="http://schemas.microsoft.com/office/drawing/2014/main" id="{F4DAEBCA-8940-F543-BB01-4573604527AF}"/>
                </a:ext>
              </a:extLst>
            </p:cNvPr>
            <p:cNvSpPr>
              <a:spLocks noChangeShapeType="1"/>
            </p:cNvSpPr>
            <p:nvPr/>
          </p:nvSpPr>
          <p:spPr bwMode="auto">
            <a:xfrm flipH="1">
              <a:off x="3520" y="1701"/>
              <a:ext cx="533" cy="400"/>
            </a:xfrm>
            <a:prstGeom prst="line">
              <a:avLst/>
            </a:prstGeom>
            <a:noFill/>
            <a:ln w="76200">
              <a:solidFill>
                <a:srgbClr val="D83104"/>
              </a:solidFill>
              <a:round/>
              <a:headEnd/>
              <a:tailEnd type="triangle" w="med" len="med"/>
            </a:ln>
            <a:effectLst>
              <a:outerShdw dist="17961" dir="135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4349" name="Oval 29">
              <a:extLst>
                <a:ext uri="{FF2B5EF4-FFF2-40B4-BE49-F238E27FC236}">
                  <a16:creationId xmlns:a16="http://schemas.microsoft.com/office/drawing/2014/main" id="{B6473DB9-067C-144B-8031-1188142168B1}"/>
                </a:ext>
              </a:extLst>
            </p:cNvPr>
            <p:cNvSpPr>
              <a:spLocks noChangeArrowheads="1"/>
            </p:cNvSpPr>
            <p:nvPr/>
          </p:nvSpPr>
          <p:spPr bwMode="auto">
            <a:xfrm>
              <a:off x="4020" y="1421"/>
              <a:ext cx="346" cy="347"/>
            </a:xfrm>
            <a:prstGeom prst="ellipse">
              <a:avLst/>
            </a:prstGeom>
            <a:noFill/>
            <a:ln w="57150">
              <a:solidFill>
                <a:srgbClr val="D83104"/>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84353" name="Line 33">
            <a:extLst>
              <a:ext uri="{FF2B5EF4-FFF2-40B4-BE49-F238E27FC236}">
                <a16:creationId xmlns:a16="http://schemas.microsoft.com/office/drawing/2014/main" id="{ACBA9BD4-7582-8B43-A92D-64660C8A96CB}"/>
              </a:ext>
            </a:extLst>
          </p:cNvPr>
          <p:cNvSpPr>
            <a:spLocks noChangeShapeType="1"/>
          </p:cNvSpPr>
          <p:nvPr/>
        </p:nvSpPr>
        <p:spPr bwMode="auto">
          <a:xfrm>
            <a:off x="2600325" y="1236663"/>
            <a:ext cx="2581275" cy="592137"/>
          </a:xfrm>
          <a:prstGeom prst="line">
            <a:avLst/>
          </a:prstGeom>
          <a:noFill/>
          <a:ln w="762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92" name="Text Box 72">
            <a:extLst>
              <a:ext uri="{FF2B5EF4-FFF2-40B4-BE49-F238E27FC236}">
                <a16:creationId xmlns:a16="http://schemas.microsoft.com/office/drawing/2014/main" id="{92AEE008-C3BC-CE46-A90A-C0B63140C498}"/>
              </a:ext>
            </a:extLst>
          </p:cNvPr>
          <p:cNvSpPr txBox="1">
            <a:spLocks noChangeArrowheads="1"/>
          </p:cNvSpPr>
          <p:nvPr/>
        </p:nvSpPr>
        <p:spPr bwMode="auto">
          <a:xfrm>
            <a:off x="1792288"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Luk 19:1</a:t>
            </a:r>
          </a:p>
        </p:txBody>
      </p:sp>
      <p:sp>
        <p:nvSpPr>
          <p:cNvPr id="184408" name="AutoShape 88">
            <a:extLst>
              <a:ext uri="{FF2B5EF4-FFF2-40B4-BE49-F238E27FC236}">
                <a16:creationId xmlns:a16="http://schemas.microsoft.com/office/drawing/2014/main" id="{EED50EE6-391F-FC4D-86A3-88E28335F3D2}"/>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09" name="Rectangle 89">
            <a:extLst>
              <a:ext uri="{FF2B5EF4-FFF2-40B4-BE49-F238E27FC236}">
                <a16:creationId xmlns:a16="http://schemas.microsoft.com/office/drawing/2014/main" id="{91C034B5-482E-B249-B94F-032FBA17B96F}"/>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0" name="Line 90">
            <a:extLst>
              <a:ext uri="{FF2B5EF4-FFF2-40B4-BE49-F238E27FC236}">
                <a16:creationId xmlns:a16="http://schemas.microsoft.com/office/drawing/2014/main" id="{33564610-A0A0-E14A-9628-E0E75147F683}"/>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1" name="Line 91">
            <a:extLst>
              <a:ext uri="{FF2B5EF4-FFF2-40B4-BE49-F238E27FC236}">
                <a16:creationId xmlns:a16="http://schemas.microsoft.com/office/drawing/2014/main" id="{28E2C8E3-4885-834F-8E7E-FE26774A26E4}"/>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2" name="Line 92">
            <a:extLst>
              <a:ext uri="{FF2B5EF4-FFF2-40B4-BE49-F238E27FC236}">
                <a16:creationId xmlns:a16="http://schemas.microsoft.com/office/drawing/2014/main" id="{CB6CE5F8-5B7E-D54A-848A-82659A59213C}"/>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3" name="Line 93">
            <a:extLst>
              <a:ext uri="{FF2B5EF4-FFF2-40B4-BE49-F238E27FC236}">
                <a16:creationId xmlns:a16="http://schemas.microsoft.com/office/drawing/2014/main" id="{DA05D8C9-4A05-474F-B755-841053491EB6}"/>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4" name="Line 94">
            <a:extLst>
              <a:ext uri="{FF2B5EF4-FFF2-40B4-BE49-F238E27FC236}">
                <a16:creationId xmlns:a16="http://schemas.microsoft.com/office/drawing/2014/main" id="{26B7F8C3-C55D-A14A-836B-ECDD1BA1397F}"/>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5" name="Rectangle 95">
            <a:extLst>
              <a:ext uri="{FF2B5EF4-FFF2-40B4-BE49-F238E27FC236}">
                <a16:creationId xmlns:a16="http://schemas.microsoft.com/office/drawing/2014/main" id="{2552BA18-E3BF-7443-AB78-0364CDFC3978}"/>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184416" name="Rectangle 96">
            <a:extLst>
              <a:ext uri="{FF2B5EF4-FFF2-40B4-BE49-F238E27FC236}">
                <a16:creationId xmlns:a16="http://schemas.microsoft.com/office/drawing/2014/main" id="{BC155963-1753-F94C-A7BE-255C7D012DE7}"/>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7" name="Line 97">
            <a:extLst>
              <a:ext uri="{FF2B5EF4-FFF2-40B4-BE49-F238E27FC236}">
                <a16:creationId xmlns:a16="http://schemas.microsoft.com/office/drawing/2014/main" id="{B8435A97-6B25-144E-8220-6E1D479B2D87}"/>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8" name="Line 98">
            <a:extLst>
              <a:ext uri="{FF2B5EF4-FFF2-40B4-BE49-F238E27FC236}">
                <a16:creationId xmlns:a16="http://schemas.microsoft.com/office/drawing/2014/main" id="{8D407841-3175-5443-823A-2557731DD279}"/>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9" name="Rectangle 99">
            <a:extLst>
              <a:ext uri="{FF2B5EF4-FFF2-40B4-BE49-F238E27FC236}">
                <a16:creationId xmlns:a16="http://schemas.microsoft.com/office/drawing/2014/main" id="{874E7BB0-9168-CA42-B91A-7BB00E03417F}"/>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20" name="Rectangle 100">
            <a:extLst>
              <a:ext uri="{FF2B5EF4-FFF2-40B4-BE49-F238E27FC236}">
                <a16:creationId xmlns:a16="http://schemas.microsoft.com/office/drawing/2014/main" id="{C99190E1-21CD-DA42-9A33-082C7295A334}"/>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21" name="Rectangle 101">
            <a:extLst>
              <a:ext uri="{FF2B5EF4-FFF2-40B4-BE49-F238E27FC236}">
                <a16:creationId xmlns:a16="http://schemas.microsoft.com/office/drawing/2014/main" id="{CA018F54-C5D3-E148-B876-4FD4AD58808C}"/>
              </a:ext>
            </a:extLst>
          </p:cNvPr>
          <p:cNvSpPr>
            <a:spLocks noChangeArrowheads="1"/>
          </p:cNvSpPr>
          <p:nvPr/>
        </p:nvSpPr>
        <p:spPr bwMode="auto">
          <a:xfrm>
            <a:off x="817245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184422" name="Text Box 102">
            <a:extLst>
              <a:ext uri="{FF2B5EF4-FFF2-40B4-BE49-F238E27FC236}">
                <a16:creationId xmlns:a16="http://schemas.microsoft.com/office/drawing/2014/main" id="{417FCF5B-A457-E449-8DC1-3AD6C97C7254}"/>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84424" name="Oval 104">
            <a:extLst>
              <a:ext uri="{FF2B5EF4-FFF2-40B4-BE49-F238E27FC236}">
                <a16:creationId xmlns:a16="http://schemas.microsoft.com/office/drawing/2014/main" id="{0E7A2A08-8994-D64C-9290-34A1BA9E89FF}"/>
              </a:ext>
            </a:extLst>
          </p:cNvPr>
          <p:cNvSpPr>
            <a:spLocks noChangeArrowheads="1"/>
          </p:cNvSpPr>
          <p:nvPr/>
        </p:nvSpPr>
        <p:spPr bwMode="auto">
          <a:xfrm>
            <a:off x="6529388" y="2598738"/>
            <a:ext cx="1911350" cy="492125"/>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4435" name="Oval 115">
            <a:extLst>
              <a:ext uri="{FF2B5EF4-FFF2-40B4-BE49-F238E27FC236}">
                <a16:creationId xmlns:a16="http://schemas.microsoft.com/office/drawing/2014/main" id="{B36A643D-2F35-4044-9DDD-B5D4FD7BF2FA}"/>
              </a:ext>
            </a:extLst>
          </p:cNvPr>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4436" name="Line 116">
            <a:extLst>
              <a:ext uri="{FF2B5EF4-FFF2-40B4-BE49-F238E27FC236}">
                <a16:creationId xmlns:a16="http://schemas.microsoft.com/office/drawing/2014/main" id="{6695B2A5-D4B0-5D48-88E0-DAF40D29FC0C}"/>
              </a:ext>
            </a:extLst>
          </p:cNvPr>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37" name="Rectangle 117">
            <a:extLst>
              <a:ext uri="{FF2B5EF4-FFF2-40B4-BE49-F238E27FC236}">
                <a16:creationId xmlns:a16="http://schemas.microsoft.com/office/drawing/2014/main" id="{709A33DD-C84E-4E48-BD89-A3A4F8D77DF8}"/>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43</a:t>
            </a:r>
          </a:p>
        </p:txBody>
      </p:sp>
      <p:sp>
        <p:nvSpPr>
          <p:cNvPr id="184438" name="Rectangle 118">
            <a:extLst>
              <a:ext uri="{FF2B5EF4-FFF2-40B4-BE49-F238E27FC236}">
                <a16:creationId xmlns:a16="http://schemas.microsoft.com/office/drawing/2014/main" id="{6C8F4047-CA6B-D240-9767-1CC4924EB42B}"/>
              </a:ext>
            </a:extLst>
          </p:cNvPr>
          <p:cNvSpPr>
            <a:spLocks noChangeArrowheads="1"/>
          </p:cNvSpPr>
          <p:nvPr/>
        </p:nvSpPr>
        <p:spPr bwMode="auto">
          <a:xfrm>
            <a:off x="611188" y="2449513"/>
            <a:ext cx="2062162" cy="5778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rgbClr val="FFFF00"/>
                </a:solidFill>
                <a:latin typeface="Krone" charset="0"/>
              </a:rPr>
              <a:t>2. TRANSIT DI</a:t>
            </a:r>
          </a:p>
          <a:p>
            <a:pPr algn="r">
              <a:lnSpc>
                <a:spcPct val="55000"/>
              </a:lnSpc>
              <a:spcBef>
                <a:spcPct val="50000"/>
              </a:spcBef>
            </a:pPr>
            <a:r>
              <a:rPr lang="en-US" altLang="en-US" sz="2000">
                <a:solidFill>
                  <a:srgbClr val="FFFF00"/>
                </a:solidFill>
                <a:latin typeface="Krone" charset="0"/>
              </a:rPr>
              <a:t>SAMARIA</a:t>
            </a:r>
          </a:p>
        </p:txBody>
      </p:sp>
      <p:sp>
        <p:nvSpPr>
          <p:cNvPr id="184439" name="Rectangle 119">
            <a:extLst>
              <a:ext uri="{FF2B5EF4-FFF2-40B4-BE49-F238E27FC236}">
                <a16:creationId xmlns:a16="http://schemas.microsoft.com/office/drawing/2014/main" id="{B1F585BB-7139-4D42-A102-9B67C9B0D149}"/>
              </a:ext>
            </a:extLst>
          </p:cNvPr>
          <p:cNvSpPr>
            <a:spLocks noChangeArrowheads="1"/>
          </p:cNvSpPr>
          <p:nvPr/>
        </p:nvSpPr>
        <p:spPr bwMode="auto">
          <a:xfrm>
            <a:off x="14288" y="822325"/>
            <a:ext cx="2608262" cy="8985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chemeClr val="tx1"/>
                </a:solidFill>
                <a:latin typeface="Krone" charset="0"/>
              </a:rPr>
              <a:t>3. PELAYANAN</a:t>
            </a:r>
          </a:p>
          <a:p>
            <a:pPr algn="r">
              <a:lnSpc>
                <a:spcPct val="55000"/>
              </a:lnSpc>
              <a:spcBef>
                <a:spcPct val="50000"/>
              </a:spcBef>
            </a:pPr>
            <a:r>
              <a:rPr lang="en-US" altLang="en-US" sz="2000">
                <a:solidFill>
                  <a:schemeClr val="tx1"/>
                </a:solidFill>
                <a:latin typeface="Krone" charset="0"/>
              </a:rPr>
              <a:t> GALILEA DI</a:t>
            </a:r>
          </a:p>
          <a:p>
            <a:pPr algn="r">
              <a:lnSpc>
                <a:spcPct val="55000"/>
              </a:lnSpc>
              <a:spcBef>
                <a:spcPct val="50000"/>
              </a:spcBef>
            </a:pPr>
            <a:r>
              <a:rPr lang="en-US" altLang="en-US" sz="2000">
                <a:solidFill>
                  <a:srgbClr val="FFFF00"/>
                </a:solidFill>
                <a:latin typeface="Krone" charset="0"/>
              </a:rPr>
              <a:t>KAPERNAUM</a:t>
            </a:r>
            <a:endParaRPr lang="en-US" altLang="en-US" sz="2000">
              <a:solidFill>
                <a:schemeClr val="tx1"/>
              </a:solidFill>
              <a:latin typeface="Krone" charset="0"/>
            </a:endParaRPr>
          </a:p>
        </p:txBody>
      </p:sp>
      <p:sp>
        <p:nvSpPr>
          <p:cNvPr id="184440" name="Rectangle 120">
            <a:extLst>
              <a:ext uri="{FF2B5EF4-FFF2-40B4-BE49-F238E27FC236}">
                <a16:creationId xmlns:a16="http://schemas.microsoft.com/office/drawing/2014/main" id="{DEBEF336-90F2-694F-AC9A-BAFF9BCC6DFA}"/>
              </a:ext>
            </a:extLst>
          </p:cNvPr>
          <p:cNvSpPr>
            <a:spLocks noChangeArrowheads="1"/>
          </p:cNvSpPr>
          <p:nvPr/>
        </p:nvSpPr>
        <p:spPr bwMode="auto">
          <a:xfrm>
            <a:off x="277813" y="4022725"/>
            <a:ext cx="2405062" cy="1219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rgbClr val="FFFF00"/>
                </a:solidFill>
                <a:latin typeface="Krone" charset="0"/>
              </a:rPr>
              <a:t>1. </a:t>
            </a:r>
            <a:r>
              <a:rPr lang="fi-FI" altLang="en-US" sz="2000">
                <a:solidFill>
                  <a:srgbClr val="FFFF00"/>
                </a:solidFill>
                <a:latin typeface="Krone" charset="0"/>
              </a:rPr>
              <a:t>PELAYANAN</a:t>
            </a:r>
          </a:p>
          <a:p>
            <a:pPr algn="r">
              <a:lnSpc>
                <a:spcPct val="55000"/>
              </a:lnSpc>
              <a:spcBef>
                <a:spcPct val="50000"/>
              </a:spcBef>
            </a:pPr>
            <a:r>
              <a:rPr lang="fi-FI" altLang="en-US" sz="2000">
                <a:solidFill>
                  <a:srgbClr val="FFFF00"/>
                </a:solidFill>
                <a:latin typeface="Krone" charset="0"/>
              </a:rPr>
              <a:t> PERTAMA</a:t>
            </a:r>
          </a:p>
          <a:p>
            <a:pPr algn="r">
              <a:lnSpc>
                <a:spcPct val="55000"/>
              </a:lnSpc>
              <a:spcBef>
                <a:spcPct val="50000"/>
              </a:spcBef>
            </a:pPr>
            <a:r>
              <a:rPr lang="fi-FI" altLang="en-US" sz="2000">
                <a:solidFill>
                  <a:srgbClr val="FFFF00"/>
                </a:solidFill>
                <a:latin typeface="Krone" charset="0"/>
              </a:rPr>
              <a:t>TUHAN DI  </a:t>
            </a:r>
          </a:p>
          <a:p>
            <a:pPr algn="r">
              <a:lnSpc>
                <a:spcPct val="55000"/>
              </a:lnSpc>
              <a:spcBef>
                <a:spcPct val="50000"/>
              </a:spcBef>
            </a:pPr>
            <a:r>
              <a:rPr lang="fi-FI" altLang="en-US" sz="2000">
                <a:solidFill>
                  <a:srgbClr val="FFFF00"/>
                </a:solidFill>
                <a:latin typeface="Krone" charset="0"/>
              </a:rPr>
              <a:t>YERUSALEM </a:t>
            </a:r>
            <a:endParaRPr lang="en-US" altLang="en-US" sz="2000">
              <a:solidFill>
                <a:srgbClr val="FFFF00"/>
              </a:solidFill>
              <a:latin typeface="Krone" charset="0"/>
            </a:endParaRPr>
          </a:p>
        </p:txBody>
      </p:sp>
      <p:sp>
        <p:nvSpPr>
          <p:cNvPr id="184441" name="Rectangle 121">
            <a:extLst>
              <a:ext uri="{FF2B5EF4-FFF2-40B4-BE49-F238E27FC236}">
                <a16:creationId xmlns:a16="http://schemas.microsoft.com/office/drawing/2014/main" id="{147AFDC5-9725-0546-B995-039C9ACB6BD7}"/>
              </a:ext>
            </a:extLst>
          </p:cNvPr>
          <p:cNvSpPr>
            <a:spLocks noChangeArrowheads="1"/>
          </p:cNvSpPr>
          <p:nvPr/>
        </p:nvSpPr>
        <p:spPr bwMode="auto">
          <a:xfrm>
            <a:off x="430213" y="5915025"/>
            <a:ext cx="84089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en-US" sz="3200">
                <a:solidFill>
                  <a:srgbClr val="FFFF00"/>
                </a:solidFill>
                <a:effectLst>
                  <a:outerShdw blurRad="38100" dist="38100" dir="2700000" algn="tl">
                    <a:srgbClr val="000000"/>
                  </a:outerShdw>
                </a:effectLst>
              </a:rPr>
              <a:t>Rute Perjalanan ‘Duri’ Yesus...</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84407"/>
                                        </p:tgtEl>
                                        <p:attrNameLst>
                                          <p:attrName>style.visibility</p:attrName>
                                        </p:attrNameLst>
                                      </p:cBhvr>
                                      <p:to>
                                        <p:strVal val="visible"/>
                                      </p:to>
                                    </p:set>
                                    <p:animEffect transition="in" filter="wipe(right)">
                                      <p:cBhvr>
                                        <p:cTn id="7" dur="500"/>
                                        <p:tgtEl>
                                          <p:spTgt spid="184407"/>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24"/>
                                        </p:tgtEl>
                                        <p:attrNameLst>
                                          <p:attrName>style.visibility</p:attrName>
                                        </p:attrNameLst>
                                      </p:cBhvr>
                                      <p:to>
                                        <p:strVal val="visible"/>
                                      </p:to>
                                    </p:set>
                                    <p:anim calcmode="lin" valueType="num">
                                      <p:cBhvr>
                                        <p:cTn id="11" dur="500" fill="hold"/>
                                        <p:tgtEl>
                                          <p:spTgt spid="184424"/>
                                        </p:tgtEl>
                                        <p:attrNameLst>
                                          <p:attrName>ppt_w</p:attrName>
                                        </p:attrNameLst>
                                      </p:cBhvr>
                                      <p:tavLst>
                                        <p:tav tm="0">
                                          <p:val>
                                            <p:fltVal val="0"/>
                                          </p:val>
                                        </p:tav>
                                        <p:tav tm="100000">
                                          <p:val>
                                            <p:strVal val="#ppt_w"/>
                                          </p:val>
                                        </p:tav>
                                      </p:tavLst>
                                    </p:anim>
                                    <p:anim calcmode="lin" valueType="num">
                                      <p:cBhvr>
                                        <p:cTn id="12" dur="500" fill="hold"/>
                                        <p:tgtEl>
                                          <p:spTgt spid="184424"/>
                                        </p:tgtEl>
                                        <p:attrNameLst>
                                          <p:attrName>ppt_h</p:attrName>
                                        </p:attrNameLst>
                                      </p:cBhvr>
                                      <p:tavLst>
                                        <p:tav tm="0">
                                          <p:val>
                                            <p:fltVal val="0"/>
                                          </p:val>
                                        </p:tav>
                                        <p:tav tm="100000">
                                          <p:val>
                                            <p:strVal val="#ppt_h"/>
                                          </p:val>
                                        </p:tav>
                                      </p:tavLst>
                                    </p:anim>
                                    <p:anim calcmode="lin" valueType="num">
                                      <p:cBhvr>
                                        <p:cTn id="13" dur="500" fill="hold"/>
                                        <p:tgtEl>
                                          <p:spTgt spid="184424"/>
                                        </p:tgtEl>
                                        <p:attrNameLst>
                                          <p:attrName>ppt_x</p:attrName>
                                        </p:attrNameLst>
                                      </p:cBhvr>
                                      <p:tavLst>
                                        <p:tav tm="0">
                                          <p:val>
                                            <p:fltVal val="0.5"/>
                                          </p:val>
                                        </p:tav>
                                        <p:tav tm="100000">
                                          <p:val>
                                            <p:strVal val="#ppt_x"/>
                                          </p:val>
                                        </p:tav>
                                      </p:tavLst>
                                    </p:anim>
                                    <p:anim calcmode="lin" valueType="num">
                                      <p:cBhvr>
                                        <p:cTn id="14" dur="500" fill="hold"/>
                                        <p:tgtEl>
                                          <p:spTgt spid="1844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7459" name="Picture 35">
            <a:extLst>
              <a:ext uri="{FF2B5EF4-FFF2-40B4-BE49-F238E27FC236}">
                <a16:creationId xmlns:a16="http://schemas.microsoft.com/office/drawing/2014/main" id="{7B03EF2F-5204-5B45-908A-0AC2FA2F0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652463"/>
            <a:ext cx="7700963"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87456" name="Picture 32" descr="Sycamore tree in Jericho, tb n062100 sr">
            <a:extLst>
              <a:ext uri="{FF2B5EF4-FFF2-40B4-BE49-F238E27FC236}">
                <a16:creationId xmlns:a16="http://schemas.microsoft.com/office/drawing/2014/main" id="{FD2A9EE7-B127-E84F-A92A-FDAAFBB02D97}"/>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903663" y="903288"/>
            <a:ext cx="4371975" cy="321945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87428" name="Text Box 4">
            <a:extLst>
              <a:ext uri="{FF2B5EF4-FFF2-40B4-BE49-F238E27FC236}">
                <a16:creationId xmlns:a16="http://schemas.microsoft.com/office/drawing/2014/main" id="{4000D202-6FA2-F647-9A14-8E426C37DCB6}"/>
              </a:ext>
            </a:extLst>
          </p:cNvPr>
          <p:cNvSpPr txBox="1">
            <a:spLocks noChangeArrowheads="1"/>
          </p:cNvSpPr>
          <p:nvPr/>
        </p:nvSpPr>
        <p:spPr bwMode="auto">
          <a:xfrm>
            <a:off x="533400" y="65595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600">
              <a:solidFill>
                <a:schemeClr val="tx1"/>
              </a:solidFill>
              <a:ea typeface="Gulim" panose="020B0600000101010101" pitchFamily="34" charset="-127"/>
            </a:endParaRPr>
          </a:p>
        </p:txBody>
      </p:sp>
      <p:sp>
        <p:nvSpPr>
          <p:cNvPr id="487429" name="Text Box 5">
            <a:extLst>
              <a:ext uri="{FF2B5EF4-FFF2-40B4-BE49-F238E27FC236}">
                <a16:creationId xmlns:a16="http://schemas.microsoft.com/office/drawing/2014/main" id="{0C5F480F-56E8-F742-A04B-F54425DD2946}"/>
              </a:ext>
            </a:extLst>
          </p:cNvPr>
          <p:cNvSpPr txBox="1">
            <a:spLocks noChangeArrowheads="1"/>
          </p:cNvSpPr>
          <p:nvPr/>
        </p:nvSpPr>
        <p:spPr bwMode="auto">
          <a:xfrm>
            <a:off x="1804988"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Luk 19:2-10</a:t>
            </a:r>
          </a:p>
        </p:txBody>
      </p:sp>
      <p:sp>
        <p:nvSpPr>
          <p:cNvPr id="487451" name="Rectangle 27">
            <a:extLst>
              <a:ext uri="{FF2B5EF4-FFF2-40B4-BE49-F238E27FC236}">
                <a16:creationId xmlns:a16="http://schemas.microsoft.com/office/drawing/2014/main" id="{16CDB797-77C4-124A-837E-A72DC53731FD}"/>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44</a:t>
            </a:r>
          </a:p>
        </p:txBody>
      </p:sp>
      <p:sp>
        <p:nvSpPr>
          <p:cNvPr id="487452" name="Text Box 28">
            <a:extLst>
              <a:ext uri="{FF2B5EF4-FFF2-40B4-BE49-F238E27FC236}">
                <a16:creationId xmlns:a16="http://schemas.microsoft.com/office/drawing/2014/main" id="{1370C9DC-6A28-E34B-B4D8-FFB3926A7F46}"/>
              </a:ext>
            </a:extLst>
          </p:cNvPr>
          <p:cNvSpPr txBox="1">
            <a:spLocks noChangeArrowheads="1"/>
          </p:cNvSpPr>
          <p:nvPr/>
        </p:nvSpPr>
        <p:spPr bwMode="auto">
          <a:xfrm>
            <a:off x="6797675" y="6284913"/>
            <a:ext cx="2032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487431" name="AutoShape 7">
            <a:extLst>
              <a:ext uri="{FF2B5EF4-FFF2-40B4-BE49-F238E27FC236}">
                <a16:creationId xmlns:a16="http://schemas.microsoft.com/office/drawing/2014/main" id="{4803D61E-6DFE-1543-9AC5-FDA095CCB92A}"/>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32" name="Rectangle 8">
            <a:extLst>
              <a:ext uri="{FF2B5EF4-FFF2-40B4-BE49-F238E27FC236}">
                <a16:creationId xmlns:a16="http://schemas.microsoft.com/office/drawing/2014/main" id="{D535CA5D-D8B8-4B47-88CD-C5B6708ECD83}"/>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33" name="Line 9">
            <a:extLst>
              <a:ext uri="{FF2B5EF4-FFF2-40B4-BE49-F238E27FC236}">
                <a16:creationId xmlns:a16="http://schemas.microsoft.com/office/drawing/2014/main" id="{8DAFA4D0-8B06-6641-BA92-210B28E1F947}"/>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34" name="Line 10">
            <a:extLst>
              <a:ext uri="{FF2B5EF4-FFF2-40B4-BE49-F238E27FC236}">
                <a16:creationId xmlns:a16="http://schemas.microsoft.com/office/drawing/2014/main" id="{E1A5CE32-4D5E-5147-9402-384ED86FDF45}"/>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35" name="Line 11">
            <a:extLst>
              <a:ext uri="{FF2B5EF4-FFF2-40B4-BE49-F238E27FC236}">
                <a16:creationId xmlns:a16="http://schemas.microsoft.com/office/drawing/2014/main" id="{709DA71C-8D46-A340-89CA-A062105FB291}"/>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36" name="Line 12">
            <a:extLst>
              <a:ext uri="{FF2B5EF4-FFF2-40B4-BE49-F238E27FC236}">
                <a16:creationId xmlns:a16="http://schemas.microsoft.com/office/drawing/2014/main" id="{A9D01D87-0E07-DA42-92C8-9DEDDFAE0C78}"/>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37" name="Line 13">
            <a:extLst>
              <a:ext uri="{FF2B5EF4-FFF2-40B4-BE49-F238E27FC236}">
                <a16:creationId xmlns:a16="http://schemas.microsoft.com/office/drawing/2014/main" id="{CE584BC3-F893-8D4B-A9C7-F77C2828A88D}"/>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38" name="Rectangle 14">
            <a:extLst>
              <a:ext uri="{FF2B5EF4-FFF2-40B4-BE49-F238E27FC236}">
                <a16:creationId xmlns:a16="http://schemas.microsoft.com/office/drawing/2014/main" id="{2FF701CB-EFFB-0D41-BD8F-2322D08187E6}"/>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87439" name="Rectangle 15">
            <a:extLst>
              <a:ext uri="{FF2B5EF4-FFF2-40B4-BE49-F238E27FC236}">
                <a16:creationId xmlns:a16="http://schemas.microsoft.com/office/drawing/2014/main" id="{9387D435-1AAB-E845-91DD-BB87FFDD06D3}"/>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40" name="Line 16">
            <a:extLst>
              <a:ext uri="{FF2B5EF4-FFF2-40B4-BE49-F238E27FC236}">
                <a16:creationId xmlns:a16="http://schemas.microsoft.com/office/drawing/2014/main" id="{99F0C537-29FD-3A4A-8AEA-E8F4DD628193}"/>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41" name="Line 17">
            <a:extLst>
              <a:ext uri="{FF2B5EF4-FFF2-40B4-BE49-F238E27FC236}">
                <a16:creationId xmlns:a16="http://schemas.microsoft.com/office/drawing/2014/main" id="{F788DB29-0542-F448-B810-BF8629C3CA9F}"/>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42" name="Rectangle 18">
            <a:extLst>
              <a:ext uri="{FF2B5EF4-FFF2-40B4-BE49-F238E27FC236}">
                <a16:creationId xmlns:a16="http://schemas.microsoft.com/office/drawing/2014/main" id="{243F0E9E-938F-2440-A6CC-85C661C3AB0A}"/>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43" name="Rectangle 19">
            <a:extLst>
              <a:ext uri="{FF2B5EF4-FFF2-40B4-BE49-F238E27FC236}">
                <a16:creationId xmlns:a16="http://schemas.microsoft.com/office/drawing/2014/main" id="{FAB1C20F-7DF2-CB45-8C5E-7B8BFF4AB63F}"/>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7444" name="Rectangle 20">
            <a:extLst>
              <a:ext uri="{FF2B5EF4-FFF2-40B4-BE49-F238E27FC236}">
                <a16:creationId xmlns:a16="http://schemas.microsoft.com/office/drawing/2014/main" id="{37BFBF6A-A6C0-EF4E-BEC4-FE68A330B3BE}"/>
              </a:ext>
            </a:extLst>
          </p:cNvPr>
          <p:cNvSpPr>
            <a:spLocks noChangeArrowheads="1"/>
          </p:cNvSpPr>
          <p:nvPr/>
        </p:nvSpPr>
        <p:spPr bwMode="auto">
          <a:xfrm>
            <a:off x="8158163" y="3614738"/>
            <a:ext cx="541337"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87455" name="Text Box 31">
            <a:extLst>
              <a:ext uri="{FF2B5EF4-FFF2-40B4-BE49-F238E27FC236}">
                <a16:creationId xmlns:a16="http://schemas.microsoft.com/office/drawing/2014/main" id="{5FFC4566-45A8-534C-AE27-92755E20937F}"/>
              </a:ext>
            </a:extLst>
          </p:cNvPr>
          <p:cNvSpPr txBox="1">
            <a:spLocks noChangeArrowheads="1"/>
          </p:cNvSpPr>
          <p:nvPr/>
        </p:nvSpPr>
        <p:spPr bwMode="auto">
          <a:xfrm>
            <a:off x="1198563" y="5495925"/>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400">
                <a:solidFill>
                  <a:schemeClr val="tx1"/>
                </a:solidFill>
                <a:ea typeface="Gulim" panose="020B0600000101010101" pitchFamily="34" charset="-127"/>
              </a:rPr>
              <a:t>Zakheus di Pohon Ara</a:t>
            </a:r>
          </a:p>
        </p:txBody>
      </p:sp>
      <p:sp>
        <p:nvSpPr>
          <p:cNvPr id="487457" name="Text Box 33">
            <a:extLst>
              <a:ext uri="{FF2B5EF4-FFF2-40B4-BE49-F238E27FC236}">
                <a16:creationId xmlns:a16="http://schemas.microsoft.com/office/drawing/2014/main" id="{4D7F5DE6-B065-0C4A-A5A6-B2753AE49205}"/>
              </a:ext>
            </a:extLst>
          </p:cNvPr>
          <p:cNvSpPr txBox="1">
            <a:spLocks noChangeArrowheads="1"/>
          </p:cNvSpPr>
          <p:nvPr/>
        </p:nvSpPr>
        <p:spPr bwMode="auto">
          <a:xfrm>
            <a:off x="8591550" y="639921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1</a:t>
            </a:r>
          </a:p>
        </p:txBody>
      </p:sp>
      <p:sp>
        <p:nvSpPr>
          <p:cNvPr id="487458" name="Text Box 34">
            <a:extLst>
              <a:ext uri="{FF2B5EF4-FFF2-40B4-BE49-F238E27FC236}">
                <a16:creationId xmlns:a16="http://schemas.microsoft.com/office/drawing/2014/main" id="{B17AAE49-CE43-D249-9094-2006420E7AFA}"/>
              </a:ext>
            </a:extLst>
          </p:cNvPr>
          <p:cNvSpPr txBox="1">
            <a:spLocks noChangeArrowheads="1"/>
          </p:cNvSpPr>
          <p:nvPr/>
        </p:nvSpPr>
        <p:spPr bwMode="auto">
          <a:xfrm>
            <a:off x="1046163" y="5014913"/>
            <a:ext cx="639127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chemeClr val="tx1"/>
                </a:solidFill>
                <a:ea typeface="Gulim" panose="020B0600000101010101" pitchFamily="34" charset="-127"/>
              </a:rPr>
              <a:t>Yesus Menjelajahi Negeri-Nya: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7456"/>
                                        </p:tgtEl>
                                        <p:attrNameLst>
                                          <p:attrName>style.visibility</p:attrName>
                                        </p:attrNameLst>
                                      </p:cBhvr>
                                      <p:to>
                                        <p:strVal val="visible"/>
                                      </p:to>
                                    </p:set>
                                    <p:animEffect transition="in" filter="wipe(left)">
                                      <p:cBhvr>
                                        <p:cTn id="7" dur="1000"/>
                                        <p:tgtEl>
                                          <p:spTgt spid="487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5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5375" name="Picture 31">
            <a:extLst>
              <a:ext uri="{FF2B5EF4-FFF2-40B4-BE49-F238E27FC236}">
                <a16:creationId xmlns:a16="http://schemas.microsoft.com/office/drawing/2014/main" id="{72A4276C-7656-1D4B-B1DA-224649D80C1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5450" name="Group 106">
            <a:extLst>
              <a:ext uri="{FF2B5EF4-FFF2-40B4-BE49-F238E27FC236}">
                <a16:creationId xmlns:a16="http://schemas.microsoft.com/office/drawing/2014/main" id="{97DCA0D6-25AD-F145-8623-5318778AB3B7}"/>
              </a:ext>
            </a:extLst>
          </p:cNvPr>
          <p:cNvGrpSpPr>
            <a:grpSpLocks/>
          </p:cNvGrpSpPr>
          <p:nvPr/>
        </p:nvGrpSpPr>
        <p:grpSpPr bwMode="auto">
          <a:xfrm>
            <a:off x="4203700" y="1701800"/>
            <a:ext cx="1179513" cy="3009900"/>
            <a:chOff x="2648" y="1072"/>
            <a:chExt cx="743" cy="1896"/>
          </a:xfrm>
        </p:grpSpPr>
        <p:sp>
          <p:nvSpPr>
            <p:cNvPr id="185451" name="Oval 107">
              <a:extLst>
                <a:ext uri="{FF2B5EF4-FFF2-40B4-BE49-F238E27FC236}">
                  <a16:creationId xmlns:a16="http://schemas.microsoft.com/office/drawing/2014/main" id="{7386F8E3-CEF1-7147-9303-C8053A2C4421}"/>
                </a:ext>
              </a:extLst>
            </p:cNvPr>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85452" name="Oval 108">
              <a:extLst>
                <a:ext uri="{FF2B5EF4-FFF2-40B4-BE49-F238E27FC236}">
                  <a16:creationId xmlns:a16="http://schemas.microsoft.com/office/drawing/2014/main" id="{E7E2F447-B348-9D42-BC32-29DB306EC972}"/>
                </a:ext>
              </a:extLst>
            </p:cNvPr>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85453" name="Oval 109">
              <a:extLst>
                <a:ext uri="{FF2B5EF4-FFF2-40B4-BE49-F238E27FC236}">
                  <a16:creationId xmlns:a16="http://schemas.microsoft.com/office/drawing/2014/main" id="{7AA079A2-C7F9-EB4D-B77A-321356983C28}"/>
                </a:ext>
              </a:extLst>
            </p:cNvPr>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sp>
          <p:nvSpPr>
            <p:cNvPr id="185454" name="Oval 110">
              <a:extLst>
                <a:ext uri="{FF2B5EF4-FFF2-40B4-BE49-F238E27FC236}">
                  <a16:creationId xmlns:a16="http://schemas.microsoft.com/office/drawing/2014/main" id="{B5DDE5AC-0A94-7D4C-BB5D-34651BB75926}"/>
                </a:ext>
              </a:extLst>
            </p:cNvPr>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b="0">
                <a:solidFill>
                  <a:srgbClr val="FFFF00"/>
                </a:solidFill>
              </a:endParaRPr>
            </a:p>
          </p:txBody>
        </p:sp>
      </p:grpSp>
      <p:sp>
        <p:nvSpPr>
          <p:cNvPr id="185347" name="Rectangle 3">
            <a:extLst>
              <a:ext uri="{FF2B5EF4-FFF2-40B4-BE49-F238E27FC236}">
                <a16:creationId xmlns:a16="http://schemas.microsoft.com/office/drawing/2014/main" id="{1E65DFDC-46DD-9D48-B152-8A1B9724A220}"/>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85350" name="Oval 6">
            <a:extLst>
              <a:ext uri="{FF2B5EF4-FFF2-40B4-BE49-F238E27FC236}">
                <a16:creationId xmlns:a16="http://schemas.microsoft.com/office/drawing/2014/main" id="{D5834E20-62EB-EB4B-ACAD-08461ABB7468}"/>
              </a:ext>
            </a:extLst>
          </p:cNvPr>
          <p:cNvSpPr>
            <a:spLocks noChangeArrowheads="1"/>
          </p:cNvSpPr>
          <p:nvPr/>
        </p:nvSpPr>
        <p:spPr bwMode="auto">
          <a:xfrm rot="240000">
            <a:off x="4368800" y="1905000"/>
            <a:ext cx="1206500" cy="2446338"/>
          </a:xfrm>
          <a:prstGeom prst="ellipse">
            <a:avLst/>
          </a:pr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1" name="Rectangle 7">
            <a:extLst>
              <a:ext uri="{FF2B5EF4-FFF2-40B4-BE49-F238E27FC236}">
                <a16:creationId xmlns:a16="http://schemas.microsoft.com/office/drawing/2014/main" id="{3A91AE94-1812-D54B-8B79-0D50BA660D60}"/>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2" name="Line 8">
            <a:extLst>
              <a:ext uri="{FF2B5EF4-FFF2-40B4-BE49-F238E27FC236}">
                <a16:creationId xmlns:a16="http://schemas.microsoft.com/office/drawing/2014/main" id="{AA3FDDE4-AEFF-6D4B-B1B7-ABC6A0C3870B}"/>
              </a:ext>
            </a:extLst>
          </p:cNvPr>
          <p:cNvSpPr>
            <a:spLocks noChangeShapeType="1"/>
          </p:cNvSpPr>
          <p:nvPr/>
        </p:nvSpPr>
        <p:spPr bwMode="auto">
          <a:xfrm flipV="1">
            <a:off x="5494338" y="1973263"/>
            <a:ext cx="457200" cy="320675"/>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3" name="Line 9">
            <a:extLst>
              <a:ext uri="{FF2B5EF4-FFF2-40B4-BE49-F238E27FC236}">
                <a16:creationId xmlns:a16="http://schemas.microsoft.com/office/drawing/2014/main" id="{7BA90D01-4475-5042-871F-A720F2936147}"/>
              </a:ext>
            </a:extLst>
          </p:cNvPr>
          <p:cNvSpPr>
            <a:spLocks noChangeShapeType="1"/>
          </p:cNvSpPr>
          <p:nvPr/>
        </p:nvSpPr>
        <p:spPr bwMode="auto">
          <a:xfrm flipV="1">
            <a:off x="5029200" y="1123950"/>
            <a:ext cx="6350" cy="75565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4" name="Line 10">
            <a:extLst>
              <a:ext uri="{FF2B5EF4-FFF2-40B4-BE49-F238E27FC236}">
                <a16:creationId xmlns:a16="http://schemas.microsoft.com/office/drawing/2014/main" id="{06FEF7A3-CB2D-3246-A7B6-5EE2FC3E041C}"/>
              </a:ext>
            </a:extLst>
          </p:cNvPr>
          <p:cNvSpPr>
            <a:spLocks noChangeShapeType="1"/>
          </p:cNvSpPr>
          <p:nvPr/>
        </p:nvSpPr>
        <p:spPr bwMode="auto">
          <a:xfrm flipV="1">
            <a:off x="5321300" y="1377950"/>
            <a:ext cx="368300" cy="59690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5" name="Line 11">
            <a:extLst>
              <a:ext uri="{FF2B5EF4-FFF2-40B4-BE49-F238E27FC236}">
                <a16:creationId xmlns:a16="http://schemas.microsoft.com/office/drawing/2014/main" id="{85337B49-431D-4B4A-8804-C63BD3620D37}"/>
              </a:ext>
            </a:extLst>
          </p:cNvPr>
          <p:cNvSpPr>
            <a:spLocks noChangeShapeType="1"/>
          </p:cNvSpPr>
          <p:nvPr/>
        </p:nvSpPr>
        <p:spPr bwMode="auto">
          <a:xfrm flipH="1" flipV="1">
            <a:off x="4578350" y="1485900"/>
            <a:ext cx="209550" cy="53340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6" name="Line 12">
            <a:extLst>
              <a:ext uri="{FF2B5EF4-FFF2-40B4-BE49-F238E27FC236}">
                <a16:creationId xmlns:a16="http://schemas.microsoft.com/office/drawing/2014/main" id="{4F5DAE3E-5714-2742-BE98-DF23BA952FE6}"/>
              </a:ext>
            </a:extLst>
          </p:cNvPr>
          <p:cNvSpPr>
            <a:spLocks noChangeShapeType="1"/>
          </p:cNvSpPr>
          <p:nvPr/>
        </p:nvSpPr>
        <p:spPr bwMode="auto">
          <a:xfrm flipH="1" flipV="1">
            <a:off x="4318000" y="1898650"/>
            <a:ext cx="336550" cy="30480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7" name="Line 13">
            <a:extLst>
              <a:ext uri="{FF2B5EF4-FFF2-40B4-BE49-F238E27FC236}">
                <a16:creationId xmlns:a16="http://schemas.microsoft.com/office/drawing/2014/main" id="{9B68014A-75D5-9747-BFB0-A73B73D57195}"/>
              </a:ext>
            </a:extLst>
          </p:cNvPr>
          <p:cNvSpPr>
            <a:spLocks noChangeShapeType="1"/>
          </p:cNvSpPr>
          <p:nvPr/>
        </p:nvSpPr>
        <p:spPr bwMode="auto">
          <a:xfrm>
            <a:off x="4819650" y="2063750"/>
            <a:ext cx="12700" cy="223520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8" name="Line 14">
            <a:extLst>
              <a:ext uri="{FF2B5EF4-FFF2-40B4-BE49-F238E27FC236}">
                <a16:creationId xmlns:a16="http://schemas.microsoft.com/office/drawing/2014/main" id="{B16A4136-EB80-3C4C-8A04-C02E116FA71A}"/>
              </a:ext>
            </a:extLst>
          </p:cNvPr>
          <p:cNvSpPr>
            <a:spLocks noChangeShapeType="1"/>
          </p:cNvSpPr>
          <p:nvPr/>
        </p:nvSpPr>
        <p:spPr bwMode="auto">
          <a:xfrm flipH="1">
            <a:off x="4959350" y="1943100"/>
            <a:ext cx="63500" cy="233045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9" name="Line 15">
            <a:extLst>
              <a:ext uri="{FF2B5EF4-FFF2-40B4-BE49-F238E27FC236}">
                <a16:creationId xmlns:a16="http://schemas.microsoft.com/office/drawing/2014/main" id="{6E6C3226-143E-654E-B5F7-CD94BBDFCDD7}"/>
              </a:ext>
            </a:extLst>
          </p:cNvPr>
          <p:cNvSpPr>
            <a:spLocks noChangeShapeType="1"/>
          </p:cNvSpPr>
          <p:nvPr/>
        </p:nvSpPr>
        <p:spPr bwMode="auto">
          <a:xfrm flipH="1">
            <a:off x="5073650" y="2006600"/>
            <a:ext cx="146050" cy="224155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3" name="Rectangle 19">
            <a:extLst>
              <a:ext uri="{FF2B5EF4-FFF2-40B4-BE49-F238E27FC236}">
                <a16:creationId xmlns:a16="http://schemas.microsoft.com/office/drawing/2014/main" id="{97E074B2-7566-E04B-B7B1-219CAB0452DC}"/>
              </a:ext>
            </a:extLst>
          </p:cNvPr>
          <p:cNvSpPr>
            <a:spLocks noChangeArrowheads="1"/>
          </p:cNvSpPr>
          <p:nvPr/>
        </p:nvSpPr>
        <p:spPr bwMode="auto">
          <a:xfrm>
            <a:off x="6489700" y="2430463"/>
            <a:ext cx="2503488" cy="5778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55000"/>
              </a:lnSpc>
              <a:spcBef>
                <a:spcPct val="50000"/>
              </a:spcBef>
            </a:pPr>
            <a:r>
              <a:rPr lang="en-US" altLang="en-US" sz="2000">
                <a:solidFill>
                  <a:srgbClr val="FAFD00"/>
                </a:solidFill>
                <a:latin typeface="Krone" charset="0"/>
              </a:rPr>
              <a:t>4. PELAYANAN</a:t>
            </a:r>
          </a:p>
          <a:p>
            <a:pPr>
              <a:lnSpc>
                <a:spcPct val="55000"/>
              </a:lnSpc>
              <a:spcBef>
                <a:spcPct val="50000"/>
              </a:spcBef>
            </a:pPr>
            <a:r>
              <a:rPr lang="en-US" altLang="en-US" sz="2000">
                <a:solidFill>
                  <a:srgbClr val="FAFD00"/>
                </a:solidFill>
                <a:latin typeface="Krone" charset="0"/>
              </a:rPr>
              <a:t>DI PEREA</a:t>
            </a:r>
          </a:p>
        </p:txBody>
      </p:sp>
      <p:sp>
        <p:nvSpPr>
          <p:cNvPr id="185366" name="Line 22">
            <a:extLst>
              <a:ext uri="{FF2B5EF4-FFF2-40B4-BE49-F238E27FC236}">
                <a16:creationId xmlns:a16="http://schemas.microsoft.com/office/drawing/2014/main" id="{0F8B6D3B-D267-364D-A9F7-C28ABBE50977}"/>
              </a:ext>
            </a:extLst>
          </p:cNvPr>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8" name="Line 24">
            <a:extLst>
              <a:ext uri="{FF2B5EF4-FFF2-40B4-BE49-F238E27FC236}">
                <a16:creationId xmlns:a16="http://schemas.microsoft.com/office/drawing/2014/main" id="{E3B51F59-6723-7646-91E8-DB7A64489793}"/>
              </a:ext>
            </a:extLst>
          </p:cNvPr>
          <p:cNvSpPr>
            <a:spLocks noChangeShapeType="1"/>
          </p:cNvSpPr>
          <p:nvPr/>
        </p:nvSpPr>
        <p:spPr bwMode="auto">
          <a:xfrm flipH="1">
            <a:off x="5588000" y="2674938"/>
            <a:ext cx="947738" cy="660400"/>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76" name="Line 32">
            <a:extLst>
              <a:ext uri="{FF2B5EF4-FFF2-40B4-BE49-F238E27FC236}">
                <a16:creationId xmlns:a16="http://schemas.microsoft.com/office/drawing/2014/main" id="{431D6446-107D-7642-BEFC-46C71A9B34FB}"/>
              </a:ext>
            </a:extLst>
          </p:cNvPr>
          <p:cNvSpPr>
            <a:spLocks noChangeShapeType="1"/>
          </p:cNvSpPr>
          <p:nvPr/>
        </p:nvSpPr>
        <p:spPr bwMode="auto">
          <a:xfrm>
            <a:off x="2600325" y="1236663"/>
            <a:ext cx="2581275" cy="592137"/>
          </a:xfrm>
          <a:prstGeom prst="line">
            <a:avLst/>
          </a:prstGeom>
          <a:noFill/>
          <a:ln w="762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14" name="Text Box 70">
            <a:extLst>
              <a:ext uri="{FF2B5EF4-FFF2-40B4-BE49-F238E27FC236}">
                <a16:creationId xmlns:a16="http://schemas.microsoft.com/office/drawing/2014/main" id="{FF229D36-3ECA-414C-B7A3-8EE292FD80BD}"/>
              </a:ext>
            </a:extLst>
          </p:cNvPr>
          <p:cNvSpPr txBox="1">
            <a:spLocks noChangeArrowheads="1"/>
          </p:cNvSpPr>
          <p:nvPr/>
        </p:nvSpPr>
        <p:spPr bwMode="auto">
          <a:xfrm>
            <a:off x="1774825" y="0"/>
            <a:ext cx="5957888"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Mat 21:10-14; Yoh 12:13</a:t>
            </a:r>
          </a:p>
        </p:txBody>
      </p:sp>
      <p:sp>
        <p:nvSpPr>
          <p:cNvPr id="185430" name="AutoShape 86">
            <a:extLst>
              <a:ext uri="{FF2B5EF4-FFF2-40B4-BE49-F238E27FC236}">
                <a16:creationId xmlns:a16="http://schemas.microsoft.com/office/drawing/2014/main" id="{E6D72C44-61DD-0646-A971-0F315E7BBC57}"/>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31" name="Rectangle 87">
            <a:extLst>
              <a:ext uri="{FF2B5EF4-FFF2-40B4-BE49-F238E27FC236}">
                <a16:creationId xmlns:a16="http://schemas.microsoft.com/office/drawing/2014/main" id="{3A025248-0714-A048-B046-182299DA06F1}"/>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32" name="Line 88">
            <a:extLst>
              <a:ext uri="{FF2B5EF4-FFF2-40B4-BE49-F238E27FC236}">
                <a16:creationId xmlns:a16="http://schemas.microsoft.com/office/drawing/2014/main" id="{E99916F6-AD4B-9447-AEF3-80782E9B93F8}"/>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33" name="Line 89">
            <a:extLst>
              <a:ext uri="{FF2B5EF4-FFF2-40B4-BE49-F238E27FC236}">
                <a16:creationId xmlns:a16="http://schemas.microsoft.com/office/drawing/2014/main" id="{488747D9-2FEA-1540-97CA-0D3DA2EA0172}"/>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34" name="Line 90">
            <a:extLst>
              <a:ext uri="{FF2B5EF4-FFF2-40B4-BE49-F238E27FC236}">
                <a16:creationId xmlns:a16="http://schemas.microsoft.com/office/drawing/2014/main" id="{6C285AD8-ECB9-6948-B986-FAB43B4FD75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35" name="Line 91">
            <a:extLst>
              <a:ext uri="{FF2B5EF4-FFF2-40B4-BE49-F238E27FC236}">
                <a16:creationId xmlns:a16="http://schemas.microsoft.com/office/drawing/2014/main" id="{40605194-D298-9548-81A4-B6FF2D874EF7}"/>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36" name="Line 92">
            <a:extLst>
              <a:ext uri="{FF2B5EF4-FFF2-40B4-BE49-F238E27FC236}">
                <a16:creationId xmlns:a16="http://schemas.microsoft.com/office/drawing/2014/main" id="{6A08FABD-D5AD-6D4A-9608-E5397A76997E}"/>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37" name="Rectangle 93">
            <a:extLst>
              <a:ext uri="{FF2B5EF4-FFF2-40B4-BE49-F238E27FC236}">
                <a16:creationId xmlns:a16="http://schemas.microsoft.com/office/drawing/2014/main" id="{A604B7C0-B9BE-E842-8741-FBDD312A8984}"/>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185438" name="Rectangle 94">
            <a:extLst>
              <a:ext uri="{FF2B5EF4-FFF2-40B4-BE49-F238E27FC236}">
                <a16:creationId xmlns:a16="http://schemas.microsoft.com/office/drawing/2014/main" id="{55D1E1CB-54FB-E545-A2E3-4103795899D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39" name="Line 95">
            <a:extLst>
              <a:ext uri="{FF2B5EF4-FFF2-40B4-BE49-F238E27FC236}">
                <a16:creationId xmlns:a16="http://schemas.microsoft.com/office/drawing/2014/main" id="{DD5032B1-0977-024D-8D6F-CCD611B5CC0D}"/>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40" name="Line 96">
            <a:extLst>
              <a:ext uri="{FF2B5EF4-FFF2-40B4-BE49-F238E27FC236}">
                <a16:creationId xmlns:a16="http://schemas.microsoft.com/office/drawing/2014/main" id="{7C661BE9-F050-C54C-9DE3-104C6BE8D5F1}"/>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41" name="Rectangle 97">
            <a:extLst>
              <a:ext uri="{FF2B5EF4-FFF2-40B4-BE49-F238E27FC236}">
                <a16:creationId xmlns:a16="http://schemas.microsoft.com/office/drawing/2014/main" id="{773587E7-456B-D14B-9684-D4A03F47AB68}"/>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42" name="Rectangle 98">
            <a:extLst>
              <a:ext uri="{FF2B5EF4-FFF2-40B4-BE49-F238E27FC236}">
                <a16:creationId xmlns:a16="http://schemas.microsoft.com/office/drawing/2014/main" id="{A4C55EAB-5793-0445-8D07-632CE8E5DD99}"/>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43" name="Rectangle 99">
            <a:extLst>
              <a:ext uri="{FF2B5EF4-FFF2-40B4-BE49-F238E27FC236}">
                <a16:creationId xmlns:a16="http://schemas.microsoft.com/office/drawing/2014/main" id="{E9317DDA-C7EF-144B-B16D-32194464E203}"/>
              </a:ext>
            </a:extLst>
          </p:cNvPr>
          <p:cNvSpPr>
            <a:spLocks noChangeArrowheads="1"/>
          </p:cNvSpPr>
          <p:nvPr/>
        </p:nvSpPr>
        <p:spPr bwMode="auto">
          <a:xfrm>
            <a:off x="817245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185444" name="Text Box 100">
            <a:extLst>
              <a:ext uri="{FF2B5EF4-FFF2-40B4-BE49-F238E27FC236}">
                <a16:creationId xmlns:a16="http://schemas.microsoft.com/office/drawing/2014/main" id="{5193B65D-A7C7-7344-B135-674A62984490}"/>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nvGrpSpPr>
          <p:cNvPr id="185446" name="Group 102">
            <a:extLst>
              <a:ext uri="{FF2B5EF4-FFF2-40B4-BE49-F238E27FC236}">
                <a16:creationId xmlns:a16="http://schemas.microsoft.com/office/drawing/2014/main" id="{560B8B52-5602-F849-A508-B28E0C7C9B02}"/>
              </a:ext>
            </a:extLst>
          </p:cNvPr>
          <p:cNvGrpSpPr>
            <a:grpSpLocks/>
          </p:cNvGrpSpPr>
          <p:nvPr/>
        </p:nvGrpSpPr>
        <p:grpSpPr bwMode="auto">
          <a:xfrm>
            <a:off x="4762500" y="4402138"/>
            <a:ext cx="3724275" cy="1312862"/>
            <a:chOff x="3000" y="2773"/>
            <a:chExt cx="2346" cy="827"/>
          </a:xfrm>
        </p:grpSpPr>
        <p:sp>
          <p:nvSpPr>
            <p:cNvPr id="185364" name="Rectangle 20">
              <a:extLst>
                <a:ext uri="{FF2B5EF4-FFF2-40B4-BE49-F238E27FC236}">
                  <a16:creationId xmlns:a16="http://schemas.microsoft.com/office/drawing/2014/main" id="{39F6E6D5-2706-DB4C-B445-FD77C72BC031}"/>
                </a:ext>
              </a:extLst>
            </p:cNvPr>
            <p:cNvSpPr>
              <a:spLocks noChangeArrowheads="1"/>
            </p:cNvSpPr>
            <p:nvPr/>
          </p:nvSpPr>
          <p:spPr bwMode="auto">
            <a:xfrm>
              <a:off x="4015" y="3034"/>
              <a:ext cx="1331" cy="56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tx1"/>
                  </a:solidFill>
                  <a:miter lim="800000"/>
                  <a:headEnd/>
                  <a:tailEnd/>
                </a14:hiddenLine>
              </a:ext>
            </a:extLst>
          </p:spPr>
          <p:txBody>
            <a:bodyPr lIns="90487" tIns="44450" rIns="90487" bIns="44450">
              <a:spAutoFit/>
            </a:bodyPr>
            <a:lstStyle/>
            <a:p>
              <a:pPr>
                <a:lnSpc>
                  <a:spcPct val="55000"/>
                </a:lnSpc>
                <a:spcBef>
                  <a:spcPct val="50000"/>
                </a:spcBef>
              </a:pPr>
              <a:r>
                <a:rPr lang="en-US" altLang="en-US" sz="2000">
                  <a:solidFill>
                    <a:schemeClr val="tx1"/>
                  </a:solidFill>
                  <a:latin typeface="Krone" charset="0"/>
                </a:rPr>
                <a:t> 5.PELAYANAN</a:t>
              </a:r>
            </a:p>
            <a:p>
              <a:pPr>
                <a:lnSpc>
                  <a:spcPct val="55000"/>
                </a:lnSpc>
                <a:spcBef>
                  <a:spcPct val="50000"/>
                </a:spcBef>
              </a:pPr>
              <a:r>
                <a:rPr lang="en-US" altLang="en-US" sz="2000">
                  <a:solidFill>
                    <a:schemeClr val="tx1"/>
                  </a:solidFill>
                  <a:latin typeface="Krone" charset="0"/>
                </a:rPr>
                <a:t>TERAKHIR DI</a:t>
              </a:r>
            </a:p>
            <a:p>
              <a:pPr>
                <a:lnSpc>
                  <a:spcPct val="55000"/>
                </a:lnSpc>
                <a:spcBef>
                  <a:spcPct val="50000"/>
                </a:spcBef>
              </a:pPr>
              <a:r>
                <a:rPr lang="en-US" altLang="en-US" sz="2000">
                  <a:solidFill>
                    <a:srgbClr val="FFFF00"/>
                  </a:solidFill>
                  <a:latin typeface="Krone" charset="0"/>
                </a:rPr>
                <a:t>   YERUSALEM</a:t>
              </a:r>
              <a:endParaRPr lang="en-US" altLang="en-US" sz="2000">
                <a:solidFill>
                  <a:schemeClr val="tx1"/>
                </a:solidFill>
                <a:latin typeface="Krone" charset="0"/>
              </a:endParaRPr>
            </a:p>
          </p:txBody>
        </p:sp>
        <p:sp>
          <p:nvSpPr>
            <p:cNvPr id="185369" name="Line 25">
              <a:extLst>
                <a:ext uri="{FF2B5EF4-FFF2-40B4-BE49-F238E27FC236}">
                  <a16:creationId xmlns:a16="http://schemas.microsoft.com/office/drawing/2014/main" id="{395917E1-BF72-144A-8CAF-21A59794DBE5}"/>
                </a:ext>
              </a:extLst>
            </p:cNvPr>
            <p:cNvSpPr>
              <a:spLocks noChangeShapeType="1"/>
            </p:cNvSpPr>
            <p:nvPr/>
          </p:nvSpPr>
          <p:spPr bwMode="auto">
            <a:xfrm flipH="1" flipV="1">
              <a:off x="3000" y="2773"/>
              <a:ext cx="992" cy="280"/>
            </a:xfrm>
            <a:prstGeom prst="line">
              <a:avLst/>
            </a:prstGeom>
            <a:noFill/>
            <a:ln w="76200">
              <a:solidFill>
                <a:srgbClr val="D83104"/>
              </a:solidFill>
              <a:round/>
              <a:headEnd/>
              <a:tailEnd type="triangle" w="med" len="med"/>
            </a:ln>
            <a:effectLst>
              <a:outerShdw dist="17961" dir="135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5374" name="Oval 30">
              <a:extLst>
                <a:ext uri="{FF2B5EF4-FFF2-40B4-BE49-F238E27FC236}">
                  <a16:creationId xmlns:a16="http://schemas.microsoft.com/office/drawing/2014/main" id="{D67B4669-289E-5B48-813D-47C575C82C55}"/>
                </a:ext>
              </a:extLst>
            </p:cNvPr>
            <p:cNvSpPr>
              <a:spLocks noChangeArrowheads="1"/>
            </p:cNvSpPr>
            <p:nvPr/>
          </p:nvSpPr>
          <p:spPr bwMode="auto">
            <a:xfrm>
              <a:off x="3991" y="2922"/>
              <a:ext cx="346" cy="347"/>
            </a:xfrm>
            <a:prstGeom prst="ellipse">
              <a:avLst/>
            </a:prstGeom>
            <a:noFill/>
            <a:ln w="57150">
              <a:solidFill>
                <a:srgbClr val="D83104"/>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lstStyle/>
            <a:p>
              <a:endParaRPr lang="en-US"/>
            </a:p>
          </p:txBody>
        </p:sp>
      </p:grpSp>
      <p:sp>
        <p:nvSpPr>
          <p:cNvPr id="185447" name="Oval 103">
            <a:extLst>
              <a:ext uri="{FF2B5EF4-FFF2-40B4-BE49-F238E27FC236}">
                <a16:creationId xmlns:a16="http://schemas.microsoft.com/office/drawing/2014/main" id="{6C59CA8A-2E0B-A645-A4DD-495F49E9B2E6}"/>
              </a:ext>
            </a:extLst>
          </p:cNvPr>
          <p:cNvSpPr>
            <a:spLocks noChangeArrowheads="1"/>
          </p:cNvSpPr>
          <p:nvPr/>
        </p:nvSpPr>
        <p:spPr bwMode="auto">
          <a:xfrm>
            <a:off x="6302375" y="5313363"/>
            <a:ext cx="2244725" cy="45720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5458" name="Oval 114">
            <a:extLst>
              <a:ext uri="{FF2B5EF4-FFF2-40B4-BE49-F238E27FC236}">
                <a16:creationId xmlns:a16="http://schemas.microsoft.com/office/drawing/2014/main" id="{E9C963E4-D45F-0944-A7AA-9D22F62B5E34}"/>
              </a:ext>
            </a:extLst>
          </p:cNvPr>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5459" name="Line 115">
            <a:extLst>
              <a:ext uri="{FF2B5EF4-FFF2-40B4-BE49-F238E27FC236}">
                <a16:creationId xmlns:a16="http://schemas.microsoft.com/office/drawing/2014/main" id="{0AA4EAF6-4D2B-EB47-BAA3-3398301672F5}"/>
              </a:ext>
            </a:extLst>
          </p:cNvPr>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60" name="Rectangle 116">
            <a:extLst>
              <a:ext uri="{FF2B5EF4-FFF2-40B4-BE49-F238E27FC236}">
                <a16:creationId xmlns:a16="http://schemas.microsoft.com/office/drawing/2014/main" id="{8C425CF9-557A-6D48-AA86-4D9C00CEFFF0}"/>
              </a:ext>
            </a:extLst>
          </p:cNvPr>
          <p:cNvSpPr>
            <a:spLocks noChangeArrowheads="1"/>
          </p:cNvSpPr>
          <p:nvPr/>
        </p:nvSpPr>
        <p:spPr bwMode="auto">
          <a:xfrm>
            <a:off x="8093075"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45</a:t>
            </a:r>
          </a:p>
        </p:txBody>
      </p:sp>
      <p:sp>
        <p:nvSpPr>
          <p:cNvPr id="185461" name="Rectangle 117">
            <a:extLst>
              <a:ext uri="{FF2B5EF4-FFF2-40B4-BE49-F238E27FC236}">
                <a16:creationId xmlns:a16="http://schemas.microsoft.com/office/drawing/2014/main" id="{1B9CBF13-0CAC-5149-8BF7-54D3782AF6EA}"/>
              </a:ext>
            </a:extLst>
          </p:cNvPr>
          <p:cNvSpPr>
            <a:spLocks noChangeArrowheads="1"/>
          </p:cNvSpPr>
          <p:nvPr/>
        </p:nvSpPr>
        <p:spPr bwMode="auto">
          <a:xfrm>
            <a:off x="611188" y="2449513"/>
            <a:ext cx="2062162" cy="5778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rgbClr val="FFFF00"/>
                </a:solidFill>
                <a:latin typeface="Krone" charset="0"/>
              </a:rPr>
              <a:t>2. TRANSIT DI</a:t>
            </a:r>
          </a:p>
          <a:p>
            <a:pPr algn="r">
              <a:lnSpc>
                <a:spcPct val="55000"/>
              </a:lnSpc>
              <a:spcBef>
                <a:spcPct val="50000"/>
              </a:spcBef>
            </a:pPr>
            <a:r>
              <a:rPr lang="en-US" altLang="en-US" sz="2000">
                <a:solidFill>
                  <a:srgbClr val="FFFF00"/>
                </a:solidFill>
                <a:latin typeface="Krone" charset="0"/>
              </a:rPr>
              <a:t>SAMARIA</a:t>
            </a:r>
          </a:p>
        </p:txBody>
      </p:sp>
      <p:sp>
        <p:nvSpPr>
          <p:cNvPr id="185462" name="Rectangle 118">
            <a:extLst>
              <a:ext uri="{FF2B5EF4-FFF2-40B4-BE49-F238E27FC236}">
                <a16:creationId xmlns:a16="http://schemas.microsoft.com/office/drawing/2014/main" id="{3231297D-B617-2E45-A9AE-010D49F1E6A4}"/>
              </a:ext>
            </a:extLst>
          </p:cNvPr>
          <p:cNvSpPr>
            <a:spLocks noChangeArrowheads="1"/>
          </p:cNvSpPr>
          <p:nvPr/>
        </p:nvSpPr>
        <p:spPr bwMode="auto">
          <a:xfrm>
            <a:off x="14288" y="822325"/>
            <a:ext cx="2608262" cy="8985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chemeClr val="tx1"/>
                </a:solidFill>
                <a:latin typeface="Krone" charset="0"/>
              </a:rPr>
              <a:t>3. PELAYANAN</a:t>
            </a:r>
          </a:p>
          <a:p>
            <a:pPr algn="r">
              <a:lnSpc>
                <a:spcPct val="55000"/>
              </a:lnSpc>
              <a:spcBef>
                <a:spcPct val="50000"/>
              </a:spcBef>
            </a:pPr>
            <a:r>
              <a:rPr lang="en-US" altLang="en-US" sz="2000">
                <a:solidFill>
                  <a:schemeClr val="tx1"/>
                </a:solidFill>
                <a:latin typeface="Krone" charset="0"/>
              </a:rPr>
              <a:t> GALILEA DI</a:t>
            </a:r>
          </a:p>
          <a:p>
            <a:pPr algn="r">
              <a:lnSpc>
                <a:spcPct val="55000"/>
              </a:lnSpc>
              <a:spcBef>
                <a:spcPct val="50000"/>
              </a:spcBef>
            </a:pPr>
            <a:r>
              <a:rPr lang="en-US" altLang="en-US" sz="2000">
                <a:solidFill>
                  <a:srgbClr val="FFFF00"/>
                </a:solidFill>
                <a:latin typeface="Krone" charset="0"/>
              </a:rPr>
              <a:t>KAPERNAUM</a:t>
            </a:r>
            <a:endParaRPr lang="en-US" altLang="en-US" sz="2000">
              <a:solidFill>
                <a:schemeClr val="tx1"/>
              </a:solidFill>
              <a:latin typeface="Krone" charset="0"/>
            </a:endParaRPr>
          </a:p>
        </p:txBody>
      </p:sp>
      <p:sp>
        <p:nvSpPr>
          <p:cNvPr id="185463" name="Rectangle 119">
            <a:extLst>
              <a:ext uri="{FF2B5EF4-FFF2-40B4-BE49-F238E27FC236}">
                <a16:creationId xmlns:a16="http://schemas.microsoft.com/office/drawing/2014/main" id="{9F743969-62B6-B346-8AE2-05DD483F32FD}"/>
              </a:ext>
            </a:extLst>
          </p:cNvPr>
          <p:cNvSpPr>
            <a:spLocks noChangeArrowheads="1"/>
          </p:cNvSpPr>
          <p:nvPr/>
        </p:nvSpPr>
        <p:spPr bwMode="auto">
          <a:xfrm>
            <a:off x="277813" y="4022725"/>
            <a:ext cx="2405062" cy="1219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lnSpc>
                <a:spcPct val="55000"/>
              </a:lnSpc>
              <a:spcBef>
                <a:spcPct val="50000"/>
              </a:spcBef>
            </a:pPr>
            <a:r>
              <a:rPr lang="en-US" altLang="en-US" sz="2000">
                <a:solidFill>
                  <a:srgbClr val="FFFF00"/>
                </a:solidFill>
                <a:latin typeface="Krone" charset="0"/>
              </a:rPr>
              <a:t>1. </a:t>
            </a:r>
            <a:r>
              <a:rPr lang="fi-FI" altLang="en-US" sz="2000">
                <a:solidFill>
                  <a:srgbClr val="FFFF00"/>
                </a:solidFill>
                <a:latin typeface="Krone" charset="0"/>
              </a:rPr>
              <a:t>PELAYANAN</a:t>
            </a:r>
          </a:p>
          <a:p>
            <a:pPr algn="r">
              <a:lnSpc>
                <a:spcPct val="55000"/>
              </a:lnSpc>
              <a:spcBef>
                <a:spcPct val="50000"/>
              </a:spcBef>
            </a:pPr>
            <a:r>
              <a:rPr lang="fi-FI" altLang="en-US" sz="2000">
                <a:solidFill>
                  <a:srgbClr val="FFFF00"/>
                </a:solidFill>
                <a:latin typeface="Krone" charset="0"/>
              </a:rPr>
              <a:t> PERTAMA</a:t>
            </a:r>
          </a:p>
          <a:p>
            <a:pPr algn="r">
              <a:lnSpc>
                <a:spcPct val="55000"/>
              </a:lnSpc>
              <a:spcBef>
                <a:spcPct val="50000"/>
              </a:spcBef>
            </a:pPr>
            <a:r>
              <a:rPr lang="fi-FI" altLang="en-US" sz="2000">
                <a:solidFill>
                  <a:srgbClr val="FFFF00"/>
                </a:solidFill>
                <a:latin typeface="Krone" charset="0"/>
              </a:rPr>
              <a:t>TUHAN DI  </a:t>
            </a:r>
          </a:p>
          <a:p>
            <a:pPr algn="r">
              <a:lnSpc>
                <a:spcPct val="55000"/>
              </a:lnSpc>
              <a:spcBef>
                <a:spcPct val="50000"/>
              </a:spcBef>
            </a:pPr>
            <a:r>
              <a:rPr lang="fi-FI" altLang="en-US" sz="2000">
                <a:solidFill>
                  <a:srgbClr val="FFFF00"/>
                </a:solidFill>
                <a:latin typeface="Krone" charset="0"/>
              </a:rPr>
              <a:t>YERUSALEM </a:t>
            </a:r>
            <a:endParaRPr lang="en-US" altLang="en-US" sz="2000">
              <a:solidFill>
                <a:srgbClr val="FFFF00"/>
              </a:solidFill>
              <a:latin typeface="Krone" charset="0"/>
            </a:endParaRPr>
          </a:p>
        </p:txBody>
      </p:sp>
      <p:sp>
        <p:nvSpPr>
          <p:cNvPr id="185464" name="Rectangle 120">
            <a:extLst>
              <a:ext uri="{FF2B5EF4-FFF2-40B4-BE49-F238E27FC236}">
                <a16:creationId xmlns:a16="http://schemas.microsoft.com/office/drawing/2014/main" id="{B36B9B3C-D2AC-B748-8705-93BB95C5E64D}"/>
              </a:ext>
            </a:extLst>
          </p:cNvPr>
          <p:cNvSpPr>
            <a:spLocks noChangeArrowheads="1"/>
          </p:cNvSpPr>
          <p:nvPr/>
        </p:nvSpPr>
        <p:spPr bwMode="auto">
          <a:xfrm>
            <a:off x="430213" y="5915025"/>
            <a:ext cx="84089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en-US" sz="3200">
                <a:solidFill>
                  <a:srgbClr val="FFFF00"/>
                </a:solidFill>
                <a:effectLst>
                  <a:outerShdw blurRad="38100" dist="38100" dir="2700000" algn="tl">
                    <a:srgbClr val="000000"/>
                  </a:outerShdw>
                </a:effectLst>
              </a:rPr>
              <a:t>Rute Perjalanan ‘Duri’ Yesus...</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85446"/>
                                        </p:tgtEl>
                                        <p:attrNameLst>
                                          <p:attrName>style.visibility</p:attrName>
                                        </p:attrNameLst>
                                      </p:cBhvr>
                                      <p:to>
                                        <p:strVal val="visible"/>
                                      </p:to>
                                    </p:set>
                                    <p:animEffect transition="in" filter="wipe(right)">
                                      <p:cBhvr>
                                        <p:cTn id="7" dur="500"/>
                                        <p:tgtEl>
                                          <p:spTgt spid="185446"/>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5447"/>
                                        </p:tgtEl>
                                        <p:attrNameLst>
                                          <p:attrName>style.visibility</p:attrName>
                                        </p:attrNameLst>
                                      </p:cBhvr>
                                      <p:to>
                                        <p:strVal val="visible"/>
                                      </p:to>
                                    </p:set>
                                    <p:anim calcmode="lin" valueType="num">
                                      <p:cBhvr>
                                        <p:cTn id="11" dur="500" fill="hold"/>
                                        <p:tgtEl>
                                          <p:spTgt spid="185447"/>
                                        </p:tgtEl>
                                        <p:attrNameLst>
                                          <p:attrName>ppt_w</p:attrName>
                                        </p:attrNameLst>
                                      </p:cBhvr>
                                      <p:tavLst>
                                        <p:tav tm="0">
                                          <p:val>
                                            <p:fltVal val="0"/>
                                          </p:val>
                                        </p:tav>
                                        <p:tav tm="100000">
                                          <p:val>
                                            <p:strVal val="#ppt_w"/>
                                          </p:val>
                                        </p:tav>
                                      </p:tavLst>
                                    </p:anim>
                                    <p:anim calcmode="lin" valueType="num">
                                      <p:cBhvr>
                                        <p:cTn id="12" dur="500" fill="hold"/>
                                        <p:tgtEl>
                                          <p:spTgt spid="185447"/>
                                        </p:tgtEl>
                                        <p:attrNameLst>
                                          <p:attrName>ppt_h</p:attrName>
                                        </p:attrNameLst>
                                      </p:cBhvr>
                                      <p:tavLst>
                                        <p:tav tm="0">
                                          <p:val>
                                            <p:fltVal val="0"/>
                                          </p:val>
                                        </p:tav>
                                        <p:tav tm="100000">
                                          <p:val>
                                            <p:strVal val="#ppt_h"/>
                                          </p:val>
                                        </p:tav>
                                      </p:tavLst>
                                    </p:anim>
                                    <p:anim calcmode="lin" valueType="num">
                                      <p:cBhvr>
                                        <p:cTn id="13" dur="500" fill="hold"/>
                                        <p:tgtEl>
                                          <p:spTgt spid="185447"/>
                                        </p:tgtEl>
                                        <p:attrNameLst>
                                          <p:attrName>ppt_x</p:attrName>
                                        </p:attrNameLst>
                                      </p:cBhvr>
                                      <p:tavLst>
                                        <p:tav tm="0">
                                          <p:val>
                                            <p:fltVal val="0.5"/>
                                          </p:val>
                                        </p:tav>
                                        <p:tav tm="100000">
                                          <p:val>
                                            <p:strVal val="#ppt_x"/>
                                          </p:val>
                                        </p:tav>
                                      </p:tavLst>
                                    </p:anim>
                                    <p:anim calcmode="lin" valueType="num">
                                      <p:cBhvr>
                                        <p:cTn id="14" dur="500" fill="hold"/>
                                        <p:tgtEl>
                                          <p:spTgt spid="1854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0149" name="Rectangle 5">
            <a:extLst>
              <a:ext uri="{FF2B5EF4-FFF2-40B4-BE49-F238E27FC236}">
                <a16:creationId xmlns:a16="http://schemas.microsoft.com/office/drawing/2014/main" id="{66E3D06C-21F9-A649-82F7-501882C38F2A}"/>
              </a:ext>
            </a:extLst>
          </p:cNvPr>
          <p:cNvSpPr>
            <a:spLocks noChangeArrowheads="1"/>
          </p:cNvSpPr>
          <p:nvPr/>
        </p:nvSpPr>
        <p:spPr bwMode="auto">
          <a:xfrm>
            <a:off x="452438" y="5853113"/>
            <a:ext cx="8264525" cy="90487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95000"/>
              </a:lnSpc>
            </a:pPr>
            <a:r>
              <a:rPr lang="en-US" altLang="ko-KR" sz="2800">
                <a:solidFill>
                  <a:srgbClr val="FFFF00"/>
                </a:solidFill>
                <a:effectLst>
                  <a:outerShdw blurRad="38100" dist="38100" dir="2700000" algn="tl">
                    <a:srgbClr val="000000"/>
                  </a:outerShdw>
                </a:effectLst>
                <a:ea typeface="Gulim" panose="020B0600000101010101" pitchFamily="34" charset="-127"/>
              </a:rPr>
              <a:t>Bukit Moria Abraham: </a:t>
            </a:r>
          </a:p>
          <a:p>
            <a:pPr algn="ctr">
              <a:lnSpc>
                <a:spcPct val="95000"/>
              </a:lnSpc>
            </a:pPr>
            <a:r>
              <a:rPr lang="en-US" altLang="ko-KR" sz="2800">
                <a:solidFill>
                  <a:srgbClr val="FFFF00"/>
                </a:solidFill>
                <a:effectLst>
                  <a:outerShdw blurRad="38100" dist="38100" dir="2700000" algn="tl">
                    <a:srgbClr val="000000"/>
                  </a:outerShdw>
                </a:effectLst>
                <a:ea typeface="Gulim" panose="020B0600000101010101" pitchFamily="34" charset="-127"/>
              </a:rPr>
              <a:t>Lokasi Bait Allah Bangsa Yahudi</a:t>
            </a:r>
          </a:p>
        </p:txBody>
      </p:sp>
      <p:sp>
        <p:nvSpPr>
          <p:cNvPr id="390205" name="AutoShape 61">
            <a:extLst>
              <a:ext uri="{FF2B5EF4-FFF2-40B4-BE49-F238E27FC236}">
                <a16:creationId xmlns:a16="http://schemas.microsoft.com/office/drawing/2014/main" id="{83D7C435-4306-BD49-97EC-600D03009933}"/>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06" name="Rectangle 62">
            <a:extLst>
              <a:ext uri="{FF2B5EF4-FFF2-40B4-BE49-F238E27FC236}">
                <a16:creationId xmlns:a16="http://schemas.microsoft.com/office/drawing/2014/main" id="{FFC92384-60F7-3548-B592-B36871A39CEE}"/>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07" name="Line 63">
            <a:extLst>
              <a:ext uri="{FF2B5EF4-FFF2-40B4-BE49-F238E27FC236}">
                <a16:creationId xmlns:a16="http://schemas.microsoft.com/office/drawing/2014/main" id="{BA4025B2-F50A-D643-859E-59A75CD74D89}"/>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08" name="Line 64">
            <a:extLst>
              <a:ext uri="{FF2B5EF4-FFF2-40B4-BE49-F238E27FC236}">
                <a16:creationId xmlns:a16="http://schemas.microsoft.com/office/drawing/2014/main" id="{E5D87AA9-90DF-D64D-86CF-F97A6E59A087}"/>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09" name="Line 65">
            <a:extLst>
              <a:ext uri="{FF2B5EF4-FFF2-40B4-BE49-F238E27FC236}">
                <a16:creationId xmlns:a16="http://schemas.microsoft.com/office/drawing/2014/main" id="{820EFA84-C251-284D-8E1B-ED6FA1AA3E01}"/>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10" name="Line 66">
            <a:extLst>
              <a:ext uri="{FF2B5EF4-FFF2-40B4-BE49-F238E27FC236}">
                <a16:creationId xmlns:a16="http://schemas.microsoft.com/office/drawing/2014/main" id="{6CC2A9B8-F16E-E846-A0C4-AAA03458EC03}"/>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11" name="Line 67">
            <a:extLst>
              <a:ext uri="{FF2B5EF4-FFF2-40B4-BE49-F238E27FC236}">
                <a16:creationId xmlns:a16="http://schemas.microsoft.com/office/drawing/2014/main" id="{6B7AE243-CB5C-774D-8975-FF6A4294F216}"/>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12" name="Rectangle 68">
            <a:extLst>
              <a:ext uri="{FF2B5EF4-FFF2-40B4-BE49-F238E27FC236}">
                <a16:creationId xmlns:a16="http://schemas.microsoft.com/office/drawing/2014/main" id="{26C03BB8-AD7A-F04F-9B77-E98505721D9D}"/>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390213" name="Rectangle 69">
            <a:extLst>
              <a:ext uri="{FF2B5EF4-FFF2-40B4-BE49-F238E27FC236}">
                <a16:creationId xmlns:a16="http://schemas.microsoft.com/office/drawing/2014/main" id="{7DFBE4B5-E975-9C42-805A-C009569BADDC}"/>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14" name="Line 70">
            <a:extLst>
              <a:ext uri="{FF2B5EF4-FFF2-40B4-BE49-F238E27FC236}">
                <a16:creationId xmlns:a16="http://schemas.microsoft.com/office/drawing/2014/main" id="{75752D08-C79B-1B42-BA2F-C7EDA143C90D}"/>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15" name="Line 71">
            <a:extLst>
              <a:ext uri="{FF2B5EF4-FFF2-40B4-BE49-F238E27FC236}">
                <a16:creationId xmlns:a16="http://schemas.microsoft.com/office/drawing/2014/main" id="{B72D995C-780A-5545-A5B7-8EEB9022F16C}"/>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16" name="Rectangle 72">
            <a:extLst>
              <a:ext uri="{FF2B5EF4-FFF2-40B4-BE49-F238E27FC236}">
                <a16:creationId xmlns:a16="http://schemas.microsoft.com/office/drawing/2014/main" id="{355A53C4-6A86-A642-8C0E-4E0D43F3F0E1}"/>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17" name="Rectangle 73">
            <a:extLst>
              <a:ext uri="{FF2B5EF4-FFF2-40B4-BE49-F238E27FC236}">
                <a16:creationId xmlns:a16="http://schemas.microsoft.com/office/drawing/2014/main" id="{E9D8D9BB-B626-134E-9679-F86841B53FD0}"/>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218" name="Rectangle 74">
            <a:extLst>
              <a:ext uri="{FF2B5EF4-FFF2-40B4-BE49-F238E27FC236}">
                <a16:creationId xmlns:a16="http://schemas.microsoft.com/office/drawing/2014/main" id="{919B893A-8D6C-2C4A-8477-682989DDB729}"/>
              </a:ext>
            </a:extLst>
          </p:cNvPr>
          <p:cNvSpPr>
            <a:spLocks noChangeArrowheads="1"/>
          </p:cNvSpPr>
          <p:nvPr/>
        </p:nvSpPr>
        <p:spPr bwMode="auto">
          <a:xfrm>
            <a:off x="8186738" y="3614738"/>
            <a:ext cx="541337"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390219" name="Text Box 75">
            <a:extLst>
              <a:ext uri="{FF2B5EF4-FFF2-40B4-BE49-F238E27FC236}">
                <a16:creationId xmlns:a16="http://schemas.microsoft.com/office/drawing/2014/main" id="{EA9FEEFF-AA87-BC40-8747-277EAB0AAB97}"/>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390226" name="Rectangle 82">
            <a:extLst>
              <a:ext uri="{FF2B5EF4-FFF2-40B4-BE49-F238E27FC236}">
                <a16:creationId xmlns:a16="http://schemas.microsoft.com/office/drawing/2014/main" id="{AFBF98DA-3F55-F943-BA07-E835F81DC65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46</a:t>
            </a:r>
          </a:p>
        </p:txBody>
      </p:sp>
      <p:sp>
        <p:nvSpPr>
          <p:cNvPr id="390227" name="Text Box 83">
            <a:extLst>
              <a:ext uri="{FF2B5EF4-FFF2-40B4-BE49-F238E27FC236}">
                <a16:creationId xmlns:a16="http://schemas.microsoft.com/office/drawing/2014/main" id="{DB91D7B9-DB49-DF45-8F2A-4539F1999DE8}"/>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390228" name="Text Box 84">
            <a:extLst>
              <a:ext uri="{FF2B5EF4-FFF2-40B4-BE49-F238E27FC236}">
                <a16:creationId xmlns:a16="http://schemas.microsoft.com/office/drawing/2014/main" id="{25750A8A-CE98-644D-9E40-5B4E7ADB38AE}"/>
              </a:ext>
            </a:extLst>
          </p:cNvPr>
          <p:cNvSpPr txBox="1">
            <a:spLocks noChangeArrowheads="1"/>
          </p:cNvSpPr>
          <p:nvPr/>
        </p:nvSpPr>
        <p:spPr bwMode="auto">
          <a:xfrm>
            <a:off x="8572500" y="64420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2</a:t>
            </a:r>
          </a:p>
        </p:txBody>
      </p:sp>
      <p:pic>
        <p:nvPicPr>
          <p:cNvPr id="627714" name="Picture 2" descr="Jerusalem from Mt of Olives panorama, df 090101">
            <a:extLst>
              <a:ext uri="{FF2B5EF4-FFF2-40B4-BE49-F238E27FC236}">
                <a16:creationId xmlns:a16="http://schemas.microsoft.com/office/drawing/2014/main" id="{891E6B33-8BAA-E64C-A41E-E47900D75B72}"/>
              </a:ext>
            </a:extLst>
          </p:cNvPr>
          <p:cNvPicPr preferRelativeResize="0">
            <a:picLocks noChangeAspect="1" noChangeArrowheads="1"/>
          </p:cNvPicPr>
          <p:nvPr>
            <p:custDataLst>
              <p:tags r:id="rId1"/>
            </p:custDataLst>
          </p:nvPr>
        </p:nvPicPr>
        <p:blipFill>
          <a:blip r:embed="rId5"/>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7716" name="Text Box 4">
            <a:extLst>
              <a:ext uri="{FF2B5EF4-FFF2-40B4-BE49-F238E27FC236}">
                <a16:creationId xmlns:a16="http://schemas.microsoft.com/office/drawing/2014/main" id="{69335DEA-F9AD-424C-87BE-00B29DEE15E5}"/>
              </a:ext>
            </a:extLst>
          </p:cNvPr>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1400">
                <a:latin typeface="Comic Sans MS" panose="030F0902030302020204" pitchFamily="66" charset="0"/>
                <a:ea typeface="ＭＳ Ｐゴシック" panose="020B0600070205080204" pitchFamily="34" charset="-128"/>
              </a:rPr>
              <a:t>Mat 21:12-16</a:t>
            </a:r>
            <a:endParaRPr lang="en-US" altLang="en-US" sz="1200">
              <a:latin typeface="Comic Sans MS" panose="030F0902030302020204" pitchFamily="66" charset="0"/>
              <a:ea typeface="ＭＳ Ｐゴシック" panose="020B0600070205080204" pitchFamily="34" charset="-128"/>
            </a:endParaRPr>
          </a:p>
        </p:txBody>
      </p:sp>
      <p:pic>
        <p:nvPicPr>
          <p:cNvPr id="627732" name="Picture 20">
            <a:extLst>
              <a:ext uri="{FF2B5EF4-FFF2-40B4-BE49-F238E27FC236}">
                <a16:creationId xmlns:a16="http://schemas.microsoft.com/office/drawing/2014/main" id="{586BA782-48F1-464F-A465-DF58146C8E9B}"/>
              </a:ext>
            </a:extLst>
          </p:cNvPr>
          <p:cNvPicPr>
            <a:picLocks noChangeArrowheads="1"/>
          </p:cNvPicPr>
          <p:nvPr/>
        </p:nvPicPr>
        <p:blipFill>
          <a:blip r:embed="rId6"/>
          <a:srcRect l="-214" t="9695" r="3148" b="7982"/>
          <a:stretch>
            <a:fillRect/>
          </a:stretch>
        </p:blipFill>
        <p:spPr bwMode="auto">
          <a:xfrm>
            <a:off x="4468813" y="2185988"/>
            <a:ext cx="2627312" cy="1427162"/>
          </a:xfrm>
          <a:prstGeom prst="rect">
            <a:avLst/>
          </a:prstGeom>
          <a:noFill/>
          <a:ln w="76200">
            <a:solidFill>
              <a:schemeClr val="accent1"/>
            </a:solidFill>
            <a:miter lim="800000"/>
            <a:headEnd/>
            <a:tailEnd/>
          </a:ln>
          <a:effectLst>
            <a:outerShdw blurRad="63500" dist="81320" dir="3080412" algn="ctr" rotWithShape="0">
              <a:schemeClr val="bg2">
                <a:alpha val="74998"/>
              </a:schemeClr>
            </a:outerShdw>
          </a:effectLst>
        </p:spPr>
      </p:pic>
      <p:sp>
        <p:nvSpPr>
          <p:cNvPr id="627733" name="Rectangle 21">
            <a:extLst>
              <a:ext uri="{FF2B5EF4-FFF2-40B4-BE49-F238E27FC236}">
                <a16:creationId xmlns:a16="http://schemas.microsoft.com/office/drawing/2014/main" id="{14D67EEF-656C-F045-988E-15CBC626A8DE}"/>
              </a:ext>
            </a:extLst>
          </p:cNvPr>
          <p:cNvSpPr>
            <a:spLocks noChangeArrowheads="1"/>
          </p:cNvSpPr>
          <p:nvPr/>
        </p:nvSpPr>
        <p:spPr bwMode="auto">
          <a:xfrm>
            <a:off x="4597400" y="2300288"/>
            <a:ext cx="2328863" cy="1195387"/>
          </a:xfrm>
          <a:prstGeom prst="rect">
            <a:avLst/>
          </a:prstGeom>
          <a:noFill/>
          <a:ln w="57150">
            <a:solidFill>
              <a:srgbClr val="00FF00"/>
            </a:solidFill>
            <a:prstDash val="sysDot"/>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627738" name="Rectangle 26">
            <a:extLst>
              <a:ext uri="{FF2B5EF4-FFF2-40B4-BE49-F238E27FC236}">
                <a16:creationId xmlns:a16="http://schemas.microsoft.com/office/drawing/2014/main" id="{B3214759-9D39-9546-9617-4131C2B23E87}"/>
              </a:ext>
            </a:extLst>
          </p:cNvPr>
          <p:cNvSpPr>
            <a:spLocks noChangeArrowheads="1"/>
          </p:cNvSpPr>
          <p:nvPr/>
        </p:nvSpPr>
        <p:spPr bwMode="auto">
          <a:xfrm>
            <a:off x="836613" y="180975"/>
            <a:ext cx="7354887" cy="576263"/>
          </a:xfrm>
          <a:prstGeom prst="rect">
            <a:avLst/>
          </a:prstGeom>
          <a:noFill/>
          <a:ln w="76200">
            <a:noFill/>
            <a:miter lim="800000"/>
            <a:headEnd/>
            <a:tailEnd/>
          </a:ln>
          <a:effectLst>
            <a:outerShdw blurRad="63500" dist="38099" dir="2700000" algn="ctr" rotWithShape="0">
              <a:schemeClr val="bg2">
                <a:alpha val="50000"/>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3200">
                <a:solidFill>
                  <a:srgbClr val="9DEDF1"/>
                </a:solidFill>
                <a:latin typeface="Arial" panose="020B0604020202020204" pitchFamily="34" charset="0"/>
                <a:ea typeface="ＭＳ Ｐゴシック" panose="020B0600070205080204" pitchFamily="34" charset="-128"/>
              </a:rPr>
              <a:t>Bait Allah di Yerusalem Hari Ini</a:t>
            </a:r>
          </a:p>
        </p:txBody>
      </p:sp>
      <p:grpSp>
        <p:nvGrpSpPr>
          <p:cNvPr id="2" name="Group 28">
            <a:extLst>
              <a:ext uri="{FF2B5EF4-FFF2-40B4-BE49-F238E27FC236}">
                <a16:creationId xmlns:a16="http://schemas.microsoft.com/office/drawing/2014/main" id="{7710FB40-685B-4E4E-A228-33E157F0CBAA}"/>
              </a:ext>
            </a:extLst>
          </p:cNvPr>
          <p:cNvGrpSpPr>
            <a:grpSpLocks/>
          </p:cNvGrpSpPr>
          <p:nvPr/>
        </p:nvGrpSpPr>
        <p:grpSpPr bwMode="auto">
          <a:xfrm>
            <a:off x="823913" y="3014663"/>
            <a:ext cx="3278187" cy="2459037"/>
            <a:chOff x="519" y="1899"/>
            <a:chExt cx="2065" cy="1549"/>
          </a:xfrm>
        </p:grpSpPr>
        <p:pic>
          <p:nvPicPr>
            <p:cNvPr id="627737" name="Picture 25" descr="Golden Gate, Dome of Tablets fr Mt of Olives">
              <a:extLst>
                <a:ext uri="{FF2B5EF4-FFF2-40B4-BE49-F238E27FC236}">
                  <a16:creationId xmlns:a16="http://schemas.microsoft.com/office/drawing/2014/main" id="{35A55937-B0B9-3D45-980A-6A60DAC3E08E}"/>
                </a:ext>
              </a:extLst>
            </p:cNvPr>
            <p:cNvPicPr preferRelativeResize="0">
              <a:picLocks noChangeAspect="1" noChangeArrowheads="1"/>
            </p:cNvPicPr>
            <p:nvPr>
              <p:custDataLst>
                <p:tags r:id="rId2"/>
              </p:custDataLst>
            </p:nvPr>
          </p:nvPicPr>
          <p:blipFill>
            <a:blip r:embed="rId7"/>
            <a:srcRect/>
            <a:stretch>
              <a:fillRect/>
            </a:stretch>
          </p:blipFill>
          <p:spPr bwMode="auto">
            <a:xfrm>
              <a:off x="519" y="1899"/>
              <a:ext cx="2065" cy="1549"/>
            </a:xfrm>
            <a:prstGeom prst="rect">
              <a:avLst/>
            </a:prstGeom>
            <a:noFill/>
            <a:ln w="76200">
              <a:solidFill>
                <a:srgbClr val="FFFF00"/>
              </a:solidFill>
              <a:miter lim="800000"/>
              <a:headEnd/>
              <a:tailEnd/>
            </a:ln>
            <a:effectLst>
              <a:outerShdw blurRad="63500" dist="107763" dir="2700000" algn="ctr" rotWithShape="0">
                <a:schemeClr val="bg2">
                  <a:alpha val="74998"/>
                </a:schemeClr>
              </a:outerShdw>
            </a:effectLst>
          </p:spPr>
        </p:pic>
        <p:sp>
          <p:nvSpPr>
            <p:cNvPr id="627739" name="Text Box 27">
              <a:extLst>
                <a:ext uri="{FF2B5EF4-FFF2-40B4-BE49-F238E27FC236}">
                  <a16:creationId xmlns:a16="http://schemas.microsoft.com/office/drawing/2014/main" id="{816E2F97-05FB-AE4E-AC7D-D259A2C0E1D5}"/>
                </a:ext>
              </a:extLst>
            </p:cNvPr>
            <p:cNvSpPr txBox="1">
              <a:spLocks noChangeArrowheads="1"/>
            </p:cNvSpPr>
            <p:nvPr/>
          </p:nvSpPr>
          <p:spPr bwMode="auto">
            <a:xfrm>
              <a:off x="576" y="2968"/>
              <a:ext cx="1912"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a:solidFill>
                    <a:srgbClr val="FFFF00"/>
                  </a:solidFill>
                  <a:latin typeface="Comic Sans MS" panose="030F0902030302020204" pitchFamily="66" charset="0"/>
                  <a:ea typeface="ＭＳ Ｐゴシック" panose="020B0600070205080204" pitchFamily="34" charset="-128"/>
                </a:rPr>
                <a:t>Gerbang Timur menuju Bait Allah</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27733"/>
                                        </p:tgtEl>
                                        <p:attrNameLst>
                                          <p:attrName>style.visibility</p:attrName>
                                        </p:attrNameLst>
                                      </p:cBhvr>
                                      <p:to>
                                        <p:strVal val="visible"/>
                                      </p:to>
                                    </p:set>
                                    <p:animEffect transition="in" filter="fade">
                                      <p:cBhvr>
                                        <p:cTn id="7" dur="1000"/>
                                        <p:tgtEl>
                                          <p:spTgt spid="6277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2" fill="hold" nodeType="clickEffect">
                                  <p:stCondLst>
                                    <p:cond delay="0"/>
                                  </p:stCondLst>
                                  <p:childTnLst>
                                    <p:set>
                                      <p:cBhvr>
                                        <p:cTn id="11" dur="1" fill="hold">
                                          <p:stCondLst>
                                            <p:cond delay="0"/>
                                          </p:stCondLst>
                                        </p:cTn>
                                        <p:tgtEl>
                                          <p:spTgt spid="627732"/>
                                        </p:tgtEl>
                                        <p:attrNameLst>
                                          <p:attrName>style.visibility</p:attrName>
                                        </p:attrNameLst>
                                      </p:cBhvr>
                                      <p:to>
                                        <p:strVal val="visible"/>
                                      </p:to>
                                    </p:set>
                                    <p:anim calcmode="lin" valueType="num">
                                      <p:cBhvr additive="base">
                                        <p:cTn id="12" dur="3000" fill="hold"/>
                                        <p:tgtEl>
                                          <p:spTgt spid="627732"/>
                                        </p:tgtEl>
                                        <p:attrNameLst>
                                          <p:attrName>ppt_x</p:attrName>
                                        </p:attrNameLst>
                                      </p:cBhvr>
                                      <p:tavLst>
                                        <p:tav tm="0">
                                          <p:val>
                                            <p:strVal val="1+#ppt_w/2"/>
                                          </p:val>
                                        </p:tav>
                                        <p:tav tm="100000">
                                          <p:val>
                                            <p:strVal val="#ppt_x"/>
                                          </p:val>
                                        </p:tav>
                                      </p:tavLst>
                                    </p:anim>
                                    <p:anim calcmode="lin" valueType="num">
                                      <p:cBhvr additive="base">
                                        <p:cTn id="13" dur="3000" fill="hold"/>
                                        <p:tgtEl>
                                          <p:spTgt spid="6277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3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9976" name="Picture 8">
            <a:extLst>
              <a:ext uri="{FF2B5EF4-FFF2-40B4-BE49-F238E27FC236}">
                <a16:creationId xmlns:a16="http://schemas.microsoft.com/office/drawing/2014/main" id="{3C9264E8-9580-6242-841B-DE864F8D26DC}"/>
              </a:ext>
            </a:extLst>
          </p:cNvPr>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622300" y="620713"/>
            <a:ext cx="7900988" cy="565943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39973" name="Rectangle 5">
            <a:extLst>
              <a:ext uri="{FF2B5EF4-FFF2-40B4-BE49-F238E27FC236}">
                <a16:creationId xmlns:a16="http://schemas.microsoft.com/office/drawing/2014/main" id="{E3742339-2D58-8142-88CB-C196DFAEF53D}"/>
              </a:ext>
            </a:extLst>
          </p:cNvPr>
          <p:cNvSpPr>
            <a:spLocks noChangeArrowheads="1"/>
          </p:cNvSpPr>
          <p:nvPr/>
        </p:nvSpPr>
        <p:spPr bwMode="auto">
          <a:xfrm>
            <a:off x="1231900" y="5972175"/>
            <a:ext cx="6634163" cy="774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pPr>
            <a:r>
              <a:rPr lang="en-US" altLang="ko-KR" sz="2800">
                <a:solidFill>
                  <a:srgbClr val="FFFF00"/>
                </a:solidFill>
                <a:effectLst>
                  <a:outerShdw blurRad="38100" dist="38100" dir="2700000" algn="tl">
                    <a:srgbClr val="000000"/>
                  </a:outerShdw>
                </a:effectLst>
                <a:ea typeface="Gulim" panose="020B0600000101010101" pitchFamily="34" charset="-127"/>
              </a:rPr>
              <a:t>Bagaimanakah jika Bait Allah jaman Tuhan Yesus masih berdiri...</a:t>
            </a:r>
          </a:p>
        </p:txBody>
      </p:sp>
      <p:sp>
        <p:nvSpPr>
          <p:cNvPr id="340026" name="AutoShape 58">
            <a:extLst>
              <a:ext uri="{FF2B5EF4-FFF2-40B4-BE49-F238E27FC236}">
                <a16:creationId xmlns:a16="http://schemas.microsoft.com/office/drawing/2014/main" id="{83CCC792-0770-074B-8437-9309D1806510}"/>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27" name="Rectangle 59">
            <a:extLst>
              <a:ext uri="{FF2B5EF4-FFF2-40B4-BE49-F238E27FC236}">
                <a16:creationId xmlns:a16="http://schemas.microsoft.com/office/drawing/2014/main" id="{01BA008D-FB92-5347-9528-8AD644EB608B}"/>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28" name="Line 60">
            <a:extLst>
              <a:ext uri="{FF2B5EF4-FFF2-40B4-BE49-F238E27FC236}">
                <a16:creationId xmlns:a16="http://schemas.microsoft.com/office/drawing/2014/main" id="{7CB6960A-FCD5-184B-BB86-6A366FBF984C}"/>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29" name="Line 61">
            <a:extLst>
              <a:ext uri="{FF2B5EF4-FFF2-40B4-BE49-F238E27FC236}">
                <a16:creationId xmlns:a16="http://schemas.microsoft.com/office/drawing/2014/main" id="{C1F18E75-F7F6-874B-896C-DD1588BDC98A}"/>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30" name="Line 62">
            <a:extLst>
              <a:ext uri="{FF2B5EF4-FFF2-40B4-BE49-F238E27FC236}">
                <a16:creationId xmlns:a16="http://schemas.microsoft.com/office/drawing/2014/main" id="{2909387D-D884-8148-B0AA-2EBE7730DB5C}"/>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31" name="Line 63">
            <a:extLst>
              <a:ext uri="{FF2B5EF4-FFF2-40B4-BE49-F238E27FC236}">
                <a16:creationId xmlns:a16="http://schemas.microsoft.com/office/drawing/2014/main" id="{11527EE5-7E87-D249-AFD6-1C1A42D907AA}"/>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32" name="Line 64">
            <a:extLst>
              <a:ext uri="{FF2B5EF4-FFF2-40B4-BE49-F238E27FC236}">
                <a16:creationId xmlns:a16="http://schemas.microsoft.com/office/drawing/2014/main" id="{7905324F-8276-1742-A615-3F6D8F2F3D8F}"/>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33" name="Rectangle 65">
            <a:extLst>
              <a:ext uri="{FF2B5EF4-FFF2-40B4-BE49-F238E27FC236}">
                <a16:creationId xmlns:a16="http://schemas.microsoft.com/office/drawing/2014/main" id="{B862FD53-2E1D-F445-B340-3CA37AC9FD17}"/>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340035" name="Rectangle 67">
            <a:extLst>
              <a:ext uri="{FF2B5EF4-FFF2-40B4-BE49-F238E27FC236}">
                <a16:creationId xmlns:a16="http://schemas.microsoft.com/office/drawing/2014/main" id="{F69E98A4-1F88-D54A-BAD8-CEDAE6C0C8E7}"/>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36" name="Line 68">
            <a:extLst>
              <a:ext uri="{FF2B5EF4-FFF2-40B4-BE49-F238E27FC236}">
                <a16:creationId xmlns:a16="http://schemas.microsoft.com/office/drawing/2014/main" id="{ABC61785-CFC3-6849-838B-BDBE17784B86}"/>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37" name="Line 69">
            <a:extLst>
              <a:ext uri="{FF2B5EF4-FFF2-40B4-BE49-F238E27FC236}">
                <a16:creationId xmlns:a16="http://schemas.microsoft.com/office/drawing/2014/main" id="{FE6CC6DC-D84F-9742-83D0-94A53CD41F75}"/>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38" name="Rectangle 70">
            <a:extLst>
              <a:ext uri="{FF2B5EF4-FFF2-40B4-BE49-F238E27FC236}">
                <a16:creationId xmlns:a16="http://schemas.microsoft.com/office/drawing/2014/main" id="{22F9B340-070C-1246-A391-4F0651A0DF4E}"/>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39" name="Rectangle 71">
            <a:extLst>
              <a:ext uri="{FF2B5EF4-FFF2-40B4-BE49-F238E27FC236}">
                <a16:creationId xmlns:a16="http://schemas.microsoft.com/office/drawing/2014/main" id="{FBA4EE16-D363-6649-8163-D814E3F1B311}"/>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40" name="Rectangle 72">
            <a:extLst>
              <a:ext uri="{FF2B5EF4-FFF2-40B4-BE49-F238E27FC236}">
                <a16:creationId xmlns:a16="http://schemas.microsoft.com/office/drawing/2014/main" id="{D2DD67D6-37B8-9247-BDCE-84BC2269700C}"/>
              </a:ext>
            </a:extLst>
          </p:cNvPr>
          <p:cNvSpPr>
            <a:spLocks noChangeArrowheads="1"/>
          </p:cNvSpPr>
          <p:nvPr/>
        </p:nvSpPr>
        <p:spPr bwMode="auto">
          <a:xfrm>
            <a:off x="8201025"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340041" name="Text Box 73">
            <a:extLst>
              <a:ext uri="{FF2B5EF4-FFF2-40B4-BE49-F238E27FC236}">
                <a16:creationId xmlns:a16="http://schemas.microsoft.com/office/drawing/2014/main" id="{F553A9B2-1166-EE45-9A05-F83F9CDBD464}"/>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340046" name="Rectangle 78">
            <a:extLst>
              <a:ext uri="{FF2B5EF4-FFF2-40B4-BE49-F238E27FC236}">
                <a16:creationId xmlns:a16="http://schemas.microsoft.com/office/drawing/2014/main" id="{B402F831-19BD-364B-89D4-5DA5370878A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47</a:t>
            </a:r>
          </a:p>
        </p:txBody>
      </p:sp>
      <p:sp>
        <p:nvSpPr>
          <p:cNvPr id="340047" name="Text Box 79">
            <a:extLst>
              <a:ext uri="{FF2B5EF4-FFF2-40B4-BE49-F238E27FC236}">
                <a16:creationId xmlns:a16="http://schemas.microsoft.com/office/drawing/2014/main" id="{4BCBEA16-FED7-AC4F-918E-7F06CA746AC0}"/>
              </a:ext>
            </a:extLst>
          </p:cNvPr>
          <p:cNvSpPr txBox="1">
            <a:spLocks noChangeArrowheads="1"/>
          </p:cNvSpPr>
          <p:nvPr/>
        </p:nvSpPr>
        <p:spPr bwMode="auto">
          <a:xfrm>
            <a:off x="1770063"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 21:12</a:t>
            </a:r>
            <a:endParaRPr lang="en-US" altLang="ko-KR" sz="1200">
              <a:solidFill>
                <a:schemeClr val="tx1"/>
              </a:solidFill>
              <a:ea typeface="Gulim" panose="020B0600000101010101" pitchFamily="34" charset="-127"/>
            </a:endParaRPr>
          </a:p>
        </p:txBody>
      </p:sp>
      <p:sp>
        <p:nvSpPr>
          <p:cNvPr id="340048" name="Text Box 80">
            <a:extLst>
              <a:ext uri="{FF2B5EF4-FFF2-40B4-BE49-F238E27FC236}">
                <a16:creationId xmlns:a16="http://schemas.microsoft.com/office/drawing/2014/main" id="{BD1C0A91-D9BF-4C48-A8FB-FE1CA8B90196}"/>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2000"/>
                                  </p:stCondLst>
                                  <p:childTnLst>
                                    <p:set>
                                      <p:cBhvr>
                                        <p:cTn id="6" dur="1" fill="hold">
                                          <p:stCondLst>
                                            <p:cond delay="0"/>
                                          </p:stCondLst>
                                        </p:cTn>
                                        <p:tgtEl>
                                          <p:spTgt spid="339976"/>
                                        </p:tgtEl>
                                        <p:attrNameLst>
                                          <p:attrName>style.visibility</p:attrName>
                                        </p:attrNameLst>
                                      </p:cBhvr>
                                      <p:to>
                                        <p:strVal val="visible"/>
                                      </p:to>
                                    </p:set>
                                    <p:animEffect transition="in" filter="barn(outVertical)">
                                      <p:cBhvr>
                                        <p:cTn id="7" dur="500"/>
                                        <p:tgtEl>
                                          <p:spTgt spid="339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97D3FD0A-683C-8847-9E8B-94A540F1B895}"/>
              </a:ext>
            </a:extLst>
          </p:cNvPr>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171011" name="AutoShape 3">
            <a:extLst>
              <a:ext uri="{FF2B5EF4-FFF2-40B4-BE49-F238E27FC236}">
                <a16:creationId xmlns:a16="http://schemas.microsoft.com/office/drawing/2014/main" id="{709ABA38-60E0-DC4F-8390-90D9570F7BFD}"/>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12" name="Rectangle 4">
            <a:extLst>
              <a:ext uri="{FF2B5EF4-FFF2-40B4-BE49-F238E27FC236}">
                <a16:creationId xmlns:a16="http://schemas.microsoft.com/office/drawing/2014/main" id="{2E978E3C-8645-3048-93A7-A4019733E9EE}"/>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13" name="Rectangle 5">
            <a:extLst>
              <a:ext uri="{FF2B5EF4-FFF2-40B4-BE49-F238E27FC236}">
                <a16:creationId xmlns:a16="http://schemas.microsoft.com/office/drawing/2014/main" id="{376076B2-26F9-F647-9DF5-DF5B842DBE13}"/>
              </a:ext>
            </a:extLst>
          </p:cNvPr>
          <p:cNvSpPr>
            <a:spLocks noChangeArrowheads="1"/>
          </p:cNvSpPr>
          <p:nvPr/>
        </p:nvSpPr>
        <p:spPr bwMode="auto">
          <a:xfrm>
            <a:off x="2919413" y="914400"/>
            <a:ext cx="1920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b="0">
                <a:solidFill>
                  <a:schemeClr val="accent1"/>
                </a:solidFill>
                <a:latin typeface="Times" pitchFamily="2" charset="0"/>
                <a:ea typeface="Gulim" panose="020B0600000101010101" pitchFamily="34" charset="-127"/>
              </a:rPr>
              <a:t>   </a:t>
            </a:r>
            <a:r>
              <a:rPr lang="en-US" altLang="ko-KR" sz="3600">
                <a:solidFill>
                  <a:schemeClr val="accent1"/>
                </a:solidFill>
                <a:latin typeface="Times" pitchFamily="2" charset="0"/>
                <a:ea typeface="Gulim" panose="020B0600000101010101" pitchFamily="34" charset="-127"/>
              </a:rPr>
              <a:t>YESUS</a:t>
            </a:r>
          </a:p>
        </p:txBody>
      </p:sp>
      <p:sp>
        <p:nvSpPr>
          <p:cNvPr id="171014" name="Line 6">
            <a:extLst>
              <a:ext uri="{FF2B5EF4-FFF2-40B4-BE49-F238E27FC236}">
                <a16:creationId xmlns:a16="http://schemas.microsoft.com/office/drawing/2014/main" id="{E2213DB5-3B63-2348-BBF9-CED581AF4E94}"/>
              </a:ext>
            </a:extLst>
          </p:cNvPr>
          <p:cNvSpPr>
            <a:spLocks noChangeShapeType="1"/>
          </p:cNvSpPr>
          <p:nvPr/>
        </p:nvSpPr>
        <p:spPr bwMode="auto">
          <a:xfrm>
            <a:off x="3321050" y="31750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15" name="Line 7">
            <a:extLst>
              <a:ext uri="{FF2B5EF4-FFF2-40B4-BE49-F238E27FC236}">
                <a16:creationId xmlns:a16="http://schemas.microsoft.com/office/drawing/2014/main" id="{CB4DEF51-2A9D-9447-970B-5E834CEFF7A3}"/>
              </a:ext>
            </a:extLst>
          </p:cNvPr>
          <p:cNvSpPr>
            <a:spLocks noChangeShapeType="1"/>
          </p:cNvSpPr>
          <p:nvPr/>
        </p:nvSpPr>
        <p:spPr bwMode="auto">
          <a:xfrm>
            <a:off x="3321050" y="50038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16" name="Line 8">
            <a:extLst>
              <a:ext uri="{FF2B5EF4-FFF2-40B4-BE49-F238E27FC236}">
                <a16:creationId xmlns:a16="http://schemas.microsoft.com/office/drawing/2014/main" id="{8741167B-4139-1A46-8103-5FFF76728226}"/>
              </a:ext>
            </a:extLst>
          </p:cNvPr>
          <p:cNvSpPr>
            <a:spLocks noChangeShapeType="1"/>
          </p:cNvSpPr>
          <p:nvPr/>
        </p:nvSpPr>
        <p:spPr bwMode="auto">
          <a:xfrm>
            <a:off x="3340100" y="2260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17" name="Line 9">
            <a:extLst>
              <a:ext uri="{FF2B5EF4-FFF2-40B4-BE49-F238E27FC236}">
                <a16:creationId xmlns:a16="http://schemas.microsoft.com/office/drawing/2014/main" id="{0B45B797-6A9A-BF4B-9185-F9316E3862C9}"/>
              </a:ext>
            </a:extLst>
          </p:cNvPr>
          <p:cNvSpPr>
            <a:spLocks noChangeShapeType="1"/>
          </p:cNvSpPr>
          <p:nvPr/>
        </p:nvSpPr>
        <p:spPr bwMode="auto">
          <a:xfrm>
            <a:off x="3321050" y="36322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18" name="Line 10">
            <a:extLst>
              <a:ext uri="{FF2B5EF4-FFF2-40B4-BE49-F238E27FC236}">
                <a16:creationId xmlns:a16="http://schemas.microsoft.com/office/drawing/2014/main" id="{500192D7-83D7-1646-9B3A-769BB07E97DA}"/>
              </a:ext>
            </a:extLst>
          </p:cNvPr>
          <p:cNvSpPr>
            <a:spLocks noChangeShapeType="1"/>
          </p:cNvSpPr>
          <p:nvPr/>
        </p:nvSpPr>
        <p:spPr bwMode="auto">
          <a:xfrm>
            <a:off x="3321050" y="45466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19" name="Line 11">
            <a:extLst>
              <a:ext uri="{FF2B5EF4-FFF2-40B4-BE49-F238E27FC236}">
                <a16:creationId xmlns:a16="http://schemas.microsoft.com/office/drawing/2014/main" id="{7AE9C5C8-554E-1F41-B06D-5188AD94EC3C}"/>
              </a:ext>
            </a:extLst>
          </p:cNvPr>
          <p:cNvSpPr>
            <a:spLocks noChangeShapeType="1"/>
          </p:cNvSpPr>
          <p:nvPr/>
        </p:nvSpPr>
        <p:spPr bwMode="auto">
          <a:xfrm>
            <a:off x="3321050" y="40894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20" name="Rectangle 12">
            <a:extLst>
              <a:ext uri="{FF2B5EF4-FFF2-40B4-BE49-F238E27FC236}">
                <a16:creationId xmlns:a16="http://schemas.microsoft.com/office/drawing/2014/main" id="{276282E9-5FEF-E446-9C73-67B53EF2A235}"/>
              </a:ext>
            </a:extLst>
          </p:cNvPr>
          <p:cNvSpPr>
            <a:spLocks noChangeArrowheads="1"/>
          </p:cNvSpPr>
          <p:nvPr/>
        </p:nvSpPr>
        <p:spPr bwMode="auto">
          <a:xfrm>
            <a:off x="7172325" y="5541963"/>
            <a:ext cx="11763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22" name="AutoShape 14">
            <a:extLst>
              <a:ext uri="{FF2B5EF4-FFF2-40B4-BE49-F238E27FC236}">
                <a16:creationId xmlns:a16="http://schemas.microsoft.com/office/drawing/2014/main" id="{9FD50D07-2BEB-BA45-877C-A999E0D11C7B}"/>
              </a:ext>
            </a:extLst>
          </p:cNvPr>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171023" name="Line 15">
            <a:extLst>
              <a:ext uri="{FF2B5EF4-FFF2-40B4-BE49-F238E27FC236}">
                <a16:creationId xmlns:a16="http://schemas.microsoft.com/office/drawing/2014/main" id="{5930B1AD-B98E-C74A-BABB-4D111F56B639}"/>
              </a:ext>
            </a:extLst>
          </p:cNvPr>
          <p:cNvSpPr>
            <a:spLocks noChangeShapeType="1"/>
          </p:cNvSpPr>
          <p:nvPr/>
        </p:nvSpPr>
        <p:spPr bwMode="auto">
          <a:xfrm>
            <a:off x="3338513" y="27178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24" name="Rectangle 16">
            <a:extLst>
              <a:ext uri="{FF2B5EF4-FFF2-40B4-BE49-F238E27FC236}">
                <a16:creationId xmlns:a16="http://schemas.microsoft.com/office/drawing/2014/main" id="{185FD7DE-D100-7544-BDE2-3BCAD61FCC7D}"/>
              </a:ext>
            </a:extLst>
          </p:cNvPr>
          <p:cNvSpPr>
            <a:spLocks noChangeArrowheads="1"/>
          </p:cNvSpPr>
          <p:nvPr/>
        </p:nvSpPr>
        <p:spPr bwMode="auto">
          <a:xfrm>
            <a:off x="2535238" y="2693988"/>
            <a:ext cx="6362700" cy="3192462"/>
          </a:xfrm>
          <a:prstGeom prst="rect">
            <a:avLst/>
          </a:prstGeom>
          <a:solidFill>
            <a:srgbClr val="006B61"/>
          </a:solidFill>
          <a:ln w="762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171026" name="Rectangle 18">
            <a:extLst>
              <a:ext uri="{FF2B5EF4-FFF2-40B4-BE49-F238E27FC236}">
                <a16:creationId xmlns:a16="http://schemas.microsoft.com/office/drawing/2014/main" id="{F2A2B38B-B49A-BE40-A76D-0E18662EF88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71027" name="Line 19">
            <a:extLst>
              <a:ext uri="{FF2B5EF4-FFF2-40B4-BE49-F238E27FC236}">
                <a16:creationId xmlns:a16="http://schemas.microsoft.com/office/drawing/2014/main" id="{E9549C34-14F2-3E49-A801-2C1353F411A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1029" name="Rectangle 21">
            <a:extLst>
              <a:ext uri="{FF2B5EF4-FFF2-40B4-BE49-F238E27FC236}">
                <a16:creationId xmlns:a16="http://schemas.microsoft.com/office/drawing/2014/main" id="{EDE7CAA0-1718-5C4C-8D13-685CBB710446}"/>
              </a:ext>
            </a:extLst>
          </p:cNvPr>
          <p:cNvSpPr>
            <a:spLocks noChangeArrowheads="1"/>
          </p:cNvSpPr>
          <p:nvPr/>
        </p:nvSpPr>
        <p:spPr bwMode="auto">
          <a:xfrm>
            <a:off x="2484438" y="2759075"/>
            <a:ext cx="6348412" cy="2555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296F35"/>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2700">
                <a:solidFill>
                  <a:srgbClr val="FAFD00"/>
                </a:solidFill>
                <a:ea typeface="Gulim" panose="020B0600000101010101" pitchFamily="34" charset="-127"/>
              </a:rPr>
              <a:t>• Masa kanak-kanak: orang “Galilea”</a:t>
            </a:r>
          </a:p>
          <a:p>
            <a:r>
              <a:rPr lang="en-US" altLang="ko-KR" sz="2700">
                <a:solidFill>
                  <a:srgbClr val="FAFD00"/>
                </a:solidFill>
                <a:ea typeface="Gulim" panose="020B0600000101010101" pitchFamily="34" charset="-127"/>
              </a:rPr>
              <a:t>• Pelayanan I di Yerusalem</a:t>
            </a:r>
          </a:p>
          <a:p>
            <a:r>
              <a:rPr lang="en-US" altLang="ko-KR" sz="2700">
                <a:solidFill>
                  <a:srgbClr val="FAFD00"/>
                </a:solidFill>
                <a:ea typeface="Gulim" panose="020B0600000101010101" pitchFamily="34" charset="-127"/>
              </a:rPr>
              <a:t>• Pindah ke Galilea</a:t>
            </a:r>
            <a:endParaRPr lang="en-US" altLang="ko-KR" sz="2700">
              <a:solidFill>
                <a:srgbClr val="00FF00"/>
              </a:solidFill>
              <a:ea typeface="Gulim" panose="020B0600000101010101" pitchFamily="34" charset="-127"/>
            </a:endParaRPr>
          </a:p>
          <a:p>
            <a:r>
              <a:rPr lang="en-US" altLang="ko-KR" sz="2700">
                <a:solidFill>
                  <a:srgbClr val="FAFD00"/>
                </a:solidFill>
                <a:ea typeface="Gulim" panose="020B0600000101010101" pitchFamily="34" charset="-127"/>
              </a:rPr>
              <a:t>• </a:t>
            </a:r>
            <a:r>
              <a:rPr lang="en-US" altLang="ko-KR" sz="2700">
                <a:solidFill>
                  <a:schemeClr val="hlink"/>
                </a:solidFill>
                <a:ea typeface="Gulim" panose="020B0600000101010101" pitchFamily="34" charset="-127"/>
              </a:rPr>
              <a:t>Markas besar Kapernaum</a:t>
            </a:r>
            <a:endParaRPr lang="en-US" altLang="ko-KR" sz="2700">
              <a:solidFill>
                <a:srgbClr val="FAFD00"/>
              </a:solidFill>
              <a:ea typeface="Gulim" panose="020B0600000101010101" pitchFamily="34" charset="-127"/>
            </a:endParaRPr>
          </a:p>
          <a:p>
            <a:r>
              <a:rPr lang="en-US" altLang="ko-KR" sz="2700">
                <a:solidFill>
                  <a:srgbClr val="FAFD00"/>
                </a:solidFill>
                <a:ea typeface="Gulim" panose="020B0600000101010101" pitchFamily="34" charset="-127"/>
              </a:rPr>
              <a:t>• </a:t>
            </a:r>
            <a:r>
              <a:rPr lang="en-US" altLang="ko-KR" sz="2700">
                <a:solidFill>
                  <a:schemeClr val="hlink"/>
                </a:solidFill>
                <a:ea typeface="Gulim" panose="020B0600000101010101" pitchFamily="34" charset="-127"/>
              </a:rPr>
              <a:t>Pelayanan di Perea</a:t>
            </a:r>
            <a:endParaRPr lang="en-US" altLang="ko-KR" sz="2700">
              <a:solidFill>
                <a:srgbClr val="FAFD00"/>
              </a:solidFill>
              <a:ea typeface="Gulim" panose="020B0600000101010101" pitchFamily="34" charset="-127"/>
            </a:endParaRPr>
          </a:p>
          <a:p>
            <a:r>
              <a:rPr lang="en-US" altLang="ko-KR" sz="2700">
                <a:solidFill>
                  <a:srgbClr val="FAFD00"/>
                </a:solidFill>
                <a:ea typeface="Gulim" panose="020B0600000101010101" pitchFamily="34" charset="-127"/>
              </a:rPr>
              <a:t>• Pelayanan terakhir di Yerusalem</a:t>
            </a:r>
          </a:p>
        </p:txBody>
      </p:sp>
      <p:sp>
        <p:nvSpPr>
          <p:cNvPr id="171064" name="Text Box 56">
            <a:extLst>
              <a:ext uri="{FF2B5EF4-FFF2-40B4-BE49-F238E27FC236}">
                <a16:creationId xmlns:a16="http://schemas.microsoft.com/office/drawing/2014/main" id="{586FB002-EF17-DC4D-849D-10C0195DC150}"/>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600">
              <a:solidFill>
                <a:schemeClr val="tx1"/>
              </a:solidFill>
              <a:ea typeface="Gulim" panose="020B0600000101010101" pitchFamily="34" charset="-127"/>
            </a:endParaRPr>
          </a:p>
        </p:txBody>
      </p:sp>
      <p:sp>
        <p:nvSpPr>
          <p:cNvPr id="171067" name="Rectangle 59">
            <a:extLst>
              <a:ext uri="{FF2B5EF4-FFF2-40B4-BE49-F238E27FC236}">
                <a16:creationId xmlns:a16="http://schemas.microsoft.com/office/drawing/2014/main" id="{39DE017C-82F3-0547-94EE-3448A087D683}"/>
              </a:ext>
            </a:extLst>
          </p:cNvPr>
          <p:cNvSpPr>
            <a:spLocks noChangeArrowheads="1"/>
          </p:cNvSpPr>
          <p:nvPr/>
        </p:nvSpPr>
        <p:spPr bwMode="auto">
          <a:xfrm>
            <a:off x="3789363" y="1763713"/>
            <a:ext cx="16541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2"/>
                </a:solidFill>
                <a:latin typeface="Times" pitchFamily="2" charset="0"/>
                <a:ea typeface="Gulim" panose="020B0600000101010101" pitchFamily="34" charset="-127"/>
              </a:rPr>
              <a:t>HIDUP</a:t>
            </a:r>
          </a:p>
        </p:txBody>
      </p:sp>
      <p:sp>
        <p:nvSpPr>
          <p:cNvPr id="171081" name="AutoShape 73">
            <a:extLst>
              <a:ext uri="{FF2B5EF4-FFF2-40B4-BE49-F238E27FC236}">
                <a16:creationId xmlns:a16="http://schemas.microsoft.com/office/drawing/2014/main" id="{BF564A03-81BF-6943-AFA2-5023AF78710B}"/>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2" name="Rectangle 74">
            <a:extLst>
              <a:ext uri="{FF2B5EF4-FFF2-40B4-BE49-F238E27FC236}">
                <a16:creationId xmlns:a16="http://schemas.microsoft.com/office/drawing/2014/main" id="{DD8FB36B-D307-0F4E-96C3-5E8A554E18A1}"/>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3" name="Line 75">
            <a:extLst>
              <a:ext uri="{FF2B5EF4-FFF2-40B4-BE49-F238E27FC236}">
                <a16:creationId xmlns:a16="http://schemas.microsoft.com/office/drawing/2014/main" id="{FB8A1CC4-ABF1-914C-ABFB-D1B226ABAA24}"/>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4" name="Line 76">
            <a:extLst>
              <a:ext uri="{FF2B5EF4-FFF2-40B4-BE49-F238E27FC236}">
                <a16:creationId xmlns:a16="http://schemas.microsoft.com/office/drawing/2014/main" id="{2BA0741E-7859-464B-81D0-664DE88C5FF2}"/>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5" name="Line 77">
            <a:extLst>
              <a:ext uri="{FF2B5EF4-FFF2-40B4-BE49-F238E27FC236}">
                <a16:creationId xmlns:a16="http://schemas.microsoft.com/office/drawing/2014/main" id="{9750473A-FADC-5D40-B1B4-E64677018D23}"/>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6" name="Line 78">
            <a:extLst>
              <a:ext uri="{FF2B5EF4-FFF2-40B4-BE49-F238E27FC236}">
                <a16:creationId xmlns:a16="http://schemas.microsoft.com/office/drawing/2014/main" id="{5062CEF8-D4FD-BD45-8020-405B59FAAFA4}"/>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7" name="Line 79">
            <a:extLst>
              <a:ext uri="{FF2B5EF4-FFF2-40B4-BE49-F238E27FC236}">
                <a16:creationId xmlns:a16="http://schemas.microsoft.com/office/drawing/2014/main" id="{5B35F619-86F3-8043-A91B-3ACC8FE98D5C}"/>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8" name="Rectangle 80">
            <a:extLst>
              <a:ext uri="{FF2B5EF4-FFF2-40B4-BE49-F238E27FC236}">
                <a16:creationId xmlns:a16="http://schemas.microsoft.com/office/drawing/2014/main" id="{44121A3D-B5BA-C34C-BDCE-3F789B96D71A}"/>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71089" name="Rectangle 81">
            <a:extLst>
              <a:ext uri="{FF2B5EF4-FFF2-40B4-BE49-F238E27FC236}">
                <a16:creationId xmlns:a16="http://schemas.microsoft.com/office/drawing/2014/main" id="{66F5FDA8-CFCF-E049-BCE6-D8E10B1BEA96}"/>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0" name="Line 82">
            <a:extLst>
              <a:ext uri="{FF2B5EF4-FFF2-40B4-BE49-F238E27FC236}">
                <a16:creationId xmlns:a16="http://schemas.microsoft.com/office/drawing/2014/main" id="{A3E0B054-7E6A-8542-B8FC-24360EF28FEF}"/>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1" name="Line 83">
            <a:extLst>
              <a:ext uri="{FF2B5EF4-FFF2-40B4-BE49-F238E27FC236}">
                <a16:creationId xmlns:a16="http://schemas.microsoft.com/office/drawing/2014/main" id="{7C1AE72D-80CC-FD48-9F4D-8024C6D19F20}"/>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2" name="Rectangle 84">
            <a:extLst>
              <a:ext uri="{FF2B5EF4-FFF2-40B4-BE49-F238E27FC236}">
                <a16:creationId xmlns:a16="http://schemas.microsoft.com/office/drawing/2014/main" id="{6BD2F8D6-9C1C-7246-80DC-0BD268C27ED9}"/>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3" name="Rectangle 85">
            <a:extLst>
              <a:ext uri="{FF2B5EF4-FFF2-40B4-BE49-F238E27FC236}">
                <a16:creationId xmlns:a16="http://schemas.microsoft.com/office/drawing/2014/main" id="{41BAC299-E00D-5445-84D8-7ECD3E8C633D}"/>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4" name="Rectangle 86">
            <a:extLst>
              <a:ext uri="{FF2B5EF4-FFF2-40B4-BE49-F238E27FC236}">
                <a16:creationId xmlns:a16="http://schemas.microsoft.com/office/drawing/2014/main" id="{11B1B63D-A86B-3E47-AE8C-52E81D2B5AC9}"/>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71095" name="Text Box 87">
            <a:extLst>
              <a:ext uri="{FF2B5EF4-FFF2-40B4-BE49-F238E27FC236}">
                <a16:creationId xmlns:a16="http://schemas.microsoft.com/office/drawing/2014/main" id="{FB84106D-F704-4143-B35D-5593B70370C7}"/>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71099" name="Text Box 91">
            <a:extLst>
              <a:ext uri="{FF2B5EF4-FFF2-40B4-BE49-F238E27FC236}">
                <a16:creationId xmlns:a16="http://schemas.microsoft.com/office/drawing/2014/main" id="{2ABAF11F-60DE-714C-905E-FEFC68188A6F}"/>
              </a:ext>
            </a:extLst>
          </p:cNvPr>
          <p:cNvSpPr txBox="1">
            <a:spLocks noChangeArrowheads="1"/>
          </p:cNvSpPr>
          <p:nvPr/>
        </p:nvSpPr>
        <p:spPr bwMode="auto">
          <a:xfrm>
            <a:off x="8593138" y="63944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6</a:t>
            </a:r>
          </a:p>
        </p:txBody>
      </p:sp>
      <p:sp>
        <p:nvSpPr>
          <p:cNvPr id="171100" name="Rectangle 92">
            <a:extLst>
              <a:ext uri="{FF2B5EF4-FFF2-40B4-BE49-F238E27FC236}">
                <a16:creationId xmlns:a16="http://schemas.microsoft.com/office/drawing/2014/main" id="{81F47B19-6961-3741-B9A5-026A3450268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03</a:t>
            </a:r>
          </a:p>
        </p:txBody>
      </p:sp>
      <p:sp>
        <p:nvSpPr>
          <p:cNvPr id="171101" name="Text Box 93">
            <a:extLst>
              <a:ext uri="{FF2B5EF4-FFF2-40B4-BE49-F238E27FC236}">
                <a16:creationId xmlns:a16="http://schemas.microsoft.com/office/drawing/2014/main" id="{C44DC317-4642-0E4F-BC0C-E0F642EE4F8B}"/>
              </a:ext>
            </a:extLst>
          </p:cNvPr>
          <p:cNvSpPr txBox="1">
            <a:spLocks noChangeArrowheads="1"/>
          </p:cNvSpPr>
          <p:nvPr/>
        </p:nvSpPr>
        <p:spPr bwMode="auto">
          <a:xfrm>
            <a:off x="1782763"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Matius, Markus, Lukas, Yohanes</a:t>
            </a:r>
          </a:p>
        </p:txBody>
      </p:sp>
      <p:sp>
        <p:nvSpPr>
          <p:cNvPr id="171102" name="Text Box 94">
            <a:extLst>
              <a:ext uri="{FF2B5EF4-FFF2-40B4-BE49-F238E27FC236}">
                <a16:creationId xmlns:a16="http://schemas.microsoft.com/office/drawing/2014/main" id="{BDA7EE3E-92A0-B844-8A03-04A612D3BFB1}"/>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1029">
                                            <p:txEl>
                                              <p:pRg st="0" end="0"/>
                                            </p:txEl>
                                          </p:spTgt>
                                        </p:tgtEl>
                                        <p:attrNameLst>
                                          <p:attrName>style.visibility</p:attrName>
                                        </p:attrNameLst>
                                      </p:cBhvr>
                                      <p:to>
                                        <p:strVal val="visible"/>
                                      </p:to>
                                    </p:set>
                                    <p:animEffect transition="in" filter="box(out)">
                                      <p:cBhvr>
                                        <p:cTn id="7" dur="500"/>
                                        <p:tgtEl>
                                          <p:spTgt spid="1710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1029">
                                            <p:txEl>
                                              <p:pRg st="1" end="1"/>
                                            </p:txEl>
                                          </p:spTgt>
                                        </p:tgtEl>
                                        <p:attrNameLst>
                                          <p:attrName>style.visibility</p:attrName>
                                        </p:attrNameLst>
                                      </p:cBhvr>
                                      <p:to>
                                        <p:strVal val="visible"/>
                                      </p:to>
                                    </p:set>
                                    <p:animEffect transition="in" filter="box(out)">
                                      <p:cBhvr>
                                        <p:cTn id="12" dur="500"/>
                                        <p:tgtEl>
                                          <p:spTgt spid="1710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1029">
                                            <p:txEl>
                                              <p:pRg st="2" end="2"/>
                                            </p:txEl>
                                          </p:spTgt>
                                        </p:tgtEl>
                                        <p:attrNameLst>
                                          <p:attrName>style.visibility</p:attrName>
                                        </p:attrNameLst>
                                      </p:cBhvr>
                                      <p:to>
                                        <p:strVal val="visible"/>
                                      </p:to>
                                    </p:set>
                                    <p:animEffect transition="in" filter="box(out)">
                                      <p:cBhvr>
                                        <p:cTn id="17" dur="500"/>
                                        <p:tgtEl>
                                          <p:spTgt spid="17102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71029">
                                            <p:txEl>
                                              <p:pRg st="3" end="3"/>
                                            </p:txEl>
                                          </p:spTgt>
                                        </p:tgtEl>
                                        <p:attrNameLst>
                                          <p:attrName>style.visibility</p:attrName>
                                        </p:attrNameLst>
                                      </p:cBhvr>
                                      <p:to>
                                        <p:strVal val="visible"/>
                                      </p:to>
                                    </p:set>
                                    <p:animEffect transition="in" filter="box(out)">
                                      <p:cBhvr>
                                        <p:cTn id="22" dur="500"/>
                                        <p:tgtEl>
                                          <p:spTgt spid="17102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71029">
                                            <p:txEl>
                                              <p:pRg st="4" end="4"/>
                                            </p:txEl>
                                          </p:spTgt>
                                        </p:tgtEl>
                                        <p:attrNameLst>
                                          <p:attrName>style.visibility</p:attrName>
                                        </p:attrNameLst>
                                      </p:cBhvr>
                                      <p:to>
                                        <p:strVal val="visible"/>
                                      </p:to>
                                    </p:set>
                                    <p:animEffect transition="in" filter="box(out)">
                                      <p:cBhvr>
                                        <p:cTn id="27" dur="500"/>
                                        <p:tgtEl>
                                          <p:spTgt spid="17102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71029">
                                            <p:txEl>
                                              <p:pRg st="5" end="5"/>
                                            </p:txEl>
                                          </p:spTgt>
                                        </p:tgtEl>
                                        <p:attrNameLst>
                                          <p:attrName>style.visibility</p:attrName>
                                        </p:attrNameLst>
                                      </p:cBhvr>
                                      <p:to>
                                        <p:strVal val="visible"/>
                                      </p:to>
                                    </p:set>
                                    <p:animEffect transition="in" filter="box(out)">
                                      <p:cBhvr>
                                        <p:cTn id="32" dur="500"/>
                                        <p:tgtEl>
                                          <p:spTgt spid="1710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9"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2F61ABC8-4488-5047-8068-F61AE58FF869}"/>
              </a:ext>
            </a:extLst>
          </p:cNvPr>
          <p:cNvSpPr>
            <a:spLocks noChangeArrowheads="1"/>
          </p:cNvSpPr>
          <p:nvPr/>
        </p:nvSpPr>
        <p:spPr bwMode="auto">
          <a:xfrm>
            <a:off x="542925" y="2349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74083" name="Rectangle 3">
            <a:extLst>
              <a:ext uri="{FF2B5EF4-FFF2-40B4-BE49-F238E27FC236}">
                <a16:creationId xmlns:a16="http://schemas.microsoft.com/office/drawing/2014/main" id="{4B0AEDEF-CFBF-7145-A88F-85B1AEC41F56}"/>
              </a:ext>
            </a:extLst>
          </p:cNvPr>
          <p:cNvSpPr>
            <a:spLocks noChangeArrowheads="1"/>
          </p:cNvSpPr>
          <p:nvPr/>
        </p:nvSpPr>
        <p:spPr bwMode="auto">
          <a:xfrm>
            <a:off x="3149600" y="1397000"/>
            <a:ext cx="2997200" cy="4368800"/>
          </a:xfrm>
          <a:prstGeom prst="rect">
            <a:avLst/>
          </a:prstGeom>
          <a:solidFill>
            <a:schemeClr val="tx2"/>
          </a:solidFill>
          <a:ln w="50800">
            <a:solidFill>
              <a:schemeClr val="tx2"/>
            </a:solidFill>
            <a:miter lim="800000"/>
            <a:headEnd/>
            <a:tailEnd/>
          </a:ln>
          <a:effectLst>
            <a:outerShdw dist="107763" dir="2700000" algn="ctr" rotWithShape="0">
              <a:schemeClr val="bg2"/>
            </a:outerShdw>
          </a:effectLst>
        </p:spPr>
        <p:txBody>
          <a:bodyPr wrap="none" anchor="ctr"/>
          <a:lstStyle/>
          <a:p>
            <a:endParaRPr lang="en-US"/>
          </a:p>
        </p:txBody>
      </p:sp>
      <p:sp>
        <p:nvSpPr>
          <p:cNvPr id="174084" name="AutoShape 4">
            <a:extLst>
              <a:ext uri="{FF2B5EF4-FFF2-40B4-BE49-F238E27FC236}">
                <a16:creationId xmlns:a16="http://schemas.microsoft.com/office/drawing/2014/main" id="{28D62CCF-5E79-9446-A973-CC7AC41D6D41}"/>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5" name="Rectangle 5">
            <a:extLst>
              <a:ext uri="{FF2B5EF4-FFF2-40B4-BE49-F238E27FC236}">
                <a16:creationId xmlns:a16="http://schemas.microsoft.com/office/drawing/2014/main" id="{B8B7DEA2-CC8C-6A4D-800E-31F348C17A82}"/>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6" name="Rectangle 6">
            <a:extLst>
              <a:ext uri="{FF2B5EF4-FFF2-40B4-BE49-F238E27FC236}">
                <a16:creationId xmlns:a16="http://schemas.microsoft.com/office/drawing/2014/main" id="{477CA46C-DC72-B24E-9FB9-46414C2CFC65}"/>
              </a:ext>
            </a:extLst>
          </p:cNvPr>
          <p:cNvSpPr>
            <a:spLocks noChangeArrowheads="1"/>
          </p:cNvSpPr>
          <p:nvPr/>
        </p:nvSpPr>
        <p:spPr bwMode="auto">
          <a:xfrm>
            <a:off x="2919413" y="914400"/>
            <a:ext cx="18192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b="0">
                <a:solidFill>
                  <a:schemeClr val="accent1"/>
                </a:solidFill>
                <a:latin typeface="Times" pitchFamily="2" charset="0"/>
                <a:ea typeface="Gulim" panose="020B0600000101010101" pitchFamily="34" charset="-127"/>
              </a:rPr>
              <a:t>   </a:t>
            </a:r>
            <a:r>
              <a:rPr lang="en-US" altLang="ko-KR" sz="3600">
                <a:solidFill>
                  <a:schemeClr val="accent1"/>
                </a:solidFill>
                <a:latin typeface="Times" pitchFamily="2" charset="0"/>
                <a:ea typeface="Gulim" panose="020B0600000101010101" pitchFamily="34" charset="-127"/>
              </a:rPr>
              <a:t>JESUS</a:t>
            </a:r>
          </a:p>
        </p:txBody>
      </p:sp>
      <p:sp>
        <p:nvSpPr>
          <p:cNvPr id="174087" name="Line 7">
            <a:extLst>
              <a:ext uri="{FF2B5EF4-FFF2-40B4-BE49-F238E27FC236}">
                <a16:creationId xmlns:a16="http://schemas.microsoft.com/office/drawing/2014/main" id="{A99656B9-7974-604A-8CF4-82E1E4BB843E}"/>
              </a:ext>
            </a:extLst>
          </p:cNvPr>
          <p:cNvSpPr>
            <a:spLocks noChangeShapeType="1"/>
          </p:cNvSpPr>
          <p:nvPr/>
        </p:nvSpPr>
        <p:spPr bwMode="auto">
          <a:xfrm>
            <a:off x="3340100" y="2717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8" name="Line 8">
            <a:extLst>
              <a:ext uri="{FF2B5EF4-FFF2-40B4-BE49-F238E27FC236}">
                <a16:creationId xmlns:a16="http://schemas.microsoft.com/office/drawing/2014/main" id="{B535A17D-98BD-EE42-92F5-391A2EDB29DB}"/>
              </a:ext>
            </a:extLst>
          </p:cNvPr>
          <p:cNvSpPr>
            <a:spLocks noChangeShapeType="1"/>
          </p:cNvSpPr>
          <p:nvPr/>
        </p:nvSpPr>
        <p:spPr bwMode="auto">
          <a:xfrm>
            <a:off x="3340100" y="3175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9" name="Line 9">
            <a:extLst>
              <a:ext uri="{FF2B5EF4-FFF2-40B4-BE49-F238E27FC236}">
                <a16:creationId xmlns:a16="http://schemas.microsoft.com/office/drawing/2014/main" id="{D9888766-A7B3-5344-9F2B-A85032DB421B}"/>
              </a:ext>
            </a:extLst>
          </p:cNvPr>
          <p:cNvSpPr>
            <a:spLocks noChangeShapeType="1"/>
          </p:cNvSpPr>
          <p:nvPr/>
        </p:nvSpPr>
        <p:spPr bwMode="auto">
          <a:xfrm>
            <a:off x="3340100" y="5003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0" name="Line 10">
            <a:extLst>
              <a:ext uri="{FF2B5EF4-FFF2-40B4-BE49-F238E27FC236}">
                <a16:creationId xmlns:a16="http://schemas.microsoft.com/office/drawing/2014/main" id="{BDAC64FB-7B30-1447-B79D-40F20805A5D8}"/>
              </a:ext>
            </a:extLst>
          </p:cNvPr>
          <p:cNvSpPr>
            <a:spLocks noChangeShapeType="1"/>
          </p:cNvSpPr>
          <p:nvPr/>
        </p:nvSpPr>
        <p:spPr bwMode="auto">
          <a:xfrm>
            <a:off x="3340100" y="2260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1" name="Line 11">
            <a:extLst>
              <a:ext uri="{FF2B5EF4-FFF2-40B4-BE49-F238E27FC236}">
                <a16:creationId xmlns:a16="http://schemas.microsoft.com/office/drawing/2014/main" id="{C7466501-36B8-D340-BC6C-6134C47E3944}"/>
              </a:ext>
            </a:extLst>
          </p:cNvPr>
          <p:cNvSpPr>
            <a:spLocks noChangeShapeType="1"/>
          </p:cNvSpPr>
          <p:nvPr/>
        </p:nvSpPr>
        <p:spPr bwMode="auto">
          <a:xfrm>
            <a:off x="3340100" y="3632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2" name="Line 12">
            <a:extLst>
              <a:ext uri="{FF2B5EF4-FFF2-40B4-BE49-F238E27FC236}">
                <a16:creationId xmlns:a16="http://schemas.microsoft.com/office/drawing/2014/main" id="{62094498-7250-C548-956A-3A9EC9CB6A76}"/>
              </a:ext>
            </a:extLst>
          </p:cNvPr>
          <p:cNvSpPr>
            <a:spLocks noChangeShapeType="1"/>
          </p:cNvSpPr>
          <p:nvPr/>
        </p:nvSpPr>
        <p:spPr bwMode="auto">
          <a:xfrm>
            <a:off x="3340100" y="4546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3" name="Line 13">
            <a:extLst>
              <a:ext uri="{FF2B5EF4-FFF2-40B4-BE49-F238E27FC236}">
                <a16:creationId xmlns:a16="http://schemas.microsoft.com/office/drawing/2014/main" id="{0A4CDE16-CE91-F048-A90E-641DB98CD234}"/>
              </a:ext>
            </a:extLst>
          </p:cNvPr>
          <p:cNvSpPr>
            <a:spLocks noChangeShapeType="1"/>
          </p:cNvSpPr>
          <p:nvPr/>
        </p:nvSpPr>
        <p:spPr bwMode="auto">
          <a:xfrm>
            <a:off x="3340100" y="4089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4" name="Rectangle 14">
            <a:extLst>
              <a:ext uri="{FF2B5EF4-FFF2-40B4-BE49-F238E27FC236}">
                <a16:creationId xmlns:a16="http://schemas.microsoft.com/office/drawing/2014/main" id="{BD0FDB82-86AD-D14E-8980-94ACE7ACD7EE}"/>
              </a:ext>
            </a:extLst>
          </p:cNvPr>
          <p:cNvSpPr>
            <a:spLocks noChangeArrowheads="1"/>
          </p:cNvSpPr>
          <p:nvPr/>
        </p:nvSpPr>
        <p:spPr bwMode="auto">
          <a:xfrm>
            <a:off x="7189788" y="5930900"/>
            <a:ext cx="11763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5" name="Rectangle 15">
            <a:extLst>
              <a:ext uri="{FF2B5EF4-FFF2-40B4-BE49-F238E27FC236}">
                <a16:creationId xmlns:a16="http://schemas.microsoft.com/office/drawing/2014/main" id="{66A15E55-94A5-6B4E-8C70-03A25E313DCB}"/>
              </a:ext>
            </a:extLst>
          </p:cNvPr>
          <p:cNvSpPr>
            <a:spLocks noChangeArrowheads="1"/>
          </p:cNvSpPr>
          <p:nvPr/>
        </p:nvSpPr>
        <p:spPr bwMode="auto">
          <a:xfrm>
            <a:off x="3790950" y="1730375"/>
            <a:ext cx="16541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HIDUP</a:t>
            </a:r>
          </a:p>
        </p:txBody>
      </p:sp>
      <p:sp>
        <p:nvSpPr>
          <p:cNvPr id="174096" name="Rectangle 16">
            <a:extLst>
              <a:ext uri="{FF2B5EF4-FFF2-40B4-BE49-F238E27FC236}">
                <a16:creationId xmlns:a16="http://schemas.microsoft.com/office/drawing/2014/main" id="{5577F80A-5F21-C148-A2A4-A24A531D0DC9}"/>
              </a:ext>
            </a:extLst>
          </p:cNvPr>
          <p:cNvSpPr>
            <a:spLocks noChangeArrowheads="1"/>
          </p:cNvSpPr>
          <p:nvPr/>
        </p:nvSpPr>
        <p:spPr bwMode="auto">
          <a:xfrm>
            <a:off x="3817938" y="2197100"/>
            <a:ext cx="1501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bg2"/>
                </a:solidFill>
                <a:latin typeface="Times" pitchFamily="2" charset="0"/>
                <a:ea typeface="Gulim" panose="020B0600000101010101" pitchFamily="34" charset="-127"/>
              </a:rPr>
              <a:t>SALIB</a:t>
            </a:r>
          </a:p>
        </p:txBody>
      </p:sp>
      <p:sp>
        <p:nvSpPr>
          <p:cNvPr id="174100" name="AutoShape 20">
            <a:extLst>
              <a:ext uri="{FF2B5EF4-FFF2-40B4-BE49-F238E27FC236}">
                <a16:creationId xmlns:a16="http://schemas.microsoft.com/office/drawing/2014/main" id="{40203B03-9500-BE42-8704-5695FAD35EF7}"/>
              </a:ext>
            </a:extLst>
          </p:cNvPr>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174101" name="Rectangle 21">
            <a:extLst>
              <a:ext uri="{FF2B5EF4-FFF2-40B4-BE49-F238E27FC236}">
                <a16:creationId xmlns:a16="http://schemas.microsoft.com/office/drawing/2014/main" id="{BF692E36-E51F-DD48-A59B-C2BB5C66CA5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74102" name="Line 22">
            <a:extLst>
              <a:ext uri="{FF2B5EF4-FFF2-40B4-BE49-F238E27FC236}">
                <a16:creationId xmlns:a16="http://schemas.microsoft.com/office/drawing/2014/main" id="{2D37B288-6A76-634C-B781-D5F2492FB38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4104" name="Rectangle 24">
            <a:extLst>
              <a:ext uri="{FF2B5EF4-FFF2-40B4-BE49-F238E27FC236}">
                <a16:creationId xmlns:a16="http://schemas.microsoft.com/office/drawing/2014/main" id="{5B06F17B-4A70-4340-B0F0-F6F8E7F4E7E6}"/>
              </a:ext>
            </a:extLst>
          </p:cNvPr>
          <p:cNvSpPr>
            <a:spLocks noChangeArrowheads="1"/>
          </p:cNvSpPr>
          <p:nvPr/>
        </p:nvSpPr>
        <p:spPr bwMode="auto">
          <a:xfrm>
            <a:off x="3657600" y="2819400"/>
            <a:ext cx="4521200" cy="2832100"/>
          </a:xfrm>
          <a:prstGeom prst="rect">
            <a:avLst/>
          </a:prstGeom>
          <a:solidFill>
            <a:srgbClr val="006B61"/>
          </a:soli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174106" name="Text Box 26">
            <a:extLst>
              <a:ext uri="{FF2B5EF4-FFF2-40B4-BE49-F238E27FC236}">
                <a16:creationId xmlns:a16="http://schemas.microsoft.com/office/drawing/2014/main" id="{F311AE92-5CBD-F24A-8F5E-11FD37B54213}"/>
              </a:ext>
            </a:extLst>
          </p:cNvPr>
          <p:cNvSpPr txBox="1">
            <a:spLocks noChangeArrowheads="1"/>
          </p:cNvSpPr>
          <p:nvPr/>
        </p:nvSpPr>
        <p:spPr bwMode="auto">
          <a:xfrm>
            <a:off x="3684588" y="2781300"/>
            <a:ext cx="4729162" cy="5794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a:solidFill>
                  <a:srgbClr val="FAFD00"/>
                </a:solidFill>
                <a:ea typeface="Gulim" panose="020B0600000101010101" pitchFamily="34" charset="-127"/>
              </a:rPr>
              <a:t>• Perjanjian Baru</a:t>
            </a:r>
          </a:p>
        </p:txBody>
      </p:sp>
      <p:sp>
        <p:nvSpPr>
          <p:cNvPr id="174153" name="Text Box 73">
            <a:extLst>
              <a:ext uri="{FF2B5EF4-FFF2-40B4-BE49-F238E27FC236}">
                <a16:creationId xmlns:a16="http://schemas.microsoft.com/office/drawing/2014/main" id="{00D605F7-48B4-A04B-854A-2205D18EED45}"/>
              </a:ext>
            </a:extLst>
          </p:cNvPr>
          <p:cNvSpPr txBox="1">
            <a:spLocks noChangeArrowheads="1"/>
          </p:cNvSpPr>
          <p:nvPr/>
        </p:nvSpPr>
        <p:spPr bwMode="auto">
          <a:xfrm>
            <a:off x="1762125" y="0"/>
            <a:ext cx="5957888"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 26:28; Mark 14:24; Luk 22:20</a:t>
            </a:r>
          </a:p>
        </p:txBody>
      </p:sp>
      <p:sp>
        <p:nvSpPr>
          <p:cNvPr id="174170" name="AutoShape 90">
            <a:extLst>
              <a:ext uri="{FF2B5EF4-FFF2-40B4-BE49-F238E27FC236}">
                <a16:creationId xmlns:a16="http://schemas.microsoft.com/office/drawing/2014/main" id="{69C331FF-E3C1-0446-964E-1D0B9E890D48}"/>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71" name="Rectangle 91">
            <a:extLst>
              <a:ext uri="{FF2B5EF4-FFF2-40B4-BE49-F238E27FC236}">
                <a16:creationId xmlns:a16="http://schemas.microsoft.com/office/drawing/2014/main" id="{DF8BCA56-284C-1949-B340-23220B74C833}"/>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72" name="Line 92">
            <a:extLst>
              <a:ext uri="{FF2B5EF4-FFF2-40B4-BE49-F238E27FC236}">
                <a16:creationId xmlns:a16="http://schemas.microsoft.com/office/drawing/2014/main" id="{09C3EADC-5336-DF47-9182-79BAE9949254}"/>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73" name="Line 93">
            <a:extLst>
              <a:ext uri="{FF2B5EF4-FFF2-40B4-BE49-F238E27FC236}">
                <a16:creationId xmlns:a16="http://schemas.microsoft.com/office/drawing/2014/main" id="{BBDF1B8E-1369-8B46-B2C6-8F14A114E2C0}"/>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74" name="Line 94">
            <a:extLst>
              <a:ext uri="{FF2B5EF4-FFF2-40B4-BE49-F238E27FC236}">
                <a16:creationId xmlns:a16="http://schemas.microsoft.com/office/drawing/2014/main" id="{9538AC69-7B00-5643-BD48-48461DEDAD12}"/>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75" name="Line 95">
            <a:extLst>
              <a:ext uri="{FF2B5EF4-FFF2-40B4-BE49-F238E27FC236}">
                <a16:creationId xmlns:a16="http://schemas.microsoft.com/office/drawing/2014/main" id="{7F6B1225-51AA-544C-AADB-ED9DDE7B846E}"/>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76" name="Line 96">
            <a:extLst>
              <a:ext uri="{FF2B5EF4-FFF2-40B4-BE49-F238E27FC236}">
                <a16:creationId xmlns:a16="http://schemas.microsoft.com/office/drawing/2014/main" id="{E69C0FD2-8948-3E42-86AB-CDE6391E6060}"/>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77" name="Rectangle 97">
            <a:extLst>
              <a:ext uri="{FF2B5EF4-FFF2-40B4-BE49-F238E27FC236}">
                <a16:creationId xmlns:a16="http://schemas.microsoft.com/office/drawing/2014/main" id="{AA11022E-A66A-E046-AD2C-75987B0F8B21}"/>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74178" name="Rectangle 98">
            <a:extLst>
              <a:ext uri="{FF2B5EF4-FFF2-40B4-BE49-F238E27FC236}">
                <a16:creationId xmlns:a16="http://schemas.microsoft.com/office/drawing/2014/main" id="{8C187D77-4B55-2E4D-85E8-2C4AFFD1C172}"/>
              </a:ext>
            </a:extLst>
          </p:cNvPr>
          <p:cNvSpPr>
            <a:spLocks noChangeArrowheads="1"/>
          </p:cNvSpPr>
          <p:nvPr/>
        </p:nvSpPr>
        <p:spPr bwMode="auto">
          <a:xfrm>
            <a:off x="81819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174179" name="Rectangle 99">
            <a:extLst>
              <a:ext uri="{FF2B5EF4-FFF2-40B4-BE49-F238E27FC236}">
                <a16:creationId xmlns:a16="http://schemas.microsoft.com/office/drawing/2014/main" id="{ADB7800A-75F6-984D-B781-B41CFE59CEA0}"/>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0" name="Line 100">
            <a:extLst>
              <a:ext uri="{FF2B5EF4-FFF2-40B4-BE49-F238E27FC236}">
                <a16:creationId xmlns:a16="http://schemas.microsoft.com/office/drawing/2014/main" id="{08A47138-78CE-764C-ABE2-A85F5397A87D}"/>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1" name="Line 101">
            <a:extLst>
              <a:ext uri="{FF2B5EF4-FFF2-40B4-BE49-F238E27FC236}">
                <a16:creationId xmlns:a16="http://schemas.microsoft.com/office/drawing/2014/main" id="{CDAE988F-99D3-CF4B-B913-AB3582BC87A3}"/>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2" name="Rectangle 102">
            <a:extLst>
              <a:ext uri="{FF2B5EF4-FFF2-40B4-BE49-F238E27FC236}">
                <a16:creationId xmlns:a16="http://schemas.microsoft.com/office/drawing/2014/main" id="{7E7984A7-56FB-744C-B494-9F5A671F82D9}"/>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3" name="Rectangle 103">
            <a:extLst>
              <a:ext uri="{FF2B5EF4-FFF2-40B4-BE49-F238E27FC236}">
                <a16:creationId xmlns:a16="http://schemas.microsoft.com/office/drawing/2014/main" id="{3D13523F-E423-074C-8A03-08E6D5C5A554}"/>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4" name="Rectangle 104">
            <a:extLst>
              <a:ext uri="{FF2B5EF4-FFF2-40B4-BE49-F238E27FC236}">
                <a16:creationId xmlns:a16="http://schemas.microsoft.com/office/drawing/2014/main" id="{C0D60757-FDBD-DC46-ABFB-4717897421E0}"/>
              </a:ext>
            </a:extLst>
          </p:cNvPr>
          <p:cNvSpPr>
            <a:spLocks noChangeArrowheads="1"/>
          </p:cNvSpPr>
          <p:nvPr/>
        </p:nvSpPr>
        <p:spPr bwMode="auto">
          <a:xfrm>
            <a:off x="8186738" y="3614738"/>
            <a:ext cx="541337"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74185" name="Text Box 105">
            <a:extLst>
              <a:ext uri="{FF2B5EF4-FFF2-40B4-BE49-F238E27FC236}">
                <a16:creationId xmlns:a16="http://schemas.microsoft.com/office/drawing/2014/main" id="{7068B04C-473E-1348-9573-E2E816058287}"/>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74189" name="Rectangle 109">
            <a:extLst>
              <a:ext uri="{FF2B5EF4-FFF2-40B4-BE49-F238E27FC236}">
                <a16:creationId xmlns:a16="http://schemas.microsoft.com/office/drawing/2014/main" id="{91F2D3DE-BAE8-454F-8818-BFDD4A616E68}"/>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48</a:t>
            </a:r>
          </a:p>
        </p:txBody>
      </p:sp>
      <p:sp>
        <p:nvSpPr>
          <p:cNvPr id="174190" name="Text Box 110">
            <a:extLst>
              <a:ext uri="{FF2B5EF4-FFF2-40B4-BE49-F238E27FC236}">
                <a16:creationId xmlns:a16="http://schemas.microsoft.com/office/drawing/2014/main" id="{4941C2FA-5432-F445-98A5-26DFA4D5D52A}"/>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74096"/>
                                        </p:tgtEl>
                                        <p:attrNameLst>
                                          <p:attrName>style.visibility</p:attrName>
                                        </p:attrNameLst>
                                      </p:cBhvr>
                                      <p:to>
                                        <p:strVal val="visible"/>
                                      </p:to>
                                    </p:set>
                                    <p:anim calcmode="lin" valueType="num">
                                      <p:cBhvr>
                                        <p:cTn id="7" dur="500" fill="hold"/>
                                        <p:tgtEl>
                                          <p:spTgt spid="174096"/>
                                        </p:tgtEl>
                                        <p:attrNameLst>
                                          <p:attrName>ppt_x</p:attrName>
                                        </p:attrNameLst>
                                      </p:cBhvr>
                                      <p:tavLst>
                                        <p:tav tm="0">
                                          <p:val>
                                            <p:strVal val="#ppt_x-#ppt_w/2"/>
                                          </p:val>
                                        </p:tav>
                                        <p:tav tm="100000">
                                          <p:val>
                                            <p:strVal val="#ppt_x"/>
                                          </p:val>
                                        </p:tav>
                                      </p:tavLst>
                                    </p:anim>
                                    <p:anim calcmode="lin" valueType="num">
                                      <p:cBhvr>
                                        <p:cTn id="8" dur="500" fill="hold"/>
                                        <p:tgtEl>
                                          <p:spTgt spid="174096"/>
                                        </p:tgtEl>
                                        <p:attrNameLst>
                                          <p:attrName>ppt_y</p:attrName>
                                        </p:attrNameLst>
                                      </p:cBhvr>
                                      <p:tavLst>
                                        <p:tav tm="0">
                                          <p:val>
                                            <p:strVal val="#ppt_y"/>
                                          </p:val>
                                        </p:tav>
                                        <p:tav tm="100000">
                                          <p:val>
                                            <p:strVal val="#ppt_y"/>
                                          </p:val>
                                        </p:tav>
                                      </p:tavLst>
                                    </p:anim>
                                    <p:anim calcmode="lin" valueType="num">
                                      <p:cBhvr>
                                        <p:cTn id="9" dur="500" fill="hold"/>
                                        <p:tgtEl>
                                          <p:spTgt spid="174096"/>
                                        </p:tgtEl>
                                        <p:attrNameLst>
                                          <p:attrName>ppt_w</p:attrName>
                                        </p:attrNameLst>
                                      </p:cBhvr>
                                      <p:tavLst>
                                        <p:tav tm="0">
                                          <p:val>
                                            <p:fltVal val="0"/>
                                          </p:val>
                                        </p:tav>
                                        <p:tav tm="100000">
                                          <p:val>
                                            <p:strVal val="#ppt_w"/>
                                          </p:val>
                                        </p:tav>
                                      </p:tavLst>
                                    </p:anim>
                                    <p:anim calcmode="lin" valueType="num">
                                      <p:cBhvr>
                                        <p:cTn id="10" dur="500" fill="hold"/>
                                        <p:tgtEl>
                                          <p:spTgt spid="17409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174104"/>
                                        </p:tgtEl>
                                        <p:attrNameLst>
                                          <p:attrName>style.visibility</p:attrName>
                                        </p:attrNameLst>
                                      </p:cBhvr>
                                      <p:to>
                                        <p:strVal val="visible"/>
                                      </p:to>
                                    </p:set>
                                    <p:animEffect transition="in" filter="wipe(left)">
                                      <p:cBhvr>
                                        <p:cTn id="14" dur="500"/>
                                        <p:tgtEl>
                                          <p:spTgt spid="174104"/>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174106">
                                            <p:txEl>
                                              <p:pRg st="0" end="0"/>
                                            </p:txEl>
                                          </p:spTgt>
                                        </p:tgtEl>
                                        <p:attrNameLst>
                                          <p:attrName>style.visibility</p:attrName>
                                        </p:attrNameLst>
                                      </p:cBhvr>
                                      <p:to>
                                        <p:strVal val="visible"/>
                                      </p:to>
                                    </p:set>
                                    <p:animEffect transition="in" filter="box(out)">
                                      <p:cBhvr>
                                        <p:cTn id="18" dur="500"/>
                                        <p:tgtEl>
                                          <p:spTgt spid="174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6" grpId="0" autoUpdateAnimBg="0"/>
      <p:bldP spid="174106"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0972" name="Picture 108" descr="Gethsemane olive tree2, tb n051601">
            <a:extLst>
              <a:ext uri="{FF2B5EF4-FFF2-40B4-BE49-F238E27FC236}">
                <a16:creationId xmlns:a16="http://schemas.microsoft.com/office/drawing/2014/main" id="{5DDC2510-D857-D243-A22E-D0D5B08547B7}"/>
              </a:ext>
            </a:extLst>
          </p:cNvPr>
          <p:cNvPicPr preferRelativeResize="0">
            <a:picLocks noChangeAspect="1" noChangeArrowheads="1"/>
          </p:cNvPicPr>
          <p:nvPr>
            <p:custDataLst>
              <p:tags r:id="rId1"/>
            </p:custDataLst>
          </p:nvPr>
        </p:nvPicPr>
        <p:blipFill>
          <a:blip r:embed="rId4"/>
          <a:srcRect/>
          <a:stretch>
            <a:fillRect/>
          </a:stretch>
        </p:blipFill>
        <p:spPr bwMode="auto">
          <a:xfrm>
            <a:off x="585788" y="566738"/>
            <a:ext cx="7904162" cy="56800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976" name="Rectangle 112">
            <a:extLst>
              <a:ext uri="{FF2B5EF4-FFF2-40B4-BE49-F238E27FC236}">
                <a16:creationId xmlns:a16="http://schemas.microsoft.com/office/drawing/2014/main" id="{03A0E68E-9F74-874E-A970-B3D77610346D}"/>
              </a:ext>
            </a:extLst>
          </p:cNvPr>
          <p:cNvSpPr>
            <a:spLocks noChangeArrowheads="1"/>
          </p:cNvSpPr>
          <p:nvPr/>
        </p:nvSpPr>
        <p:spPr bwMode="auto">
          <a:xfrm>
            <a:off x="585788" y="4567238"/>
            <a:ext cx="7913687" cy="170973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420898" name="Text Box 34">
            <a:extLst>
              <a:ext uri="{FF2B5EF4-FFF2-40B4-BE49-F238E27FC236}">
                <a16:creationId xmlns:a16="http://schemas.microsoft.com/office/drawing/2014/main" id="{7B317FD1-F8B6-C245-8D02-6BD77ABC1A9A}"/>
              </a:ext>
            </a:extLst>
          </p:cNvPr>
          <p:cNvSpPr txBox="1">
            <a:spLocks noChangeArrowheads="1"/>
          </p:cNvSpPr>
          <p:nvPr/>
        </p:nvSpPr>
        <p:spPr bwMode="auto">
          <a:xfrm>
            <a:off x="628650" y="4554538"/>
            <a:ext cx="7761288"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200">
                <a:latin typeface="Comic Sans MS" panose="030F0902030302020204" pitchFamily="66" charset="0"/>
                <a:ea typeface="ＭＳ Ｐゴシック" panose="020B0600070205080204" pitchFamily="34" charset="-128"/>
              </a:rPr>
              <a:t>Di Bukit Zaitun:Taman Getsemani</a:t>
            </a:r>
          </a:p>
        </p:txBody>
      </p:sp>
      <p:sp>
        <p:nvSpPr>
          <p:cNvPr id="420866" name="Rectangle 2">
            <a:extLst>
              <a:ext uri="{FF2B5EF4-FFF2-40B4-BE49-F238E27FC236}">
                <a16:creationId xmlns:a16="http://schemas.microsoft.com/office/drawing/2014/main" id="{A11898CC-5673-1240-B6E8-56BE465C1DD2}"/>
              </a:ext>
            </a:extLst>
          </p:cNvPr>
          <p:cNvSpPr>
            <a:spLocks noChangeArrowheads="1"/>
          </p:cNvSpPr>
          <p:nvPr/>
        </p:nvSpPr>
        <p:spPr bwMode="auto">
          <a:xfrm>
            <a:off x="542925" y="2349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20878" name="Rectangle 14">
            <a:extLst>
              <a:ext uri="{FF2B5EF4-FFF2-40B4-BE49-F238E27FC236}">
                <a16:creationId xmlns:a16="http://schemas.microsoft.com/office/drawing/2014/main" id="{B2EAE48E-C770-A749-91FC-30D9E10757E2}"/>
              </a:ext>
            </a:extLst>
          </p:cNvPr>
          <p:cNvSpPr>
            <a:spLocks noChangeArrowheads="1"/>
          </p:cNvSpPr>
          <p:nvPr/>
        </p:nvSpPr>
        <p:spPr bwMode="auto">
          <a:xfrm>
            <a:off x="7189788" y="5930900"/>
            <a:ext cx="11763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882" name="Rectangle 18">
            <a:extLst>
              <a:ext uri="{FF2B5EF4-FFF2-40B4-BE49-F238E27FC236}">
                <a16:creationId xmlns:a16="http://schemas.microsoft.com/office/drawing/2014/main" id="{4D6C5663-788D-FE41-BBB3-1694061BF31C}"/>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20883" name="Line 19">
            <a:extLst>
              <a:ext uri="{FF2B5EF4-FFF2-40B4-BE49-F238E27FC236}">
                <a16:creationId xmlns:a16="http://schemas.microsoft.com/office/drawing/2014/main" id="{02272EFC-5091-A440-ABC8-98571ABFE74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0897" name="Rectangle 33">
            <a:extLst>
              <a:ext uri="{FF2B5EF4-FFF2-40B4-BE49-F238E27FC236}">
                <a16:creationId xmlns:a16="http://schemas.microsoft.com/office/drawing/2014/main" id="{C6B3EA2D-E23B-CF4E-82FD-61896279B8CE}"/>
              </a:ext>
            </a:extLst>
          </p:cNvPr>
          <p:cNvSpPr>
            <a:spLocks noChangeArrowheads="1"/>
          </p:cNvSpPr>
          <p:nvPr/>
        </p:nvSpPr>
        <p:spPr bwMode="auto">
          <a:xfrm>
            <a:off x="430213" y="5211763"/>
            <a:ext cx="8226425" cy="10445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pPr>
            <a:r>
              <a:rPr lang="ko-KR" altLang="en-US" sz="2600">
                <a:solidFill>
                  <a:srgbClr val="FFFF00"/>
                </a:solidFill>
                <a:effectLst>
                  <a:outerShdw blurRad="38100" dist="38100" dir="2700000" algn="tl">
                    <a:srgbClr val="000000"/>
                  </a:outerShdw>
                </a:effectLst>
                <a:ea typeface="Gulim" panose="020B0600000101010101" pitchFamily="34" charset="-127"/>
              </a:rPr>
              <a:t>“</a:t>
            </a:r>
            <a:r>
              <a:rPr lang="en-US" altLang="ko-KR" sz="2600">
                <a:solidFill>
                  <a:srgbClr val="FFFF00"/>
                </a:solidFill>
                <a:effectLst>
                  <a:outerShdw blurRad="38100" dist="38100" dir="2700000" algn="tl">
                    <a:srgbClr val="000000"/>
                  </a:outerShdw>
                </a:effectLst>
                <a:ea typeface="Gulim" panose="020B0600000101010101" pitchFamily="34" charset="-127"/>
              </a:rPr>
              <a:t>Ya BapaKu, jikalau Engkau mau, ambillah cawan ini  daripadaKu; tetapi bukanlah kehendakKu, melainkan kehendakMu-lah yang terjadi.”</a:t>
            </a:r>
          </a:p>
        </p:txBody>
      </p:sp>
      <p:sp>
        <p:nvSpPr>
          <p:cNvPr id="420933" name="Text Box 69">
            <a:extLst>
              <a:ext uri="{FF2B5EF4-FFF2-40B4-BE49-F238E27FC236}">
                <a16:creationId xmlns:a16="http://schemas.microsoft.com/office/drawing/2014/main" id="{56A1B790-BE53-D944-BB78-26C9C26D6895}"/>
              </a:ext>
            </a:extLst>
          </p:cNvPr>
          <p:cNvSpPr txBox="1">
            <a:spLocks noChangeArrowheads="1"/>
          </p:cNvSpPr>
          <p:nvPr/>
        </p:nvSpPr>
        <p:spPr bwMode="auto">
          <a:xfrm>
            <a:off x="1774825" y="0"/>
            <a:ext cx="5957888"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Luk 22:42</a:t>
            </a:r>
          </a:p>
        </p:txBody>
      </p:sp>
      <p:sp>
        <p:nvSpPr>
          <p:cNvPr id="420950" name="AutoShape 86">
            <a:extLst>
              <a:ext uri="{FF2B5EF4-FFF2-40B4-BE49-F238E27FC236}">
                <a16:creationId xmlns:a16="http://schemas.microsoft.com/office/drawing/2014/main" id="{67113FEE-6498-074B-BF01-01AF4B43560C}"/>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51" name="Rectangle 87">
            <a:extLst>
              <a:ext uri="{FF2B5EF4-FFF2-40B4-BE49-F238E27FC236}">
                <a16:creationId xmlns:a16="http://schemas.microsoft.com/office/drawing/2014/main" id="{2D9354F2-9432-F646-920C-E35AEA6403D8}"/>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52" name="Line 88">
            <a:extLst>
              <a:ext uri="{FF2B5EF4-FFF2-40B4-BE49-F238E27FC236}">
                <a16:creationId xmlns:a16="http://schemas.microsoft.com/office/drawing/2014/main" id="{FE4DB223-CFB4-4648-949F-875962EF802F}"/>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53" name="Line 89">
            <a:extLst>
              <a:ext uri="{FF2B5EF4-FFF2-40B4-BE49-F238E27FC236}">
                <a16:creationId xmlns:a16="http://schemas.microsoft.com/office/drawing/2014/main" id="{A65ED202-3772-0E42-82A2-8EFE051D2B83}"/>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54" name="Line 90">
            <a:extLst>
              <a:ext uri="{FF2B5EF4-FFF2-40B4-BE49-F238E27FC236}">
                <a16:creationId xmlns:a16="http://schemas.microsoft.com/office/drawing/2014/main" id="{281F35A4-9353-304E-8FCC-2A2CA4D27C38}"/>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55" name="Line 91">
            <a:extLst>
              <a:ext uri="{FF2B5EF4-FFF2-40B4-BE49-F238E27FC236}">
                <a16:creationId xmlns:a16="http://schemas.microsoft.com/office/drawing/2014/main" id="{1896311D-D324-1E44-BFBA-5BA2A8171964}"/>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56" name="Line 92">
            <a:extLst>
              <a:ext uri="{FF2B5EF4-FFF2-40B4-BE49-F238E27FC236}">
                <a16:creationId xmlns:a16="http://schemas.microsoft.com/office/drawing/2014/main" id="{BDA17E0B-A99F-3C4D-9B04-82553CCFEEC6}"/>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57" name="Rectangle 93">
            <a:extLst>
              <a:ext uri="{FF2B5EF4-FFF2-40B4-BE49-F238E27FC236}">
                <a16:creationId xmlns:a16="http://schemas.microsoft.com/office/drawing/2014/main" id="{64B45DAB-C08D-AE4D-B04B-AF3BF6067484}"/>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20958" name="Rectangle 94">
            <a:extLst>
              <a:ext uri="{FF2B5EF4-FFF2-40B4-BE49-F238E27FC236}">
                <a16:creationId xmlns:a16="http://schemas.microsoft.com/office/drawing/2014/main" id="{60EEB5ED-DD58-2E45-A217-F13CAADCE157}"/>
              </a:ext>
            </a:extLst>
          </p:cNvPr>
          <p:cNvSpPr>
            <a:spLocks noChangeArrowheads="1"/>
          </p:cNvSpPr>
          <p:nvPr/>
        </p:nvSpPr>
        <p:spPr bwMode="auto">
          <a:xfrm>
            <a:off x="81819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20959" name="Rectangle 95">
            <a:extLst>
              <a:ext uri="{FF2B5EF4-FFF2-40B4-BE49-F238E27FC236}">
                <a16:creationId xmlns:a16="http://schemas.microsoft.com/office/drawing/2014/main" id="{303073A8-D86D-7946-8D72-6C039DEF4BD5}"/>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60" name="Line 96">
            <a:extLst>
              <a:ext uri="{FF2B5EF4-FFF2-40B4-BE49-F238E27FC236}">
                <a16:creationId xmlns:a16="http://schemas.microsoft.com/office/drawing/2014/main" id="{ADCB4DB5-8FEE-D24A-A9CC-77E9DA12059E}"/>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61" name="Line 97">
            <a:extLst>
              <a:ext uri="{FF2B5EF4-FFF2-40B4-BE49-F238E27FC236}">
                <a16:creationId xmlns:a16="http://schemas.microsoft.com/office/drawing/2014/main" id="{44BA1A9B-DD1A-ED42-8D1D-01460B60E4EC}"/>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62" name="Rectangle 98">
            <a:extLst>
              <a:ext uri="{FF2B5EF4-FFF2-40B4-BE49-F238E27FC236}">
                <a16:creationId xmlns:a16="http://schemas.microsoft.com/office/drawing/2014/main" id="{5865B7AA-46A4-784F-B402-1B9D0A57BCBC}"/>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63" name="Rectangle 99">
            <a:extLst>
              <a:ext uri="{FF2B5EF4-FFF2-40B4-BE49-F238E27FC236}">
                <a16:creationId xmlns:a16="http://schemas.microsoft.com/office/drawing/2014/main" id="{D910C168-EAE1-C646-8012-688F8805D68E}"/>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64" name="Rectangle 100">
            <a:extLst>
              <a:ext uri="{FF2B5EF4-FFF2-40B4-BE49-F238E27FC236}">
                <a16:creationId xmlns:a16="http://schemas.microsoft.com/office/drawing/2014/main" id="{0E8F1A8C-1659-A24D-BF45-FF1EFDFE9436}"/>
              </a:ext>
            </a:extLst>
          </p:cNvPr>
          <p:cNvSpPr>
            <a:spLocks noChangeArrowheads="1"/>
          </p:cNvSpPr>
          <p:nvPr/>
        </p:nvSpPr>
        <p:spPr bwMode="auto">
          <a:xfrm>
            <a:off x="817245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20965" name="Text Box 101">
            <a:extLst>
              <a:ext uri="{FF2B5EF4-FFF2-40B4-BE49-F238E27FC236}">
                <a16:creationId xmlns:a16="http://schemas.microsoft.com/office/drawing/2014/main" id="{6B966131-8050-5249-98B7-37D1732699CB}"/>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20968" name="Text Box 104">
            <a:extLst>
              <a:ext uri="{FF2B5EF4-FFF2-40B4-BE49-F238E27FC236}">
                <a16:creationId xmlns:a16="http://schemas.microsoft.com/office/drawing/2014/main" id="{E471EF78-70A6-3746-B303-EF53E3C9AE88}"/>
              </a:ext>
            </a:extLst>
          </p:cNvPr>
          <p:cNvSpPr txBox="1">
            <a:spLocks noChangeArrowheads="1"/>
          </p:cNvSpPr>
          <p:nvPr/>
        </p:nvSpPr>
        <p:spPr bwMode="auto">
          <a:xfrm>
            <a:off x="8594725" y="6402388"/>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1</a:t>
            </a:r>
          </a:p>
        </p:txBody>
      </p:sp>
      <p:sp>
        <p:nvSpPr>
          <p:cNvPr id="420969" name="Rectangle 105">
            <a:extLst>
              <a:ext uri="{FF2B5EF4-FFF2-40B4-BE49-F238E27FC236}">
                <a16:creationId xmlns:a16="http://schemas.microsoft.com/office/drawing/2014/main" id="{6FB9D2F2-F98A-234E-A832-4BBE2F6FA04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49</a:t>
            </a:r>
          </a:p>
        </p:txBody>
      </p:sp>
      <p:sp>
        <p:nvSpPr>
          <p:cNvPr id="420970" name="Text Box 106">
            <a:extLst>
              <a:ext uri="{FF2B5EF4-FFF2-40B4-BE49-F238E27FC236}">
                <a16:creationId xmlns:a16="http://schemas.microsoft.com/office/drawing/2014/main" id="{1A5BDCC1-0310-584F-AA77-EA281D421738}"/>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0976"/>
                                        </p:tgtEl>
                                        <p:attrNameLst>
                                          <p:attrName>style.visibility</p:attrName>
                                        </p:attrNameLst>
                                      </p:cBhvr>
                                      <p:to>
                                        <p:strVal val="visible"/>
                                      </p:to>
                                    </p:set>
                                    <p:animEffect transition="in" filter="fade">
                                      <p:cBhvr>
                                        <p:cTn id="7" dur="1000"/>
                                        <p:tgtEl>
                                          <p:spTgt spid="420976"/>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0898"/>
                                        </p:tgtEl>
                                        <p:attrNameLst>
                                          <p:attrName>style.visibility</p:attrName>
                                        </p:attrNameLst>
                                      </p:cBhvr>
                                      <p:to>
                                        <p:strVal val="visible"/>
                                      </p:to>
                                    </p:set>
                                    <p:animEffect transition="in" filter="wipe(left)">
                                      <p:cBhvr>
                                        <p:cTn id="11" dur="500"/>
                                        <p:tgtEl>
                                          <p:spTgt spid="42089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20897"/>
                                        </p:tgtEl>
                                        <p:attrNameLst>
                                          <p:attrName>style.visibility</p:attrName>
                                        </p:attrNameLst>
                                      </p:cBhvr>
                                      <p:to>
                                        <p:strVal val="visible"/>
                                      </p:to>
                                    </p:set>
                                    <p:animEffect transition="in" filter="dissolve">
                                      <p:cBhvr>
                                        <p:cTn id="16" dur="500"/>
                                        <p:tgtEl>
                                          <p:spTgt spid="420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976" grpId="0" animBg="1"/>
      <p:bldP spid="420898" grpId="0" autoUpdateAnimBg="0"/>
      <p:bldP spid="42089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3F7DCDA6-920E-BE45-82B6-189EC7BF682D}"/>
              </a:ext>
            </a:extLst>
          </p:cNvPr>
          <p:cNvSpPr>
            <a:spLocks noChangeArrowheads="1"/>
          </p:cNvSpPr>
          <p:nvPr/>
        </p:nvSpPr>
        <p:spPr bwMode="auto">
          <a:xfrm>
            <a:off x="542925" y="2349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21891" name="Rectangle 3">
            <a:extLst>
              <a:ext uri="{FF2B5EF4-FFF2-40B4-BE49-F238E27FC236}">
                <a16:creationId xmlns:a16="http://schemas.microsoft.com/office/drawing/2014/main" id="{0C1CC5D8-E371-AE40-92E5-837A5F2829AB}"/>
              </a:ext>
            </a:extLst>
          </p:cNvPr>
          <p:cNvSpPr>
            <a:spLocks noChangeArrowheads="1"/>
          </p:cNvSpPr>
          <p:nvPr/>
        </p:nvSpPr>
        <p:spPr bwMode="auto">
          <a:xfrm>
            <a:off x="3149600" y="1397000"/>
            <a:ext cx="2997200" cy="4368800"/>
          </a:xfrm>
          <a:prstGeom prst="rect">
            <a:avLst/>
          </a:prstGeom>
          <a:solidFill>
            <a:schemeClr val="tx2"/>
          </a:solidFill>
          <a:ln w="508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21892" name="AutoShape 4">
            <a:extLst>
              <a:ext uri="{FF2B5EF4-FFF2-40B4-BE49-F238E27FC236}">
                <a16:creationId xmlns:a16="http://schemas.microsoft.com/office/drawing/2014/main" id="{FF583262-A975-4547-B801-553135910551}"/>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93" name="Rectangle 5">
            <a:extLst>
              <a:ext uri="{FF2B5EF4-FFF2-40B4-BE49-F238E27FC236}">
                <a16:creationId xmlns:a16="http://schemas.microsoft.com/office/drawing/2014/main" id="{ED438DC0-0AB0-F94D-AC23-1706A3DADBB5}"/>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94" name="Rectangle 6">
            <a:extLst>
              <a:ext uri="{FF2B5EF4-FFF2-40B4-BE49-F238E27FC236}">
                <a16:creationId xmlns:a16="http://schemas.microsoft.com/office/drawing/2014/main" id="{748BAD75-1B84-7645-8CE9-4B381DD55385}"/>
              </a:ext>
            </a:extLst>
          </p:cNvPr>
          <p:cNvSpPr>
            <a:spLocks noChangeArrowheads="1"/>
          </p:cNvSpPr>
          <p:nvPr/>
        </p:nvSpPr>
        <p:spPr bwMode="auto">
          <a:xfrm>
            <a:off x="2919413" y="914400"/>
            <a:ext cx="1920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b="0">
                <a:solidFill>
                  <a:schemeClr val="accent1"/>
                </a:solidFill>
                <a:latin typeface="Times" pitchFamily="2" charset="0"/>
                <a:ea typeface="Gulim" panose="020B0600000101010101" pitchFamily="34" charset="-127"/>
              </a:rPr>
              <a:t>   </a:t>
            </a:r>
            <a:r>
              <a:rPr lang="en-US" altLang="ko-KR" sz="3600">
                <a:solidFill>
                  <a:schemeClr val="accent1"/>
                </a:solidFill>
                <a:latin typeface="Times" pitchFamily="2" charset="0"/>
                <a:ea typeface="Gulim" panose="020B0600000101010101" pitchFamily="34" charset="-127"/>
              </a:rPr>
              <a:t>YESUS</a:t>
            </a:r>
          </a:p>
        </p:txBody>
      </p:sp>
      <p:sp>
        <p:nvSpPr>
          <p:cNvPr id="421895" name="Line 7">
            <a:extLst>
              <a:ext uri="{FF2B5EF4-FFF2-40B4-BE49-F238E27FC236}">
                <a16:creationId xmlns:a16="http://schemas.microsoft.com/office/drawing/2014/main" id="{803DBD0C-DC08-0745-B2E2-56A260D6C600}"/>
              </a:ext>
            </a:extLst>
          </p:cNvPr>
          <p:cNvSpPr>
            <a:spLocks noChangeShapeType="1"/>
          </p:cNvSpPr>
          <p:nvPr/>
        </p:nvSpPr>
        <p:spPr bwMode="auto">
          <a:xfrm>
            <a:off x="3340100" y="2717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96" name="Line 8">
            <a:extLst>
              <a:ext uri="{FF2B5EF4-FFF2-40B4-BE49-F238E27FC236}">
                <a16:creationId xmlns:a16="http://schemas.microsoft.com/office/drawing/2014/main" id="{706C2DB3-571B-FE4C-B6A9-D88E3D0C1F3F}"/>
              </a:ext>
            </a:extLst>
          </p:cNvPr>
          <p:cNvSpPr>
            <a:spLocks noChangeShapeType="1"/>
          </p:cNvSpPr>
          <p:nvPr/>
        </p:nvSpPr>
        <p:spPr bwMode="auto">
          <a:xfrm>
            <a:off x="3340100" y="3175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97" name="Line 9">
            <a:extLst>
              <a:ext uri="{FF2B5EF4-FFF2-40B4-BE49-F238E27FC236}">
                <a16:creationId xmlns:a16="http://schemas.microsoft.com/office/drawing/2014/main" id="{684653F2-C6B1-8040-AF8A-1F16014C1196}"/>
              </a:ext>
            </a:extLst>
          </p:cNvPr>
          <p:cNvSpPr>
            <a:spLocks noChangeShapeType="1"/>
          </p:cNvSpPr>
          <p:nvPr/>
        </p:nvSpPr>
        <p:spPr bwMode="auto">
          <a:xfrm>
            <a:off x="3340100" y="5003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98" name="Line 10">
            <a:extLst>
              <a:ext uri="{FF2B5EF4-FFF2-40B4-BE49-F238E27FC236}">
                <a16:creationId xmlns:a16="http://schemas.microsoft.com/office/drawing/2014/main" id="{72D8ED85-A06E-4D4A-96DD-7A1D54207F0F}"/>
              </a:ext>
            </a:extLst>
          </p:cNvPr>
          <p:cNvSpPr>
            <a:spLocks noChangeShapeType="1"/>
          </p:cNvSpPr>
          <p:nvPr/>
        </p:nvSpPr>
        <p:spPr bwMode="auto">
          <a:xfrm>
            <a:off x="3340100" y="2260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99" name="Line 11">
            <a:extLst>
              <a:ext uri="{FF2B5EF4-FFF2-40B4-BE49-F238E27FC236}">
                <a16:creationId xmlns:a16="http://schemas.microsoft.com/office/drawing/2014/main" id="{E0517393-37BD-FE4C-B67C-13BB50AA0C07}"/>
              </a:ext>
            </a:extLst>
          </p:cNvPr>
          <p:cNvSpPr>
            <a:spLocks noChangeShapeType="1"/>
          </p:cNvSpPr>
          <p:nvPr/>
        </p:nvSpPr>
        <p:spPr bwMode="auto">
          <a:xfrm>
            <a:off x="3340100" y="3632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00" name="Line 12">
            <a:extLst>
              <a:ext uri="{FF2B5EF4-FFF2-40B4-BE49-F238E27FC236}">
                <a16:creationId xmlns:a16="http://schemas.microsoft.com/office/drawing/2014/main" id="{82130150-B9EB-C245-8893-41EB9E7115C4}"/>
              </a:ext>
            </a:extLst>
          </p:cNvPr>
          <p:cNvSpPr>
            <a:spLocks noChangeShapeType="1"/>
          </p:cNvSpPr>
          <p:nvPr/>
        </p:nvSpPr>
        <p:spPr bwMode="auto">
          <a:xfrm>
            <a:off x="3340100" y="4546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01" name="Line 13">
            <a:extLst>
              <a:ext uri="{FF2B5EF4-FFF2-40B4-BE49-F238E27FC236}">
                <a16:creationId xmlns:a16="http://schemas.microsoft.com/office/drawing/2014/main" id="{7D77D6B2-BD20-4742-A135-3F6111CF90FE}"/>
              </a:ext>
            </a:extLst>
          </p:cNvPr>
          <p:cNvSpPr>
            <a:spLocks noChangeShapeType="1"/>
          </p:cNvSpPr>
          <p:nvPr/>
        </p:nvSpPr>
        <p:spPr bwMode="auto">
          <a:xfrm>
            <a:off x="3340100" y="4089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02" name="Rectangle 14">
            <a:extLst>
              <a:ext uri="{FF2B5EF4-FFF2-40B4-BE49-F238E27FC236}">
                <a16:creationId xmlns:a16="http://schemas.microsoft.com/office/drawing/2014/main" id="{5C7DC0CF-9AE7-9946-9BF6-571C00ED6FE7}"/>
              </a:ext>
            </a:extLst>
          </p:cNvPr>
          <p:cNvSpPr>
            <a:spLocks noChangeArrowheads="1"/>
          </p:cNvSpPr>
          <p:nvPr/>
        </p:nvSpPr>
        <p:spPr bwMode="auto">
          <a:xfrm>
            <a:off x="7189788" y="5930900"/>
            <a:ext cx="11763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03" name="Rectangle 15">
            <a:extLst>
              <a:ext uri="{FF2B5EF4-FFF2-40B4-BE49-F238E27FC236}">
                <a16:creationId xmlns:a16="http://schemas.microsoft.com/office/drawing/2014/main" id="{724CEE26-6DC0-F041-816C-CD15BC852827}"/>
              </a:ext>
            </a:extLst>
          </p:cNvPr>
          <p:cNvSpPr>
            <a:spLocks noChangeArrowheads="1"/>
          </p:cNvSpPr>
          <p:nvPr/>
        </p:nvSpPr>
        <p:spPr bwMode="auto">
          <a:xfrm>
            <a:off x="3819525" y="1730375"/>
            <a:ext cx="16541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HIDUP</a:t>
            </a:r>
          </a:p>
        </p:txBody>
      </p:sp>
      <p:sp>
        <p:nvSpPr>
          <p:cNvPr id="421904" name="Rectangle 16">
            <a:extLst>
              <a:ext uri="{FF2B5EF4-FFF2-40B4-BE49-F238E27FC236}">
                <a16:creationId xmlns:a16="http://schemas.microsoft.com/office/drawing/2014/main" id="{187C0466-A4A6-E248-9AEC-B61D2B000F5F}"/>
              </a:ext>
            </a:extLst>
          </p:cNvPr>
          <p:cNvSpPr>
            <a:spLocks noChangeArrowheads="1"/>
          </p:cNvSpPr>
          <p:nvPr/>
        </p:nvSpPr>
        <p:spPr bwMode="auto">
          <a:xfrm>
            <a:off x="3846513" y="2197100"/>
            <a:ext cx="1501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bg2"/>
                </a:solidFill>
                <a:latin typeface="Times" pitchFamily="2" charset="0"/>
                <a:ea typeface="Gulim" panose="020B0600000101010101" pitchFamily="34" charset="-127"/>
              </a:rPr>
              <a:t>SALIB</a:t>
            </a:r>
          </a:p>
        </p:txBody>
      </p:sp>
      <p:sp>
        <p:nvSpPr>
          <p:cNvPr id="421905" name="AutoShape 17">
            <a:extLst>
              <a:ext uri="{FF2B5EF4-FFF2-40B4-BE49-F238E27FC236}">
                <a16:creationId xmlns:a16="http://schemas.microsoft.com/office/drawing/2014/main" id="{2B502A00-E873-3A4D-89C6-8FF1E3FA189D}"/>
              </a:ext>
            </a:extLst>
          </p:cNvPr>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421906" name="Rectangle 18">
            <a:extLst>
              <a:ext uri="{FF2B5EF4-FFF2-40B4-BE49-F238E27FC236}">
                <a16:creationId xmlns:a16="http://schemas.microsoft.com/office/drawing/2014/main" id="{6F2FD84E-20C0-F945-B282-1D3E3555A11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21907" name="Line 19">
            <a:extLst>
              <a:ext uri="{FF2B5EF4-FFF2-40B4-BE49-F238E27FC236}">
                <a16:creationId xmlns:a16="http://schemas.microsoft.com/office/drawing/2014/main" id="{C18B623C-4003-3C47-97B0-E851FE2E4DA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1909" name="Rectangle 21">
            <a:extLst>
              <a:ext uri="{FF2B5EF4-FFF2-40B4-BE49-F238E27FC236}">
                <a16:creationId xmlns:a16="http://schemas.microsoft.com/office/drawing/2014/main" id="{B8A92E03-85E1-934E-B9AE-CC3762AC1BF6}"/>
              </a:ext>
            </a:extLst>
          </p:cNvPr>
          <p:cNvSpPr>
            <a:spLocks noChangeArrowheads="1"/>
          </p:cNvSpPr>
          <p:nvPr/>
        </p:nvSpPr>
        <p:spPr bwMode="auto">
          <a:xfrm>
            <a:off x="3657600" y="2819400"/>
            <a:ext cx="4521200" cy="2832100"/>
          </a:xfrm>
          <a:prstGeom prst="rect">
            <a:avLst/>
          </a:prstGeom>
          <a:solidFill>
            <a:srgbClr val="006B61"/>
          </a:soli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421913" name="Text Box 25">
            <a:extLst>
              <a:ext uri="{FF2B5EF4-FFF2-40B4-BE49-F238E27FC236}">
                <a16:creationId xmlns:a16="http://schemas.microsoft.com/office/drawing/2014/main" id="{F83E1F0D-CCDF-5F46-BABF-D0298C99C0FA}"/>
              </a:ext>
            </a:extLst>
          </p:cNvPr>
          <p:cNvSpPr txBox="1">
            <a:spLocks noChangeArrowheads="1"/>
          </p:cNvSpPr>
          <p:nvPr/>
        </p:nvSpPr>
        <p:spPr bwMode="auto">
          <a:xfrm>
            <a:off x="3684588" y="2781300"/>
            <a:ext cx="4729162" cy="5794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a:solidFill>
                  <a:srgbClr val="FAFD00"/>
                </a:solidFill>
                <a:ea typeface="Gulim" panose="020B0600000101010101" pitchFamily="34" charset="-127"/>
              </a:rPr>
              <a:t>• Perjanjian Baru</a:t>
            </a:r>
          </a:p>
        </p:txBody>
      </p:sp>
      <p:sp>
        <p:nvSpPr>
          <p:cNvPr id="421914" name="Text Box 26">
            <a:extLst>
              <a:ext uri="{FF2B5EF4-FFF2-40B4-BE49-F238E27FC236}">
                <a16:creationId xmlns:a16="http://schemas.microsoft.com/office/drawing/2014/main" id="{7DABFCCA-1564-2748-B15B-66829E3D01C1}"/>
              </a:ext>
            </a:extLst>
          </p:cNvPr>
          <p:cNvSpPr txBox="1">
            <a:spLocks noChangeArrowheads="1"/>
          </p:cNvSpPr>
          <p:nvPr/>
        </p:nvSpPr>
        <p:spPr bwMode="auto">
          <a:xfrm>
            <a:off x="3687763" y="3871913"/>
            <a:ext cx="4037012" cy="5794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r>
              <a:rPr lang="en-US" altLang="ko-KR" sz="3200">
                <a:solidFill>
                  <a:srgbClr val="FAFD00"/>
                </a:solidFill>
                <a:ea typeface="Gulim" panose="020B0600000101010101" pitchFamily="34" charset="-127"/>
              </a:rPr>
              <a:t>• Kematian Yesus</a:t>
            </a:r>
            <a:endParaRPr lang="en-US" altLang="ko-KR" sz="1600" b="0">
              <a:ea typeface="Gulim" panose="020B0600000101010101" pitchFamily="34" charset="-127"/>
            </a:endParaRPr>
          </a:p>
        </p:txBody>
      </p:sp>
      <p:sp>
        <p:nvSpPr>
          <p:cNvPr id="421916" name="Text Box 28">
            <a:extLst>
              <a:ext uri="{FF2B5EF4-FFF2-40B4-BE49-F238E27FC236}">
                <a16:creationId xmlns:a16="http://schemas.microsoft.com/office/drawing/2014/main" id="{3122034E-7246-CD42-A94A-EBCBE2A4B418}"/>
              </a:ext>
            </a:extLst>
          </p:cNvPr>
          <p:cNvSpPr txBox="1">
            <a:spLocks noChangeArrowheads="1"/>
          </p:cNvSpPr>
          <p:nvPr/>
        </p:nvSpPr>
        <p:spPr bwMode="auto">
          <a:xfrm>
            <a:off x="3695700" y="4424363"/>
            <a:ext cx="4483100" cy="5794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a:solidFill>
                  <a:srgbClr val="FAFD00"/>
                </a:solidFill>
                <a:ea typeface="Gulim" panose="020B0600000101010101" pitchFamily="34" charset="-127"/>
              </a:rPr>
              <a:t>• PenguburanNya</a:t>
            </a:r>
          </a:p>
        </p:txBody>
      </p:sp>
      <p:sp>
        <p:nvSpPr>
          <p:cNvPr id="421917" name="Text Box 29">
            <a:extLst>
              <a:ext uri="{FF2B5EF4-FFF2-40B4-BE49-F238E27FC236}">
                <a16:creationId xmlns:a16="http://schemas.microsoft.com/office/drawing/2014/main" id="{9430B742-1A59-D74B-BBBE-5FD74D26FAD6}"/>
              </a:ext>
            </a:extLst>
          </p:cNvPr>
          <p:cNvSpPr txBox="1">
            <a:spLocks noChangeArrowheads="1"/>
          </p:cNvSpPr>
          <p:nvPr/>
        </p:nvSpPr>
        <p:spPr bwMode="auto">
          <a:xfrm>
            <a:off x="3681413" y="4965700"/>
            <a:ext cx="4410075" cy="5794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a:solidFill>
                  <a:srgbClr val="FAFD00"/>
                </a:solidFill>
                <a:ea typeface="Gulim" panose="020B0600000101010101" pitchFamily="34" charset="-127"/>
              </a:rPr>
              <a:t>• KebangkitanNya</a:t>
            </a:r>
          </a:p>
        </p:txBody>
      </p:sp>
      <p:sp>
        <p:nvSpPr>
          <p:cNvPr id="421952" name="Text Box 64">
            <a:extLst>
              <a:ext uri="{FF2B5EF4-FFF2-40B4-BE49-F238E27FC236}">
                <a16:creationId xmlns:a16="http://schemas.microsoft.com/office/drawing/2014/main" id="{0C9EF4B3-F1AD-E44B-A1AB-F2A752221DDD}"/>
              </a:ext>
            </a:extLst>
          </p:cNvPr>
          <p:cNvSpPr txBox="1">
            <a:spLocks noChangeArrowheads="1"/>
          </p:cNvSpPr>
          <p:nvPr/>
        </p:nvSpPr>
        <p:spPr bwMode="auto">
          <a:xfrm>
            <a:off x="1778000" y="0"/>
            <a:ext cx="5957888"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 26-28; Mark 14-16; Luk 23-24; Yoh 19-20</a:t>
            </a:r>
          </a:p>
        </p:txBody>
      </p:sp>
      <p:sp>
        <p:nvSpPr>
          <p:cNvPr id="421969" name="Text Box 81">
            <a:extLst>
              <a:ext uri="{FF2B5EF4-FFF2-40B4-BE49-F238E27FC236}">
                <a16:creationId xmlns:a16="http://schemas.microsoft.com/office/drawing/2014/main" id="{D3B17554-257B-0240-9D76-23927896C0FA}"/>
              </a:ext>
            </a:extLst>
          </p:cNvPr>
          <p:cNvSpPr txBox="1">
            <a:spLocks noChangeArrowheads="1"/>
          </p:cNvSpPr>
          <p:nvPr/>
        </p:nvSpPr>
        <p:spPr bwMode="auto">
          <a:xfrm>
            <a:off x="3705225" y="3333750"/>
            <a:ext cx="5251450" cy="5794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a:solidFill>
                  <a:srgbClr val="FAFD00"/>
                </a:solidFill>
                <a:ea typeface="Gulim" panose="020B0600000101010101" pitchFamily="34" charset="-127"/>
              </a:rPr>
              <a:t>• “Sudah selesai” </a:t>
            </a:r>
          </a:p>
        </p:txBody>
      </p:sp>
      <p:sp>
        <p:nvSpPr>
          <p:cNvPr id="421970" name="AutoShape 82">
            <a:extLst>
              <a:ext uri="{FF2B5EF4-FFF2-40B4-BE49-F238E27FC236}">
                <a16:creationId xmlns:a16="http://schemas.microsoft.com/office/drawing/2014/main" id="{99FE8166-BC4F-E54E-A6B9-9A025D3F510B}"/>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71" name="Rectangle 83">
            <a:extLst>
              <a:ext uri="{FF2B5EF4-FFF2-40B4-BE49-F238E27FC236}">
                <a16:creationId xmlns:a16="http://schemas.microsoft.com/office/drawing/2014/main" id="{655E6A12-417B-3F46-9D42-3246125345DB}"/>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72" name="Line 84">
            <a:extLst>
              <a:ext uri="{FF2B5EF4-FFF2-40B4-BE49-F238E27FC236}">
                <a16:creationId xmlns:a16="http://schemas.microsoft.com/office/drawing/2014/main" id="{2BDBB8AC-306F-9B45-84FF-1627365A6D81}"/>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73" name="Line 85">
            <a:extLst>
              <a:ext uri="{FF2B5EF4-FFF2-40B4-BE49-F238E27FC236}">
                <a16:creationId xmlns:a16="http://schemas.microsoft.com/office/drawing/2014/main" id="{B5AAC7D7-400D-EF42-A196-22C2DF348EFE}"/>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74" name="Line 86">
            <a:extLst>
              <a:ext uri="{FF2B5EF4-FFF2-40B4-BE49-F238E27FC236}">
                <a16:creationId xmlns:a16="http://schemas.microsoft.com/office/drawing/2014/main" id="{D1F3CA0A-2D49-AA49-BA45-E5619917B256}"/>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75" name="Line 87">
            <a:extLst>
              <a:ext uri="{FF2B5EF4-FFF2-40B4-BE49-F238E27FC236}">
                <a16:creationId xmlns:a16="http://schemas.microsoft.com/office/drawing/2014/main" id="{0889DD21-EC57-ED41-BE14-CB8EF586D4CE}"/>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76" name="Line 88">
            <a:extLst>
              <a:ext uri="{FF2B5EF4-FFF2-40B4-BE49-F238E27FC236}">
                <a16:creationId xmlns:a16="http://schemas.microsoft.com/office/drawing/2014/main" id="{4B6E545D-807D-E74F-85CB-46C1F50FDB1E}"/>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77" name="Rectangle 89">
            <a:extLst>
              <a:ext uri="{FF2B5EF4-FFF2-40B4-BE49-F238E27FC236}">
                <a16:creationId xmlns:a16="http://schemas.microsoft.com/office/drawing/2014/main" id="{51A7DD21-B759-1F4C-9F88-2E8C6D7F1BEA}"/>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21978" name="Rectangle 90">
            <a:extLst>
              <a:ext uri="{FF2B5EF4-FFF2-40B4-BE49-F238E27FC236}">
                <a16:creationId xmlns:a16="http://schemas.microsoft.com/office/drawing/2014/main" id="{4B7E598A-7E77-C54A-83E8-51BDCD738E7D}"/>
              </a:ext>
            </a:extLst>
          </p:cNvPr>
          <p:cNvSpPr>
            <a:spLocks noChangeArrowheads="1"/>
          </p:cNvSpPr>
          <p:nvPr/>
        </p:nvSpPr>
        <p:spPr bwMode="auto">
          <a:xfrm>
            <a:off x="81819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21979" name="Rectangle 91">
            <a:extLst>
              <a:ext uri="{FF2B5EF4-FFF2-40B4-BE49-F238E27FC236}">
                <a16:creationId xmlns:a16="http://schemas.microsoft.com/office/drawing/2014/main" id="{BC58FB00-B25A-8749-945F-499E61BF2689}"/>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81" name="Line 93">
            <a:extLst>
              <a:ext uri="{FF2B5EF4-FFF2-40B4-BE49-F238E27FC236}">
                <a16:creationId xmlns:a16="http://schemas.microsoft.com/office/drawing/2014/main" id="{01B5BB44-DA6D-D444-89ED-EC3FBC03E92A}"/>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82" name="Line 94">
            <a:extLst>
              <a:ext uri="{FF2B5EF4-FFF2-40B4-BE49-F238E27FC236}">
                <a16:creationId xmlns:a16="http://schemas.microsoft.com/office/drawing/2014/main" id="{59120B79-DD5D-8244-B448-65B8BCDA7154}"/>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83" name="Rectangle 95">
            <a:extLst>
              <a:ext uri="{FF2B5EF4-FFF2-40B4-BE49-F238E27FC236}">
                <a16:creationId xmlns:a16="http://schemas.microsoft.com/office/drawing/2014/main" id="{E1D71824-5E5F-CE46-B00D-71D2417EA257}"/>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84" name="Rectangle 96">
            <a:extLst>
              <a:ext uri="{FF2B5EF4-FFF2-40B4-BE49-F238E27FC236}">
                <a16:creationId xmlns:a16="http://schemas.microsoft.com/office/drawing/2014/main" id="{4DCB0E72-FA13-0D4A-A2B6-8E683D8D535E}"/>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85" name="Rectangle 97">
            <a:extLst>
              <a:ext uri="{FF2B5EF4-FFF2-40B4-BE49-F238E27FC236}">
                <a16:creationId xmlns:a16="http://schemas.microsoft.com/office/drawing/2014/main" id="{5D48F8FA-1C0A-6B44-9E9D-2D3CBEA5ECFA}"/>
              </a:ext>
            </a:extLst>
          </p:cNvPr>
          <p:cNvSpPr>
            <a:spLocks noChangeArrowheads="1"/>
          </p:cNvSpPr>
          <p:nvPr/>
        </p:nvSpPr>
        <p:spPr bwMode="auto">
          <a:xfrm>
            <a:off x="8186738" y="3614738"/>
            <a:ext cx="541337"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21986" name="Text Box 98">
            <a:extLst>
              <a:ext uri="{FF2B5EF4-FFF2-40B4-BE49-F238E27FC236}">
                <a16:creationId xmlns:a16="http://schemas.microsoft.com/office/drawing/2014/main" id="{23F3E518-B22E-AB4E-A045-0147C6DD96F3}"/>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21989" name="Text Box 101">
            <a:extLst>
              <a:ext uri="{FF2B5EF4-FFF2-40B4-BE49-F238E27FC236}">
                <a16:creationId xmlns:a16="http://schemas.microsoft.com/office/drawing/2014/main" id="{FCF877B4-F05B-8C4A-91AF-9D6CD90D4657}"/>
              </a:ext>
            </a:extLst>
          </p:cNvPr>
          <p:cNvSpPr txBox="1">
            <a:spLocks noChangeArrowheads="1"/>
          </p:cNvSpPr>
          <p:nvPr/>
        </p:nvSpPr>
        <p:spPr bwMode="auto">
          <a:xfrm>
            <a:off x="8589963" y="639286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4</a:t>
            </a:r>
          </a:p>
        </p:txBody>
      </p:sp>
      <p:sp>
        <p:nvSpPr>
          <p:cNvPr id="421990" name="Rectangle 102">
            <a:extLst>
              <a:ext uri="{FF2B5EF4-FFF2-40B4-BE49-F238E27FC236}">
                <a16:creationId xmlns:a16="http://schemas.microsoft.com/office/drawing/2014/main" id="{4EE4400D-D64C-2744-A407-44B9A33D462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50</a:t>
            </a:r>
          </a:p>
        </p:txBody>
      </p:sp>
      <p:sp>
        <p:nvSpPr>
          <p:cNvPr id="421991" name="Text Box 103">
            <a:extLst>
              <a:ext uri="{FF2B5EF4-FFF2-40B4-BE49-F238E27FC236}">
                <a16:creationId xmlns:a16="http://schemas.microsoft.com/office/drawing/2014/main" id="{75CC10F7-41F5-AD49-83D2-B53359DE8AC0}"/>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21969"/>
                                        </p:tgtEl>
                                        <p:attrNameLst>
                                          <p:attrName>style.visibility</p:attrName>
                                        </p:attrNameLst>
                                      </p:cBhvr>
                                      <p:to>
                                        <p:strVal val="visible"/>
                                      </p:to>
                                    </p:set>
                                    <p:animEffect transition="in" filter="box(out)">
                                      <p:cBhvr>
                                        <p:cTn id="7" dur="500"/>
                                        <p:tgtEl>
                                          <p:spTgt spid="421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21914"/>
                                        </p:tgtEl>
                                        <p:attrNameLst>
                                          <p:attrName>style.visibility</p:attrName>
                                        </p:attrNameLst>
                                      </p:cBhvr>
                                      <p:to>
                                        <p:strVal val="visible"/>
                                      </p:to>
                                    </p:set>
                                    <p:animEffect transition="in" filter="box(out)">
                                      <p:cBhvr>
                                        <p:cTn id="12" dur="500"/>
                                        <p:tgtEl>
                                          <p:spTgt spid="4219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21916"/>
                                        </p:tgtEl>
                                        <p:attrNameLst>
                                          <p:attrName>style.visibility</p:attrName>
                                        </p:attrNameLst>
                                      </p:cBhvr>
                                      <p:to>
                                        <p:strVal val="visible"/>
                                      </p:to>
                                    </p:set>
                                    <p:animEffect transition="in" filter="box(out)">
                                      <p:cBhvr>
                                        <p:cTn id="17" dur="500"/>
                                        <p:tgtEl>
                                          <p:spTgt spid="4219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21917"/>
                                        </p:tgtEl>
                                        <p:attrNameLst>
                                          <p:attrName>style.visibility</p:attrName>
                                        </p:attrNameLst>
                                      </p:cBhvr>
                                      <p:to>
                                        <p:strVal val="visible"/>
                                      </p:to>
                                    </p:set>
                                    <p:animEffect transition="in" filter="box(out)">
                                      <p:cBhvr>
                                        <p:cTn id="22" dur="500"/>
                                        <p:tgtEl>
                                          <p:spTgt spid="421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14" grpId="0" autoUpdateAnimBg="0"/>
      <p:bldP spid="421916" grpId="0" autoUpdateAnimBg="0"/>
      <p:bldP spid="421917" grpId="0" autoUpdateAnimBg="0"/>
      <p:bldP spid="42196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9E95224-E09B-0547-8CE0-2F822DD179A7}"/>
              </a:ext>
            </a:extLst>
          </p:cNvPr>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175107" name="AutoShape 3">
            <a:extLst>
              <a:ext uri="{FF2B5EF4-FFF2-40B4-BE49-F238E27FC236}">
                <a16:creationId xmlns:a16="http://schemas.microsoft.com/office/drawing/2014/main" id="{BE824578-9D28-AE4E-980E-125DDFBC1834}"/>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08" name="Rectangle 4">
            <a:extLst>
              <a:ext uri="{FF2B5EF4-FFF2-40B4-BE49-F238E27FC236}">
                <a16:creationId xmlns:a16="http://schemas.microsoft.com/office/drawing/2014/main" id="{F6F689F8-7D9E-AD4B-A2FD-4E18C2D56335}"/>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09" name="Rectangle 5">
            <a:extLst>
              <a:ext uri="{FF2B5EF4-FFF2-40B4-BE49-F238E27FC236}">
                <a16:creationId xmlns:a16="http://schemas.microsoft.com/office/drawing/2014/main" id="{01B1ED9F-CD34-9347-9CA3-223BC1033D51}"/>
              </a:ext>
            </a:extLst>
          </p:cNvPr>
          <p:cNvSpPr>
            <a:spLocks noChangeArrowheads="1"/>
          </p:cNvSpPr>
          <p:nvPr/>
        </p:nvSpPr>
        <p:spPr bwMode="auto">
          <a:xfrm>
            <a:off x="2919413" y="914400"/>
            <a:ext cx="1920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b="0">
                <a:solidFill>
                  <a:schemeClr val="accent1"/>
                </a:solidFill>
                <a:latin typeface="Times" pitchFamily="2" charset="0"/>
                <a:ea typeface="Gulim" panose="020B0600000101010101" pitchFamily="34" charset="-127"/>
              </a:rPr>
              <a:t>   </a:t>
            </a:r>
            <a:r>
              <a:rPr lang="en-US" altLang="ko-KR" sz="3600">
                <a:solidFill>
                  <a:schemeClr val="accent1"/>
                </a:solidFill>
                <a:latin typeface="Times" pitchFamily="2" charset="0"/>
                <a:ea typeface="Gulim" panose="020B0600000101010101" pitchFamily="34" charset="-127"/>
              </a:rPr>
              <a:t>YESUS</a:t>
            </a:r>
          </a:p>
        </p:txBody>
      </p:sp>
      <p:sp>
        <p:nvSpPr>
          <p:cNvPr id="175110" name="Line 6">
            <a:extLst>
              <a:ext uri="{FF2B5EF4-FFF2-40B4-BE49-F238E27FC236}">
                <a16:creationId xmlns:a16="http://schemas.microsoft.com/office/drawing/2014/main" id="{E96DC03A-EDE1-9E4C-9A35-3F8C0395A9B3}"/>
              </a:ext>
            </a:extLst>
          </p:cNvPr>
          <p:cNvSpPr>
            <a:spLocks noChangeShapeType="1"/>
          </p:cNvSpPr>
          <p:nvPr/>
        </p:nvSpPr>
        <p:spPr bwMode="auto">
          <a:xfrm>
            <a:off x="3340100" y="2717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1" name="Line 7">
            <a:extLst>
              <a:ext uri="{FF2B5EF4-FFF2-40B4-BE49-F238E27FC236}">
                <a16:creationId xmlns:a16="http://schemas.microsoft.com/office/drawing/2014/main" id="{85696CA0-C899-EF4F-BB93-CA5F221EC340}"/>
              </a:ext>
            </a:extLst>
          </p:cNvPr>
          <p:cNvSpPr>
            <a:spLocks noChangeShapeType="1"/>
          </p:cNvSpPr>
          <p:nvPr/>
        </p:nvSpPr>
        <p:spPr bwMode="auto">
          <a:xfrm>
            <a:off x="3340100" y="3175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2" name="Line 8">
            <a:extLst>
              <a:ext uri="{FF2B5EF4-FFF2-40B4-BE49-F238E27FC236}">
                <a16:creationId xmlns:a16="http://schemas.microsoft.com/office/drawing/2014/main" id="{1E623E55-42CC-214B-84FA-54E41C7D1453}"/>
              </a:ext>
            </a:extLst>
          </p:cNvPr>
          <p:cNvSpPr>
            <a:spLocks noChangeShapeType="1"/>
          </p:cNvSpPr>
          <p:nvPr/>
        </p:nvSpPr>
        <p:spPr bwMode="auto">
          <a:xfrm>
            <a:off x="3340100" y="5003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3" name="Line 9">
            <a:extLst>
              <a:ext uri="{FF2B5EF4-FFF2-40B4-BE49-F238E27FC236}">
                <a16:creationId xmlns:a16="http://schemas.microsoft.com/office/drawing/2014/main" id="{20089694-8B8C-854E-87DB-89881A130E9C}"/>
              </a:ext>
            </a:extLst>
          </p:cNvPr>
          <p:cNvSpPr>
            <a:spLocks noChangeShapeType="1"/>
          </p:cNvSpPr>
          <p:nvPr/>
        </p:nvSpPr>
        <p:spPr bwMode="auto">
          <a:xfrm>
            <a:off x="3340100" y="2260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4" name="Line 10">
            <a:extLst>
              <a:ext uri="{FF2B5EF4-FFF2-40B4-BE49-F238E27FC236}">
                <a16:creationId xmlns:a16="http://schemas.microsoft.com/office/drawing/2014/main" id="{5C7CBEEE-4BCF-E641-94ED-160070C2B91B}"/>
              </a:ext>
            </a:extLst>
          </p:cNvPr>
          <p:cNvSpPr>
            <a:spLocks noChangeShapeType="1"/>
          </p:cNvSpPr>
          <p:nvPr/>
        </p:nvSpPr>
        <p:spPr bwMode="auto">
          <a:xfrm>
            <a:off x="3340100" y="3632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5" name="Line 11">
            <a:extLst>
              <a:ext uri="{FF2B5EF4-FFF2-40B4-BE49-F238E27FC236}">
                <a16:creationId xmlns:a16="http://schemas.microsoft.com/office/drawing/2014/main" id="{B853002A-127E-7347-A218-61E4A63B4E90}"/>
              </a:ext>
            </a:extLst>
          </p:cNvPr>
          <p:cNvSpPr>
            <a:spLocks noChangeShapeType="1"/>
          </p:cNvSpPr>
          <p:nvPr/>
        </p:nvSpPr>
        <p:spPr bwMode="auto">
          <a:xfrm>
            <a:off x="3340100" y="4546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6" name="Line 12">
            <a:extLst>
              <a:ext uri="{FF2B5EF4-FFF2-40B4-BE49-F238E27FC236}">
                <a16:creationId xmlns:a16="http://schemas.microsoft.com/office/drawing/2014/main" id="{1DE6DFA2-A2CB-DD42-AC5D-DAA3DC2FDC8A}"/>
              </a:ext>
            </a:extLst>
          </p:cNvPr>
          <p:cNvSpPr>
            <a:spLocks noChangeShapeType="1"/>
          </p:cNvSpPr>
          <p:nvPr/>
        </p:nvSpPr>
        <p:spPr bwMode="auto">
          <a:xfrm>
            <a:off x="3340100" y="4089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7" name="Rectangle 13">
            <a:extLst>
              <a:ext uri="{FF2B5EF4-FFF2-40B4-BE49-F238E27FC236}">
                <a16:creationId xmlns:a16="http://schemas.microsoft.com/office/drawing/2014/main" id="{5AB422FB-AA6A-234D-B923-3A547F7C081D}"/>
              </a:ext>
            </a:extLst>
          </p:cNvPr>
          <p:cNvSpPr>
            <a:spLocks noChangeArrowheads="1"/>
          </p:cNvSpPr>
          <p:nvPr/>
        </p:nvSpPr>
        <p:spPr bwMode="auto">
          <a:xfrm>
            <a:off x="3790950" y="1712913"/>
            <a:ext cx="16541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HIDUP</a:t>
            </a:r>
          </a:p>
        </p:txBody>
      </p:sp>
      <p:sp>
        <p:nvSpPr>
          <p:cNvPr id="175118" name="Rectangle 14">
            <a:extLst>
              <a:ext uri="{FF2B5EF4-FFF2-40B4-BE49-F238E27FC236}">
                <a16:creationId xmlns:a16="http://schemas.microsoft.com/office/drawing/2014/main" id="{8EF93347-C7AE-4441-9FA6-C2DDB494AFE6}"/>
              </a:ext>
            </a:extLst>
          </p:cNvPr>
          <p:cNvSpPr>
            <a:spLocks noChangeArrowheads="1"/>
          </p:cNvSpPr>
          <p:nvPr/>
        </p:nvSpPr>
        <p:spPr bwMode="auto">
          <a:xfrm>
            <a:off x="3803650" y="2197100"/>
            <a:ext cx="1501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SALIB</a:t>
            </a:r>
          </a:p>
        </p:txBody>
      </p:sp>
      <p:sp>
        <p:nvSpPr>
          <p:cNvPr id="175119" name="Rectangle 15">
            <a:extLst>
              <a:ext uri="{FF2B5EF4-FFF2-40B4-BE49-F238E27FC236}">
                <a16:creationId xmlns:a16="http://schemas.microsoft.com/office/drawing/2014/main" id="{21BA40AD-4496-424C-8C62-7E18268529DD}"/>
              </a:ext>
            </a:extLst>
          </p:cNvPr>
          <p:cNvSpPr>
            <a:spLocks noChangeArrowheads="1"/>
          </p:cNvSpPr>
          <p:nvPr/>
        </p:nvSpPr>
        <p:spPr bwMode="auto">
          <a:xfrm>
            <a:off x="3587750" y="2654300"/>
            <a:ext cx="1958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bg2"/>
                </a:solidFill>
                <a:latin typeface="Times" pitchFamily="2" charset="0"/>
                <a:ea typeface="Gulim" panose="020B0600000101010101" pitchFamily="34" charset="-127"/>
              </a:rPr>
              <a:t>GEREJA</a:t>
            </a:r>
          </a:p>
        </p:txBody>
      </p:sp>
      <p:sp>
        <p:nvSpPr>
          <p:cNvPr id="175120" name="Rectangle 16">
            <a:extLst>
              <a:ext uri="{FF2B5EF4-FFF2-40B4-BE49-F238E27FC236}">
                <a16:creationId xmlns:a16="http://schemas.microsoft.com/office/drawing/2014/main" id="{9541E53C-CD37-6140-AA9E-B40F8A0642F0}"/>
              </a:ext>
            </a:extLst>
          </p:cNvPr>
          <p:cNvSpPr>
            <a:spLocks noChangeArrowheads="1"/>
          </p:cNvSpPr>
          <p:nvPr/>
        </p:nvSpPr>
        <p:spPr bwMode="auto">
          <a:xfrm>
            <a:off x="7172325" y="5608638"/>
            <a:ext cx="11763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2" name="Rectangle 18">
            <a:extLst>
              <a:ext uri="{FF2B5EF4-FFF2-40B4-BE49-F238E27FC236}">
                <a16:creationId xmlns:a16="http://schemas.microsoft.com/office/drawing/2014/main" id="{22BFE985-D4F0-804D-AD74-8C16655028DE}"/>
              </a:ext>
            </a:extLst>
          </p:cNvPr>
          <p:cNvSpPr>
            <a:spLocks noChangeArrowheads="1"/>
          </p:cNvSpPr>
          <p:nvPr/>
        </p:nvSpPr>
        <p:spPr bwMode="auto">
          <a:xfrm>
            <a:off x="3833813" y="3860800"/>
            <a:ext cx="3271837" cy="15541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75124" name="AutoShape 20">
            <a:extLst>
              <a:ext uri="{FF2B5EF4-FFF2-40B4-BE49-F238E27FC236}">
                <a16:creationId xmlns:a16="http://schemas.microsoft.com/office/drawing/2014/main" id="{34215DA9-0E99-C44C-8CA4-F14B7B2D0A76}"/>
              </a:ext>
            </a:extLst>
          </p:cNvPr>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175125" name="Rectangle 21">
            <a:extLst>
              <a:ext uri="{FF2B5EF4-FFF2-40B4-BE49-F238E27FC236}">
                <a16:creationId xmlns:a16="http://schemas.microsoft.com/office/drawing/2014/main" id="{D5C93783-B41B-C946-94F9-054B7933A7E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75126" name="Line 22">
            <a:extLst>
              <a:ext uri="{FF2B5EF4-FFF2-40B4-BE49-F238E27FC236}">
                <a16:creationId xmlns:a16="http://schemas.microsoft.com/office/drawing/2014/main" id="{E10C27CA-8EFF-B848-9979-8C1B5564587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5127" name="Rectangle 23">
            <a:extLst>
              <a:ext uri="{FF2B5EF4-FFF2-40B4-BE49-F238E27FC236}">
                <a16:creationId xmlns:a16="http://schemas.microsoft.com/office/drawing/2014/main" id="{34290B86-9BA5-204F-BD48-E07B6E0CBB00}"/>
              </a:ext>
            </a:extLst>
          </p:cNvPr>
          <p:cNvSpPr>
            <a:spLocks noChangeArrowheads="1"/>
          </p:cNvSpPr>
          <p:nvPr/>
        </p:nvSpPr>
        <p:spPr bwMode="auto">
          <a:xfrm>
            <a:off x="7499350" y="6102350"/>
            <a:ext cx="1185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8" name="Rectangle 24">
            <a:extLst>
              <a:ext uri="{FF2B5EF4-FFF2-40B4-BE49-F238E27FC236}">
                <a16:creationId xmlns:a16="http://schemas.microsoft.com/office/drawing/2014/main" id="{815E6132-0492-A149-B072-FCC66F5B01A2}"/>
              </a:ext>
            </a:extLst>
          </p:cNvPr>
          <p:cNvSpPr>
            <a:spLocks noChangeArrowheads="1"/>
          </p:cNvSpPr>
          <p:nvPr/>
        </p:nvSpPr>
        <p:spPr bwMode="auto">
          <a:xfrm>
            <a:off x="2844800" y="3352800"/>
            <a:ext cx="5727700" cy="2705100"/>
          </a:xfrm>
          <a:prstGeom prst="rect">
            <a:avLst/>
          </a:prstGeom>
          <a:solidFill>
            <a:srgbClr val="006B61"/>
          </a:solidFill>
          <a:ln w="762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175123" name="Rectangle 19">
            <a:extLst>
              <a:ext uri="{FF2B5EF4-FFF2-40B4-BE49-F238E27FC236}">
                <a16:creationId xmlns:a16="http://schemas.microsoft.com/office/drawing/2014/main" id="{2395B9D0-5B24-FE4E-BE03-CB2C6273DA2B}"/>
              </a:ext>
            </a:extLst>
          </p:cNvPr>
          <p:cNvSpPr>
            <a:spLocks noChangeArrowheads="1"/>
          </p:cNvSpPr>
          <p:nvPr/>
        </p:nvSpPr>
        <p:spPr bwMode="auto">
          <a:xfrm>
            <a:off x="2882900" y="3416300"/>
            <a:ext cx="5689600" cy="15509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200">
                <a:solidFill>
                  <a:srgbClr val="FAFD00"/>
                </a:solidFill>
                <a:ea typeface="Gulim" panose="020B0600000101010101" pitchFamily="34" charset="-127"/>
              </a:rPr>
              <a:t>• </a:t>
            </a:r>
            <a:r>
              <a:rPr lang="en-US" altLang="ko-KR" sz="3200" i="1">
                <a:solidFill>
                  <a:srgbClr val="FAFD00"/>
                </a:solidFill>
                <a:ea typeface="Gulim" panose="020B0600000101010101" pitchFamily="34" charset="-127"/>
              </a:rPr>
              <a:t>“Ekllesia” </a:t>
            </a:r>
            <a:r>
              <a:rPr lang="en-US" altLang="ko-KR" sz="3200">
                <a:solidFill>
                  <a:srgbClr val="FAFD00"/>
                </a:solidFill>
                <a:ea typeface="Gulim" panose="020B0600000101010101" pitchFamily="34" charset="-127"/>
              </a:rPr>
              <a:t>--</a:t>
            </a:r>
          </a:p>
          <a:p>
            <a:r>
              <a:rPr lang="en-US" altLang="ko-KR" sz="3200">
                <a:solidFill>
                  <a:srgbClr val="FAFD00"/>
                </a:solidFill>
                <a:ea typeface="Gulim" panose="020B0600000101010101" pitchFamily="34" charset="-127"/>
              </a:rPr>
              <a:t>   “Yang Dipanggil Keluar”</a:t>
            </a:r>
          </a:p>
          <a:p>
            <a:endParaRPr lang="ko-KR" altLang="en-US" sz="3200">
              <a:solidFill>
                <a:srgbClr val="FAFD00"/>
              </a:solidFill>
              <a:latin typeface="Times" pitchFamily="2" charset="0"/>
              <a:ea typeface="Gulim" panose="020B0600000101010101" pitchFamily="34" charset="-127"/>
            </a:endParaRPr>
          </a:p>
        </p:txBody>
      </p:sp>
      <p:sp>
        <p:nvSpPr>
          <p:cNvPr id="175129" name="Rectangle 25">
            <a:extLst>
              <a:ext uri="{FF2B5EF4-FFF2-40B4-BE49-F238E27FC236}">
                <a16:creationId xmlns:a16="http://schemas.microsoft.com/office/drawing/2014/main" id="{6D855447-F023-9F49-85D9-F8D72CECE865}"/>
              </a:ext>
            </a:extLst>
          </p:cNvPr>
          <p:cNvSpPr>
            <a:spLocks noChangeArrowheads="1"/>
          </p:cNvSpPr>
          <p:nvPr/>
        </p:nvSpPr>
        <p:spPr bwMode="auto">
          <a:xfrm>
            <a:off x="2938463" y="4702175"/>
            <a:ext cx="5689600" cy="1063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200">
                <a:solidFill>
                  <a:srgbClr val="FAFD00"/>
                </a:solidFill>
                <a:ea typeface="Gulim" panose="020B0600000101010101" pitchFamily="34" charset="-127"/>
              </a:rPr>
              <a:t>• Mulai dari Yerusalem</a:t>
            </a:r>
          </a:p>
          <a:p>
            <a:r>
              <a:rPr lang="en-US" altLang="ko-KR" sz="3200">
                <a:solidFill>
                  <a:srgbClr val="FAFD00"/>
                </a:solidFill>
                <a:ea typeface="Gulim" panose="020B0600000101010101" pitchFamily="34" charset="-127"/>
              </a:rPr>
              <a:t>   dan keluar kepada dunia.</a:t>
            </a:r>
            <a:endParaRPr lang="en-US" altLang="ko-KR" sz="3200">
              <a:solidFill>
                <a:srgbClr val="FAFD00"/>
              </a:solidFill>
              <a:latin typeface="Times" pitchFamily="2" charset="0"/>
              <a:ea typeface="Gulim" panose="020B0600000101010101" pitchFamily="34" charset="-127"/>
            </a:endParaRPr>
          </a:p>
        </p:txBody>
      </p:sp>
      <p:sp>
        <p:nvSpPr>
          <p:cNvPr id="175169" name="Text Box 65">
            <a:extLst>
              <a:ext uri="{FF2B5EF4-FFF2-40B4-BE49-F238E27FC236}">
                <a16:creationId xmlns:a16="http://schemas.microsoft.com/office/drawing/2014/main" id="{78B544E3-9AC0-524D-B3B4-3966C9343CFA}"/>
              </a:ext>
            </a:extLst>
          </p:cNvPr>
          <p:cNvSpPr txBox="1">
            <a:spLocks noChangeArrowheads="1"/>
          </p:cNvSpPr>
          <p:nvPr/>
        </p:nvSpPr>
        <p:spPr bwMode="auto">
          <a:xfrm>
            <a:off x="1774825" y="0"/>
            <a:ext cx="5957888"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 16:18; 28:19 </a:t>
            </a:r>
          </a:p>
        </p:txBody>
      </p:sp>
      <p:sp>
        <p:nvSpPr>
          <p:cNvPr id="175186" name="AutoShape 82">
            <a:extLst>
              <a:ext uri="{FF2B5EF4-FFF2-40B4-BE49-F238E27FC236}">
                <a16:creationId xmlns:a16="http://schemas.microsoft.com/office/drawing/2014/main" id="{BEDE2FC9-EEBC-CE4B-825E-8AAB5388EF6F}"/>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87" name="Rectangle 83">
            <a:extLst>
              <a:ext uri="{FF2B5EF4-FFF2-40B4-BE49-F238E27FC236}">
                <a16:creationId xmlns:a16="http://schemas.microsoft.com/office/drawing/2014/main" id="{7BC2C652-8911-6C46-9B73-5341080A8B0D}"/>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88" name="Line 84">
            <a:extLst>
              <a:ext uri="{FF2B5EF4-FFF2-40B4-BE49-F238E27FC236}">
                <a16:creationId xmlns:a16="http://schemas.microsoft.com/office/drawing/2014/main" id="{1175C14C-5C87-3D45-9183-04F717BF72CF}"/>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89" name="Line 85">
            <a:extLst>
              <a:ext uri="{FF2B5EF4-FFF2-40B4-BE49-F238E27FC236}">
                <a16:creationId xmlns:a16="http://schemas.microsoft.com/office/drawing/2014/main" id="{769A2B10-371B-EB46-B987-AD56DC0D0698}"/>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90" name="Line 86">
            <a:extLst>
              <a:ext uri="{FF2B5EF4-FFF2-40B4-BE49-F238E27FC236}">
                <a16:creationId xmlns:a16="http://schemas.microsoft.com/office/drawing/2014/main" id="{1AC0844D-50A5-3D4C-98BD-6B9D029EC3A0}"/>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91" name="Line 87">
            <a:extLst>
              <a:ext uri="{FF2B5EF4-FFF2-40B4-BE49-F238E27FC236}">
                <a16:creationId xmlns:a16="http://schemas.microsoft.com/office/drawing/2014/main" id="{91815F28-7B32-934B-848A-57308F4295A9}"/>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92" name="Line 88">
            <a:extLst>
              <a:ext uri="{FF2B5EF4-FFF2-40B4-BE49-F238E27FC236}">
                <a16:creationId xmlns:a16="http://schemas.microsoft.com/office/drawing/2014/main" id="{2828B867-5653-F740-8B9F-BB64EB698B5C}"/>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93" name="Rectangle 89">
            <a:extLst>
              <a:ext uri="{FF2B5EF4-FFF2-40B4-BE49-F238E27FC236}">
                <a16:creationId xmlns:a16="http://schemas.microsoft.com/office/drawing/2014/main" id="{C532CBFC-383B-5846-B05E-912D61DFC20E}"/>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75194" name="Rectangle 90">
            <a:extLst>
              <a:ext uri="{FF2B5EF4-FFF2-40B4-BE49-F238E27FC236}">
                <a16:creationId xmlns:a16="http://schemas.microsoft.com/office/drawing/2014/main" id="{ECA3BD14-536F-AF42-8D9E-273A36A05FF9}"/>
              </a:ext>
            </a:extLst>
          </p:cNvPr>
          <p:cNvSpPr>
            <a:spLocks noChangeArrowheads="1"/>
          </p:cNvSpPr>
          <p:nvPr/>
        </p:nvSpPr>
        <p:spPr bwMode="auto">
          <a:xfrm>
            <a:off x="8224838"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175195" name="Rectangle 91">
            <a:extLst>
              <a:ext uri="{FF2B5EF4-FFF2-40B4-BE49-F238E27FC236}">
                <a16:creationId xmlns:a16="http://schemas.microsoft.com/office/drawing/2014/main" id="{43E3B1AA-EFDF-8F4F-BA6A-C77114E9EC99}"/>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96" name="Rectangle 92">
            <a:extLst>
              <a:ext uri="{FF2B5EF4-FFF2-40B4-BE49-F238E27FC236}">
                <a16:creationId xmlns:a16="http://schemas.microsoft.com/office/drawing/2014/main" id="{4F0D7BC4-DB65-AA4A-ACBD-19C4F2EA38B0}"/>
              </a:ext>
            </a:extLst>
          </p:cNvPr>
          <p:cNvSpPr>
            <a:spLocks noChangeArrowheads="1"/>
          </p:cNvSpPr>
          <p:nvPr/>
        </p:nvSpPr>
        <p:spPr bwMode="auto">
          <a:xfrm>
            <a:off x="8178800"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175197" name="Line 93">
            <a:extLst>
              <a:ext uri="{FF2B5EF4-FFF2-40B4-BE49-F238E27FC236}">
                <a16:creationId xmlns:a16="http://schemas.microsoft.com/office/drawing/2014/main" id="{A7AF3193-3CAF-2D49-91EB-D996162729A5}"/>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98" name="Line 94">
            <a:extLst>
              <a:ext uri="{FF2B5EF4-FFF2-40B4-BE49-F238E27FC236}">
                <a16:creationId xmlns:a16="http://schemas.microsoft.com/office/drawing/2014/main" id="{0E476D86-7462-454B-A8F3-3E696EA440F3}"/>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99" name="Rectangle 95">
            <a:extLst>
              <a:ext uri="{FF2B5EF4-FFF2-40B4-BE49-F238E27FC236}">
                <a16:creationId xmlns:a16="http://schemas.microsoft.com/office/drawing/2014/main" id="{D2C51C4C-5659-A74A-ADB5-59C3FF23E5B9}"/>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200" name="Rectangle 96">
            <a:extLst>
              <a:ext uri="{FF2B5EF4-FFF2-40B4-BE49-F238E27FC236}">
                <a16:creationId xmlns:a16="http://schemas.microsoft.com/office/drawing/2014/main" id="{DD72D792-F8B7-0C4B-8726-0CB7D97C75A1}"/>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201" name="Rectangle 97">
            <a:extLst>
              <a:ext uri="{FF2B5EF4-FFF2-40B4-BE49-F238E27FC236}">
                <a16:creationId xmlns:a16="http://schemas.microsoft.com/office/drawing/2014/main" id="{B0F27BB6-ACDE-C340-BA75-DB999B93A657}"/>
              </a:ext>
            </a:extLst>
          </p:cNvPr>
          <p:cNvSpPr>
            <a:spLocks noChangeArrowheads="1"/>
          </p:cNvSpPr>
          <p:nvPr/>
        </p:nvSpPr>
        <p:spPr bwMode="auto">
          <a:xfrm>
            <a:off x="8186738" y="3614738"/>
            <a:ext cx="541337"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75202" name="Text Box 98">
            <a:extLst>
              <a:ext uri="{FF2B5EF4-FFF2-40B4-BE49-F238E27FC236}">
                <a16:creationId xmlns:a16="http://schemas.microsoft.com/office/drawing/2014/main" id="{7E15C0F4-DEE6-3F4C-8482-C8529C3AA56E}"/>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75205" name="Text Box 101">
            <a:extLst>
              <a:ext uri="{FF2B5EF4-FFF2-40B4-BE49-F238E27FC236}">
                <a16:creationId xmlns:a16="http://schemas.microsoft.com/office/drawing/2014/main" id="{94186CA0-ECB2-084E-9CA5-4F455E6DE5F1}"/>
              </a:ext>
            </a:extLst>
          </p:cNvPr>
          <p:cNvSpPr txBox="1">
            <a:spLocks noChangeArrowheads="1"/>
          </p:cNvSpPr>
          <p:nvPr/>
        </p:nvSpPr>
        <p:spPr bwMode="auto">
          <a:xfrm>
            <a:off x="8589963" y="6396038"/>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4</a:t>
            </a:r>
          </a:p>
        </p:txBody>
      </p:sp>
      <p:sp>
        <p:nvSpPr>
          <p:cNvPr id="175206" name="Rectangle 102">
            <a:extLst>
              <a:ext uri="{FF2B5EF4-FFF2-40B4-BE49-F238E27FC236}">
                <a16:creationId xmlns:a16="http://schemas.microsoft.com/office/drawing/2014/main" id="{031B36A2-5104-D344-B825-78125415563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51</a:t>
            </a:r>
          </a:p>
        </p:txBody>
      </p:sp>
      <p:sp>
        <p:nvSpPr>
          <p:cNvPr id="175207" name="Text Box 103">
            <a:extLst>
              <a:ext uri="{FF2B5EF4-FFF2-40B4-BE49-F238E27FC236}">
                <a16:creationId xmlns:a16="http://schemas.microsoft.com/office/drawing/2014/main" id="{94BA7477-8AE5-B649-8470-798C5FCF43FF}"/>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5123">
                                            <p:txEl>
                                              <p:pRg st="0" end="0"/>
                                            </p:txEl>
                                          </p:spTgt>
                                        </p:tgtEl>
                                        <p:attrNameLst>
                                          <p:attrName>style.visibility</p:attrName>
                                        </p:attrNameLst>
                                      </p:cBhvr>
                                      <p:to>
                                        <p:strVal val="visible"/>
                                      </p:to>
                                    </p:set>
                                    <p:animEffect transition="in" filter="box(out)">
                                      <p:cBhvr>
                                        <p:cTn id="7" dur="500"/>
                                        <p:tgtEl>
                                          <p:spTgt spid="17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5123">
                                            <p:txEl>
                                              <p:pRg st="1" end="1"/>
                                            </p:txEl>
                                          </p:spTgt>
                                        </p:tgtEl>
                                        <p:attrNameLst>
                                          <p:attrName>style.visibility</p:attrName>
                                        </p:attrNameLst>
                                      </p:cBhvr>
                                      <p:to>
                                        <p:strVal val="visible"/>
                                      </p:to>
                                    </p:set>
                                    <p:animEffect transition="in" filter="box(out)">
                                      <p:cBhvr>
                                        <p:cTn id="12" dur="500"/>
                                        <p:tgtEl>
                                          <p:spTgt spid="17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5129">
                                            <p:txEl>
                                              <p:pRg st="0" end="0"/>
                                            </p:txEl>
                                          </p:spTgt>
                                        </p:tgtEl>
                                        <p:attrNameLst>
                                          <p:attrName>style.visibility</p:attrName>
                                        </p:attrNameLst>
                                      </p:cBhvr>
                                      <p:to>
                                        <p:strVal val="visible"/>
                                      </p:to>
                                    </p:set>
                                    <p:animEffect transition="in" filter="box(out)">
                                      <p:cBhvr>
                                        <p:cTn id="17" dur="500"/>
                                        <p:tgtEl>
                                          <p:spTgt spid="17512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75129">
                                            <p:txEl>
                                              <p:pRg st="1" end="1"/>
                                            </p:txEl>
                                          </p:spTgt>
                                        </p:tgtEl>
                                        <p:attrNameLst>
                                          <p:attrName>style.visibility</p:attrName>
                                        </p:attrNameLst>
                                      </p:cBhvr>
                                      <p:to>
                                        <p:strVal val="visible"/>
                                      </p:to>
                                    </p:set>
                                    <p:animEffect transition="in" filter="box(out)">
                                      <p:cBhvr>
                                        <p:cTn id="22" dur="500"/>
                                        <p:tgtEl>
                                          <p:spTgt spid="1751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3" grpId="0" build="p" autoUpdateAnimBg="0"/>
      <p:bldP spid="17512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473F245B-E06B-1F4D-BC31-C7935102BF44}"/>
              </a:ext>
            </a:extLst>
          </p:cNvPr>
          <p:cNvPicPr>
            <a:picLocks noChangeArrowheads="1"/>
          </p:cNvPicPr>
          <p:nvPr/>
        </p:nvPicPr>
        <p:blipFill>
          <a:blip r:embed="rId3">
            <a:lum contrast="28000"/>
            <a:extLst>
              <a:ext uri="{28A0092B-C50C-407E-A947-70E740481C1C}">
                <a14:useLocalDpi xmlns:a14="http://schemas.microsoft.com/office/drawing/2010/main" val="0"/>
              </a:ext>
            </a:extLst>
          </a:blip>
          <a:srcRect/>
          <a:stretch>
            <a:fillRect/>
          </a:stretch>
        </p:blipFill>
        <p:spPr bwMode="auto">
          <a:xfrm>
            <a:off x="627063" y="552450"/>
            <a:ext cx="7888287" cy="5659438"/>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448" name="Text Box 80">
            <a:extLst>
              <a:ext uri="{FF2B5EF4-FFF2-40B4-BE49-F238E27FC236}">
                <a16:creationId xmlns:a16="http://schemas.microsoft.com/office/drawing/2014/main" id="{A0D9B3EA-E4DD-B044-8103-8ED38A2727A6}"/>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nvGrpSpPr>
          <p:cNvPr id="442451" name="Group 83">
            <a:extLst>
              <a:ext uri="{FF2B5EF4-FFF2-40B4-BE49-F238E27FC236}">
                <a16:creationId xmlns:a16="http://schemas.microsoft.com/office/drawing/2014/main" id="{CDF8B050-F8FC-A544-8F84-B054C6005876}"/>
              </a:ext>
            </a:extLst>
          </p:cNvPr>
          <p:cNvGrpSpPr>
            <a:grpSpLocks/>
          </p:cNvGrpSpPr>
          <p:nvPr/>
        </p:nvGrpSpPr>
        <p:grpSpPr bwMode="auto">
          <a:xfrm>
            <a:off x="8005763" y="3429000"/>
            <a:ext cx="952500" cy="1241425"/>
            <a:chOff x="5043" y="2160"/>
            <a:chExt cx="600" cy="782"/>
          </a:xfrm>
        </p:grpSpPr>
        <p:sp>
          <p:nvSpPr>
            <p:cNvPr id="442428" name="AutoShape 60">
              <a:extLst>
                <a:ext uri="{FF2B5EF4-FFF2-40B4-BE49-F238E27FC236}">
                  <a16:creationId xmlns:a16="http://schemas.microsoft.com/office/drawing/2014/main" id="{62B0D2D0-7184-DB4B-B445-D5CC49C9E475}"/>
                </a:ext>
              </a:extLst>
            </p:cNvPr>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29" name="Rectangle 61">
              <a:extLst>
                <a:ext uri="{FF2B5EF4-FFF2-40B4-BE49-F238E27FC236}">
                  <a16:creationId xmlns:a16="http://schemas.microsoft.com/office/drawing/2014/main" id="{00108F79-C470-BA49-81DD-6C62DE6C487F}"/>
                </a:ext>
              </a:extLst>
            </p:cNvPr>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30" name="Line 62">
              <a:extLst>
                <a:ext uri="{FF2B5EF4-FFF2-40B4-BE49-F238E27FC236}">
                  <a16:creationId xmlns:a16="http://schemas.microsoft.com/office/drawing/2014/main" id="{1C915420-02AA-434D-9490-7ADAB5DC44CE}"/>
                </a:ext>
              </a:extLst>
            </p:cNvPr>
            <p:cNvSpPr>
              <a:spLocks noChangeShapeType="1"/>
            </p:cNvSpPr>
            <p:nvPr/>
          </p:nvSpPr>
          <p:spPr bwMode="auto">
            <a:xfrm>
              <a:off x="5063" y="2559"/>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31" name="Line 63">
              <a:extLst>
                <a:ext uri="{FF2B5EF4-FFF2-40B4-BE49-F238E27FC236}">
                  <a16:creationId xmlns:a16="http://schemas.microsoft.com/office/drawing/2014/main" id="{BAF5143D-B092-3E4D-AD51-FCCFB813F1A6}"/>
                </a:ext>
              </a:extLst>
            </p:cNvPr>
            <p:cNvSpPr>
              <a:spLocks noChangeShapeType="1"/>
            </p:cNvSpPr>
            <p:nvPr/>
          </p:nvSpPr>
          <p:spPr bwMode="auto">
            <a:xfrm>
              <a:off x="5067" y="2647"/>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32" name="Line 64">
              <a:extLst>
                <a:ext uri="{FF2B5EF4-FFF2-40B4-BE49-F238E27FC236}">
                  <a16:creationId xmlns:a16="http://schemas.microsoft.com/office/drawing/2014/main" id="{7EE0E656-FB46-F14E-8193-D7FBC14B0A1F}"/>
                </a:ext>
              </a:extLst>
            </p:cNvPr>
            <p:cNvSpPr>
              <a:spLocks noChangeShapeType="1"/>
            </p:cNvSpPr>
            <p:nvPr/>
          </p:nvSpPr>
          <p:spPr bwMode="auto">
            <a:xfrm>
              <a:off x="5075" y="273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33" name="Line 65">
              <a:extLst>
                <a:ext uri="{FF2B5EF4-FFF2-40B4-BE49-F238E27FC236}">
                  <a16:creationId xmlns:a16="http://schemas.microsoft.com/office/drawing/2014/main" id="{057C332D-5CA5-6E4E-BD16-0D7500F49EBE}"/>
                </a:ext>
              </a:extLst>
            </p:cNvPr>
            <p:cNvSpPr>
              <a:spLocks noChangeShapeType="1"/>
            </p:cNvSpPr>
            <p:nvPr/>
          </p:nvSpPr>
          <p:spPr bwMode="auto">
            <a:xfrm>
              <a:off x="5075" y="283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34" name="Line 66">
              <a:extLst>
                <a:ext uri="{FF2B5EF4-FFF2-40B4-BE49-F238E27FC236}">
                  <a16:creationId xmlns:a16="http://schemas.microsoft.com/office/drawing/2014/main" id="{C308003F-D177-2144-B654-22C5801E84EF}"/>
                </a:ext>
              </a:extLst>
            </p:cNvPr>
            <p:cNvSpPr>
              <a:spLocks noChangeShapeType="1"/>
            </p:cNvSpPr>
            <p:nvPr/>
          </p:nvSpPr>
          <p:spPr bwMode="auto">
            <a:xfrm>
              <a:off x="5067" y="2919"/>
              <a:ext cx="55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39" name="Rectangle 71">
              <a:extLst>
                <a:ext uri="{FF2B5EF4-FFF2-40B4-BE49-F238E27FC236}">
                  <a16:creationId xmlns:a16="http://schemas.microsoft.com/office/drawing/2014/main" id="{BD386962-F92D-234F-B205-8494025A61A8}"/>
                </a:ext>
              </a:extLst>
            </p:cNvPr>
            <p:cNvSpPr>
              <a:spLocks noChangeArrowheads="1"/>
            </p:cNvSpPr>
            <p:nvPr/>
          </p:nvSpPr>
          <p:spPr bwMode="auto">
            <a:xfrm>
              <a:off x="5061" y="2160"/>
              <a:ext cx="439"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442440" name="Rectangle 72">
              <a:extLst>
                <a:ext uri="{FF2B5EF4-FFF2-40B4-BE49-F238E27FC236}">
                  <a16:creationId xmlns:a16="http://schemas.microsoft.com/office/drawing/2014/main" id="{B991B20E-16AB-7A49-B7F6-EC2F01BD267B}"/>
                </a:ext>
              </a:extLst>
            </p:cNvPr>
            <p:cNvSpPr>
              <a:spLocks noChangeArrowheads="1"/>
            </p:cNvSpPr>
            <p:nvPr/>
          </p:nvSpPr>
          <p:spPr bwMode="auto">
            <a:xfrm>
              <a:off x="5154" y="2363"/>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Salib</a:t>
              </a:r>
            </a:p>
          </p:txBody>
        </p:sp>
        <p:sp>
          <p:nvSpPr>
            <p:cNvPr id="442441" name="Rectangle 73">
              <a:extLst>
                <a:ext uri="{FF2B5EF4-FFF2-40B4-BE49-F238E27FC236}">
                  <a16:creationId xmlns:a16="http://schemas.microsoft.com/office/drawing/2014/main" id="{C74F396E-C25D-1B4F-981D-BB2BF13D0270}"/>
                </a:ext>
              </a:extLst>
            </p:cNvPr>
            <p:cNvSpPr>
              <a:spLocks noChangeArrowheads="1"/>
            </p:cNvSpPr>
            <p:nvPr/>
          </p:nvSpPr>
          <p:spPr bwMode="auto">
            <a:xfrm>
              <a:off x="5199" y="2475"/>
              <a:ext cx="384"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42" name="Rectangle 74">
              <a:extLst>
                <a:ext uri="{FF2B5EF4-FFF2-40B4-BE49-F238E27FC236}">
                  <a16:creationId xmlns:a16="http://schemas.microsoft.com/office/drawing/2014/main" id="{AA6F60CB-6CFC-AF42-BA54-2BD1209A38ED}"/>
                </a:ext>
              </a:extLst>
            </p:cNvPr>
            <p:cNvSpPr>
              <a:spLocks noChangeArrowheads="1"/>
            </p:cNvSpPr>
            <p:nvPr/>
          </p:nvSpPr>
          <p:spPr bwMode="auto">
            <a:xfrm>
              <a:off x="5125" y="2447"/>
              <a:ext cx="338"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Gereja</a:t>
              </a:r>
            </a:p>
          </p:txBody>
        </p:sp>
        <p:sp>
          <p:nvSpPr>
            <p:cNvPr id="442443" name="Line 75">
              <a:extLst>
                <a:ext uri="{FF2B5EF4-FFF2-40B4-BE49-F238E27FC236}">
                  <a16:creationId xmlns:a16="http://schemas.microsoft.com/office/drawing/2014/main" id="{B9E59932-0CA1-3D45-9FEB-D69E83D907CA}"/>
                </a:ext>
              </a:extLst>
            </p:cNvPr>
            <p:cNvSpPr>
              <a:spLocks noChangeShapeType="1"/>
            </p:cNvSpPr>
            <p:nvPr/>
          </p:nvSpPr>
          <p:spPr bwMode="auto">
            <a:xfrm>
              <a:off x="5063" y="239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44" name="Line 76">
              <a:extLst>
                <a:ext uri="{FF2B5EF4-FFF2-40B4-BE49-F238E27FC236}">
                  <a16:creationId xmlns:a16="http://schemas.microsoft.com/office/drawing/2014/main" id="{220EDB5B-5171-8749-9851-D5D555AE6499}"/>
                </a:ext>
              </a:extLst>
            </p:cNvPr>
            <p:cNvSpPr>
              <a:spLocks noChangeShapeType="1"/>
            </p:cNvSpPr>
            <p:nvPr/>
          </p:nvSpPr>
          <p:spPr bwMode="auto">
            <a:xfrm>
              <a:off x="5063" y="247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45" name="Rectangle 77">
              <a:extLst>
                <a:ext uri="{FF2B5EF4-FFF2-40B4-BE49-F238E27FC236}">
                  <a16:creationId xmlns:a16="http://schemas.microsoft.com/office/drawing/2014/main" id="{578DE4C4-0C40-6F4C-B31F-EE596017F8F6}"/>
                </a:ext>
              </a:extLst>
            </p:cNvPr>
            <p:cNvSpPr>
              <a:spLocks noChangeArrowheads="1"/>
            </p:cNvSpPr>
            <p:nvPr/>
          </p:nvSpPr>
          <p:spPr bwMode="auto">
            <a:xfrm>
              <a:off x="5056" y="2298"/>
              <a:ext cx="318" cy="6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46" name="Rectangle 78">
              <a:extLst>
                <a:ext uri="{FF2B5EF4-FFF2-40B4-BE49-F238E27FC236}">
                  <a16:creationId xmlns:a16="http://schemas.microsoft.com/office/drawing/2014/main" id="{42C79B29-F39D-D643-AB3B-09A55324C8BD}"/>
                </a:ext>
              </a:extLst>
            </p:cNvPr>
            <p:cNvSpPr>
              <a:spLocks noChangeArrowheads="1"/>
            </p:cNvSpPr>
            <p:nvPr/>
          </p:nvSpPr>
          <p:spPr bwMode="auto">
            <a:xfrm>
              <a:off x="5174" y="2290"/>
              <a:ext cx="318" cy="6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47" name="Rectangle 79">
              <a:extLst>
                <a:ext uri="{FF2B5EF4-FFF2-40B4-BE49-F238E27FC236}">
                  <a16:creationId xmlns:a16="http://schemas.microsoft.com/office/drawing/2014/main" id="{507621A9-4718-6342-9091-EC27BC2EA6E9}"/>
                </a:ext>
              </a:extLst>
            </p:cNvPr>
            <p:cNvSpPr>
              <a:spLocks noChangeArrowheads="1"/>
            </p:cNvSpPr>
            <p:nvPr/>
          </p:nvSpPr>
          <p:spPr bwMode="auto">
            <a:xfrm>
              <a:off x="5184" y="2277"/>
              <a:ext cx="341"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grpSp>
      <p:sp>
        <p:nvSpPr>
          <p:cNvPr id="442453" name="Text Box 85">
            <a:extLst>
              <a:ext uri="{FF2B5EF4-FFF2-40B4-BE49-F238E27FC236}">
                <a16:creationId xmlns:a16="http://schemas.microsoft.com/office/drawing/2014/main" id="{A0775A43-9A31-464F-83CB-DDC4D10CFA7B}"/>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2</a:t>
            </a:r>
          </a:p>
        </p:txBody>
      </p:sp>
      <p:sp>
        <p:nvSpPr>
          <p:cNvPr id="442456" name="Rectangle 88">
            <a:extLst>
              <a:ext uri="{FF2B5EF4-FFF2-40B4-BE49-F238E27FC236}">
                <a16:creationId xmlns:a16="http://schemas.microsoft.com/office/drawing/2014/main" id="{4AE3C453-D87C-BC40-8D8F-E75A5F29454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52</a:t>
            </a:r>
          </a:p>
        </p:txBody>
      </p:sp>
      <p:sp>
        <p:nvSpPr>
          <p:cNvPr id="442457" name="Text Box 89">
            <a:extLst>
              <a:ext uri="{FF2B5EF4-FFF2-40B4-BE49-F238E27FC236}">
                <a16:creationId xmlns:a16="http://schemas.microsoft.com/office/drawing/2014/main" id="{57790986-3488-C74F-BA4E-DA0274BA5584}"/>
              </a:ext>
            </a:extLst>
          </p:cNvPr>
          <p:cNvSpPr txBox="1">
            <a:spLocks noChangeArrowheads="1"/>
          </p:cNvSpPr>
          <p:nvPr/>
        </p:nvSpPr>
        <p:spPr bwMode="auto">
          <a:xfrm>
            <a:off x="6972300" y="6284913"/>
            <a:ext cx="16748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Handbook hlm 39-41</a:t>
            </a:r>
          </a:p>
        </p:txBody>
      </p:sp>
      <p:sp>
        <p:nvSpPr>
          <p:cNvPr id="442463" name="Text Box 95">
            <a:extLst>
              <a:ext uri="{FF2B5EF4-FFF2-40B4-BE49-F238E27FC236}">
                <a16:creationId xmlns:a16="http://schemas.microsoft.com/office/drawing/2014/main" id="{0AE52518-2ED6-7E4F-8401-CD355EC57F1A}"/>
              </a:ext>
            </a:extLst>
          </p:cNvPr>
          <p:cNvSpPr txBox="1">
            <a:spLocks noChangeArrowheads="1"/>
          </p:cNvSpPr>
          <p:nvPr/>
        </p:nvSpPr>
        <p:spPr bwMode="auto">
          <a:xfrm>
            <a:off x="2111375" y="2030413"/>
            <a:ext cx="4927600" cy="10064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000">
                <a:solidFill>
                  <a:schemeClr val="tx1"/>
                </a:solidFill>
                <a:latin typeface="Arial" panose="020B0604020202020204" pitchFamily="34" charset="0"/>
              </a:rPr>
              <a:t>Gereja :</a:t>
            </a:r>
          </a:p>
        </p:txBody>
      </p:sp>
      <p:sp>
        <p:nvSpPr>
          <p:cNvPr id="442464" name="Text Box 96">
            <a:extLst>
              <a:ext uri="{FF2B5EF4-FFF2-40B4-BE49-F238E27FC236}">
                <a16:creationId xmlns:a16="http://schemas.microsoft.com/office/drawing/2014/main" id="{A40CF93B-C4F4-3548-9F69-424AA0B1A88A}"/>
              </a:ext>
            </a:extLst>
          </p:cNvPr>
          <p:cNvSpPr txBox="1">
            <a:spLocks noChangeArrowheads="1"/>
          </p:cNvSpPr>
          <p:nvPr/>
        </p:nvSpPr>
        <p:spPr bwMode="auto">
          <a:xfrm>
            <a:off x="568325" y="3325813"/>
            <a:ext cx="8062913" cy="1920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000">
                <a:solidFill>
                  <a:schemeClr val="tx1"/>
                </a:solidFill>
                <a:latin typeface="Arial" panose="020B0604020202020204" pitchFamily="34" charset="0"/>
              </a:rPr>
              <a:t>Kita adalah puncak Gelombang itu!</a:t>
            </a:r>
            <a:endParaRPr lang="en-US" altLang="en-US" sz="5400">
              <a:solidFill>
                <a:schemeClr val="tx1"/>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42463"/>
                                        </p:tgtEl>
                                        <p:attrNameLst>
                                          <p:attrName>style.visibility</p:attrName>
                                        </p:attrNameLst>
                                      </p:cBhvr>
                                      <p:to>
                                        <p:strVal val="visible"/>
                                      </p:to>
                                    </p:set>
                                    <p:anim calcmode="lin" valueType="num">
                                      <p:cBhvr>
                                        <p:cTn id="7" dur="500" fill="hold"/>
                                        <p:tgtEl>
                                          <p:spTgt spid="442463"/>
                                        </p:tgtEl>
                                        <p:attrNameLst>
                                          <p:attrName>ppt_x</p:attrName>
                                        </p:attrNameLst>
                                      </p:cBhvr>
                                      <p:tavLst>
                                        <p:tav tm="0">
                                          <p:val>
                                            <p:strVal val="#ppt_x-#ppt_w/2"/>
                                          </p:val>
                                        </p:tav>
                                        <p:tav tm="100000">
                                          <p:val>
                                            <p:strVal val="#ppt_x"/>
                                          </p:val>
                                        </p:tav>
                                      </p:tavLst>
                                    </p:anim>
                                    <p:anim calcmode="lin" valueType="num">
                                      <p:cBhvr>
                                        <p:cTn id="8" dur="500" fill="hold"/>
                                        <p:tgtEl>
                                          <p:spTgt spid="442463"/>
                                        </p:tgtEl>
                                        <p:attrNameLst>
                                          <p:attrName>ppt_y</p:attrName>
                                        </p:attrNameLst>
                                      </p:cBhvr>
                                      <p:tavLst>
                                        <p:tav tm="0">
                                          <p:val>
                                            <p:strVal val="#ppt_y"/>
                                          </p:val>
                                        </p:tav>
                                        <p:tav tm="100000">
                                          <p:val>
                                            <p:strVal val="#ppt_y"/>
                                          </p:val>
                                        </p:tav>
                                      </p:tavLst>
                                    </p:anim>
                                    <p:anim calcmode="lin" valueType="num">
                                      <p:cBhvr>
                                        <p:cTn id="9" dur="500" fill="hold"/>
                                        <p:tgtEl>
                                          <p:spTgt spid="442463"/>
                                        </p:tgtEl>
                                        <p:attrNameLst>
                                          <p:attrName>ppt_w</p:attrName>
                                        </p:attrNameLst>
                                      </p:cBhvr>
                                      <p:tavLst>
                                        <p:tav tm="0">
                                          <p:val>
                                            <p:fltVal val="0"/>
                                          </p:val>
                                        </p:tav>
                                        <p:tav tm="100000">
                                          <p:val>
                                            <p:strVal val="#ppt_w"/>
                                          </p:val>
                                        </p:tav>
                                      </p:tavLst>
                                    </p:anim>
                                    <p:anim calcmode="lin" valueType="num">
                                      <p:cBhvr>
                                        <p:cTn id="10" dur="500" fill="hold"/>
                                        <p:tgtEl>
                                          <p:spTgt spid="44246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42464"/>
                                        </p:tgtEl>
                                        <p:attrNameLst>
                                          <p:attrName>style.visibility</p:attrName>
                                        </p:attrNameLst>
                                      </p:cBhvr>
                                      <p:to>
                                        <p:strVal val="visible"/>
                                      </p:to>
                                    </p:set>
                                    <p:animEffect transition="in" filter="dissolve">
                                      <p:cBhvr>
                                        <p:cTn id="15" dur="500"/>
                                        <p:tgtEl>
                                          <p:spTgt spid="442464"/>
                                        </p:tgtEl>
                                      </p:cBhvr>
                                    </p:animEffect>
                                  </p:childTnLst>
                                  <p:subTnLst>
                                    <p:set>
                                      <p:cBhvr override="childStyle">
                                        <p:cTn dur="1" fill="hold" display="0" masterRel="nextClick" afterEffect="1"/>
                                        <p:tgtEl>
                                          <p:spTgt spid="44246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463" grpId="0" autoUpdateAnimBg="0"/>
      <p:bldP spid="442464"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0066" name="Picture 2">
            <a:extLst>
              <a:ext uri="{FF2B5EF4-FFF2-40B4-BE49-F238E27FC236}">
                <a16:creationId xmlns:a16="http://schemas.microsoft.com/office/drawing/2014/main" id="{784AEF08-CBDC-F043-8FD7-EAB04EFF6EA8}"/>
              </a:ext>
            </a:extLst>
          </p:cNvPr>
          <p:cNvPicPr>
            <a:picLocks noChangeArrowheads="1"/>
          </p:cNvPicPr>
          <p:nvPr/>
        </p:nvPicPr>
        <p:blipFill>
          <a:blip r:embed="rId3">
            <a:lum contrast="28000"/>
            <a:extLst>
              <a:ext uri="{28A0092B-C50C-407E-A947-70E740481C1C}">
                <a14:useLocalDpi xmlns:a14="http://schemas.microsoft.com/office/drawing/2010/main" val="0"/>
              </a:ext>
            </a:extLst>
          </a:blip>
          <a:srcRect/>
          <a:stretch>
            <a:fillRect/>
          </a:stretch>
        </p:blipFill>
        <p:spPr bwMode="auto">
          <a:xfrm>
            <a:off x="627063" y="552450"/>
            <a:ext cx="7888287" cy="5659438"/>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0067" name="Text Box 3">
            <a:extLst>
              <a:ext uri="{FF2B5EF4-FFF2-40B4-BE49-F238E27FC236}">
                <a16:creationId xmlns:a16="http://schemas.microsoft.com/office/drawing/2014/main" id="{82F21E05-197E-C646-9F7C-257AC196C9AF}"/>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grpSp>
        <p:nvGrpSpPr>
          <p:cNvPr id="600068" name="Group 4">
            <a:extLst>
              <a:ext uri="{FF2B5EF4-FFF2-40B4-BE49-F238E27FC236}">
                <a16:creationId xmlns:a16="http://schemas.microsoft.com/office/drawing/2014/main" id="{33BCC0E3-F740-3443-90E8-33C62B417456}"/>
              </a:ext>
            </a:extLst>
          </p:cNvPr>
          <p:cNvGrpSpPr>
            <a:grpSpLocks/>
          </p:cNvGrpSpPr>
          <p:nvPr/>
        </p:nvGrpSpPr>
        <p:grpSpPr bwMode="auto">
          <a:xfrm>
            <a:off x="8005763" y="3429000"/>
            <a:ext cx="952500" cy="1241425"/>
            <a:chOff x="5043" y="2160"/>
            <a:chExt cx="600" cy="782"/>
          </a:xfrm>
        </p:grpSpPr>
        <p:sp>
          <p:nvSpPr>
            <p:cNvPr id="600069" name="AutoShape 5">
              <a:extLst>
                <a:ext uri="{FF2B5EF4-FFF2-40B4-BE49-F238E27FC236}">
                  <a16:creationId xmlns:a16="http://schemas.microsoft.com/office/drawing/2014/main" id="{A0366D11-C695-D14B-92CE-1AB3EE234BD3}"/>
                </a:ext>
              </a:extLst>
            </p:cNvPr>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70" name="Rectangle 6">
              <a:extLst>
                <a:ext uri="{FF2B5EF4-FFF2-40B4-BE49-F238E27FC236}">
                  <a16:creationId xmlns:a16="http://schemas.microsoft.com/office/drawing/2014/main" id="{7D528639-7C1D-1845-A2E8-C4B166253A3F}"/>
                </a:ext>
              </a:extLst>
            </p:cNvPr>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71" name="Line 7">
              <a:extLst>
                <a:ext uri="{FF2B5EF4-FFF2-40B4-BE49-F238E27FC236}">
                  <a16:creationId xmlns:a16="http://schemas.microsoft.com/office/drawing/2014/main" id="{AC520512-A00C-004A-A3A0-CF32C5ADBE8B}"/>
                </a:ext>
              </a:extLst>
            </p:cNvPr>
            <p:cNvSpPr>
              <a:spLocks noChangeShapeType="1"/>
            </p:cNvSpPr>
            <p:nvPr/>
          </p:nvSpPr>
          <p:spPr bwMode="auto">
            <a:xfrm>
              <a:off x="5063" y="2559"/>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72" name="Line 8">
              <a:extLst>
                <a:ext uri="{FF2B5EF4-FFF2-40B4-BE49-F238E27FC236}">
                  <a16:creationId xmlns:a16="http://schemas.microsoft.com/office/drawing/2014/main" id="{A376C23F-9AAB-5048-BDCE-7D88CE2D51FC}"/>
                </a:ext>
              </a:extLst>
            </p:cNvPr>
            <p:cNvSpPr>
              <a:spLocks noChangeShapeType="1"/>
            </p:cNvSpPr>
            <p:nvPr/>
          </p:nvSpPr>
          <p:spPr bwMode="auto">
            <a:xfrm>
              <a:off x="5067" y="2647"/>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73" name="Line 9">
              <a:extLst>
                <a:ext uri="{FF2B5EF4-FFF2-40B4-BE49-F238E27FC236}">
                  <a16:creationId xmlns:a16="http://schemas.microsoft.com/office/drawing/2014/main" id="{301E0915-25AB-AC44-BE42-FA8C50E58A42}"/>
                </a:ext>
              </a:extLst>
            </p:cNvPr>
            <p:cNvSpPr>
              <a:spLocks noChangeShapeType="1"/>
            </p:cNvSpPr>
            <p:nvPr/>
          </p:nvSpPr>
          <p:spPr bwMode="auto">
            <a:xfrm>
              <a:off x="5075" y="273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74" name="Line 10">
              <a:extLst>
                <a:ext uri="{FF2B5EF4-FFF2-40B4-BE49-F238E27FC236}">
                  <a16:creationId xmlns:a16="http://schemas.microsoft.com/office/drawing/2014/main" id="{38D07AA0-FD46-A340-BFB4-70CBA329C232}"/>
                </a:ext>
              </a:extLst>
            </p:cNvPr>
            <p:cNvSpPr>
              <a:spLocks noChangeShapeType="1"/>
            </p:cNvSpPr>
            <p:nvPr/>
          </p:nvSpPr>
          <p:spPr bwMode="auto">
            <a:xfrm>
              <a:off x="5075" y="283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75" name="Line 11">
              <a:extLst>
                <a:ext uri="{FF2B5EF4-FFF2-40B4-BE49-F238E27FC236}">
                  <a16:creationId xmlns:a16="http://schemas.microsoft.com/office/drawing/2014/main" id="{2D760967-E72E-0147-B53E-56148433570C}"/>
                </a:ext>
              </a:extLst>
            </p:cNvPr>
            <p:cNvSpPr>
              <a:spLocks noChangeShapeType="1"/>
            </p:cNvSpPr>
            <p:nvPr/>
          </p:nvSpPr>
          <p:spPr bwMode="auto">
            <a:xfrm>
              <a:off x="5067" y="2919"/>
              <a:ext cx="55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76" name="Rectangle 12">
              <a:extLst>
                <a:ext uri="{FF2B5EF4-FFF2-40B4-BE49-F238E27FC236}">
                  <a16:creationId xmlns:a16="http://schemas.microsoft.com/office/drawing/2014/main" id="{D09FC27C-607D-5D4D-AE3B-B7146933AC30}"/>
                </a:ext>
              </a:extLst>
            </p:cNvPr>
            <p:cNvSpPr>
              <a:spLocks noChangeArrowheads="1"/>
            </p:cNvSpPr>
            <p:nvPr/>
          </p:nvSpPr>
          <p:spPr bwMode="auto">
            <a:xfrm>
              <a:off x="5061" y="2160"/>
              <a:ext cx="439"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600077" name="Rectangle 13">
              <a:extLst>
                <a:ext uri="{FF2B5EF4-FFF2-40B4-BE49-F238E27FC236}">
                  <a16:creationId xmlns:a16="http://schemas.microsoft.com/office/drawing/2014/main" id="{35B11FE3-9FB2-0A43-9355-7268EE80FFD9}"/>
                </a:ext>
              </a:extLst>
            </p:cNvPr>
            <p:cNvSpPr>
              <a:spLocks noChangeArrowheads="1"/>
            </p:cNvSpPr>
            <p:nvPr/>
          </p:nvSpPr>
          <p:spPr bwMode="auto">
            <a:xfrm>
              <a:off x="5154" y="2363"/>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600078" name="Rectangle 14">
              <a:extLst>
                <a:ext uri="{FF2B5EF4-FFF2-40B4-BE49-F238E27FC236}">
                  <a16:creationId xmlns:a16="http://schemas.microsoft.com/office/drawing/2014/main" id="{A7611AEC-3775-7449-AFB8-69AA66B24B4F}"/>
                </a:ext>
              </a:extLst>
            </p:cNvPr>
            <p:cNvSpPr>
              <a:spLocks noChangeArrowheads="1"/>
            </p:cNvSpPr>
            <p:nvPr/>
          </p:nvSpPr>
          <p:spPr bwMode="auto">
            <a:xfrm>
              <a:off x="5199" y="2475"/>
              <a:ext cx="384"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79" name="Rectangle 15">
              <a:extLst>
                <a:ext uri="{FF2B5EF4-FFF2-40B4-BE49-F238E27FC236}">
                  <a16:creationId xmlns:a16="http://schemas.microsoft.com/office/drawing/2014/main" id="{608D4AE2-D51B-0741-964A-7101CAEAE75E}"/>
                </a:ext>
              </a:extLst>
            </p:cNvPr>
            <p:cNvSpPr>
              <a:spLocks noChangeArrowheads="1"/>
            </p:cNvSpPr>
            <p:nvPr/>
          </p:nvSpPr>
          <p:spPr bwMode="auto">
            <a:xfrm>
              <a:off x="5125" y="2447"/>
              <a:ext cx="338"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600080" name="Line 16">
              <a:extLst>
                <a:ext uri="{FF2B5EF4-FFF2-40B4-BE49-F238E27FC236}">
                  <a16:creationId xmlns:a16="http://schemas.microsoft.com/office/drawing/2014/main" id="{4D1CD2EC-C65E-0644-898B-15AB66C37405}"/>
                </a:ext>
              </a:extLst>
            </p:cNvPr>
            <p:cNvSpPr>
              <a:spLocks noChangeShapeType="1"/>
            </p:cNvSpPr>
            <p:nvPr/>
          </p:nvSpPr>
          <p:spPr bwMode="auto">
            <a:xfrm>
              <a:off x="5063" y="239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81" name="Line 17">
              <a:extLst>
                <a:ext uri="{FF2B5EF4-FFF2-40B4-BE49-F238E27FC236}">
                  <a16:creationId xmlns:a16="http://schemas.microsoft.com/office/drawing/2014/main" id="{5A2415BB-9A87-2C4C-9BE9-7EA7C23E1F08}"/>
                </a:ext>
              </a:extLst>
            </p:cNvPr>
            <p:cNvSpPr>
              <a:spLocks noChangeShapeType="1"/>
            </p:cNvSpPr>
            <p:nvPr/>
          </p:nvSpPr>
          <p:spPr bwMode="auto">
            <a:xfrm>
              <a:off x="5063" y="247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82" name="Rectangle 18">
              <a:extLst>
                <a:ext uri="{FF2B5EF4-FFF2-40B4-BE49-F238E27FC236}">
                  <a16:creationId xmlns:a16="http://schemas.microsoft.com/office/drawing/2014/main" id="{975954F1-48F0-8F45-B9DD-6566C0EB3FBF}"/>
                </a:ext>
              </a:extLst>
            </p:cNvPr>
            <p:cNvSpPr>
              <a:spLocks noChangeArrowheads="1"/>
            </p:cNvSpPr>
            <p:nvPr/>
          </p:nvSpPr>
          <p:spPr bwMode="auto">
            <a:xfrm>
              <a:off x="5056" y="2298"/>
              <a:ext cx="318" cy="6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83" name="Rectangle 19">
              <a:extLst>
                <a:ext uri="{FF2B5EF4-FFF2-40B4-BE49-F238E27FC236}">
                  <a16:creationId xmlns:a16="http://schemas.microsoft.com/office/drawing/2014/main" id="{830A946F-A26F-664F-B82D-65CEC6EC3446}"/>
                </a:ext>
              </a:extLst>
            </p:cNvPr>
            <p:cNvSpPr>
              <a:spLocks noChangeArrowheads="1"/>
            </p:cNvSpPr>
            <p:nvPr/>
          </p:nvSpPr>
          <p:spPr bwMode="auto">
            <a:xfrm>
              <a:off x="5174" y="2290"/>
              <a:ext cx="318" cy="6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0084" name="Rectangle 20">
              <a:extLst>
                <a:ext uri="{FF2B5EF4-FFF2-40B4-BE49-F238E27FC236}">
                  <a16:creationId xmlns:a16="http://schemas.microsoft.com/office/drawing/2014/main" id="{38B25F87-E4F0-2642-95ED-2E774215BB2E}"/>
                </a:ext>
              </a:extLst>
            </p:cNvPr>
            <p:cNvSpPr>
              <a:spLocks noChangeArrowheads="1"/>
            </p:cNvSpPr>
            <p:nvPr/>
          </p:nvSpPr>
          <p:spPr bwMode="auto">
            <a:xfrm>
              <a:off x="5184" y="2277"/>
              <a:ext cx="341"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grpSp>
      <p:sp>
        <p:nvSpPr>
          <p:cNvPr id="600085" name="Text Box 21">
            <a:extLst>
              <a:ext uri="{FF2B5EF4-FFF2-40B4-BE49-F238E27FC236}">
                <a16:creationId xmlns:a16="http://schemas.microsoft.com/office/drawing/2014/main" id="{22BC9A59-A13E-BC41-9FBB-ECF5E97C8313}"/>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1</a:t>
            </a:r>
          </a:p>
        </p:txBody>
      </p:sp>
      <p:sp>
        <p:nvSpPr>
          <p:cNvPr id="600086" name="Rectangle 22">
            <a:extLst>
              <a:ext uri="{FF2B5EF4-FFF2-40B4-BE49-F238E27FC236}">
                <a16:creationId xmlns:a16="http://schemas.microsoft.com/office/drawing/2014/main" id="{7D45F140-9C1C-FD49-9AAE-9928C1D9CF3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53</a:t>
            </a:r>
          </a:p>
        </p:txBody>
      </p:sp>
      <p:sp>
        <p:nvSpPr>
          <p:cNvPr id="600087" name="Text Box 23">
            <a:extLst>
              <a:ext uri="{FF2B5EF4-FFF2-40B4-BE49-F238E27FC236}">
                <a16:creationId xmlns:a16="http://schemas.microsoft.com/office/drawing/2014/main" id="{84897330-CB29-434F-AAD9-10B2325D9560}"/>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600088" name="Text Box 24">
            <a:extLst>
              <a:ext uri="{FF2B5EF4-FFF2-40B4-BE49-F238E27FC236}">
                <a16:creationId xmlns:a16="http://schemas.microsoft.com/office/drawing/2014/main" id="{81680916-DB80-AD4E-9690-732C1110B9E8}"/>
              </a:ext>
            </a:extLst>
          </p:cNvPr>
          <p:cNvSpPr txBox="1">
            <a:spLocks noChangeArrowheads="1"/>
          </p:cNvSpPr>
          <p:nvPr/>
        </p:nvSpPr>
        <p:spPr bwMode="auto">
          <a:xfrm>
            <a:off x="2111375" y="2030413"/>
            <a:ext cx="4927600" cy="10064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6000">
                <a:solidFill>
                  <a:schemeClr val="tx1"/>
                </a:solidFill>
                <a:latin typeface="Arial" panose="020B0604020202020204" pitchFamily="34" charset="0"/>
                <a:ea typeface="Gulim" panose="020B0600000101010101" pitchFamily="34" charset="-127"/>
              </a:rPr>
              <a:t>Gereja:</a:t>
            </a:r>
          </a:p>
        </p:txBody>
      </p:sp>
      <p:sp>
        <p:nvSpPr>
          <p:cNvPr id="600089" name="Text Box 25">
            <a:extLst>
              <a:ext uri="{FF2B5EF4-FFF2-40B4-BE49-F238E27FC236}">
                <a16:creationId xmlns:a16="http://schemas.microsoft.com/office/drawing/2014/main" id="{9B616F12-13EC-5A45-A34D-54ABAB0E0E7C}"/>
              </a:ext>
            </a:extLst>
          </p:cNvPr>
          <p:cNvSpPr txBox="1">
            <a:spLocks noChangeArrowheads="1"/>
          </p:cNvSpPr>
          <p:nvPr/>
        </p:nvSpPr>
        <p:spPr bwMode="auto">
          <a:xfrm>
            <a:off x="568325" y="3325813"/>
            <a:ext cx="8062913" cy="1920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6000">
                <a:solidFill>
                  <a:schemeClr val="tx1"/>
                </a:solidFill>
                <a:latin typeface="Arial" panose="020B0604020202020204" pitchFamily="34" charset="0"/>
                <a:ea typeface="Gulim" panose="020B0600000101010101" pitchFamily="34" charset="-127"/>
              </a:rPr>
              <a:t>Apa yang akan kita lakukan?</a:t>
            </a:r>
            <a:endParaRPr lang="en-US" altLang="ko-KR" sz="5400">
              <a:solidFill>
                <a:schemeClr val="tx1"/>
              </a:solidFill>
              <a:latin typeface="Arial" panose="020B0604020202020204" pitchFamily="34" charset="0"/>
              <a:ea typeface="Gulim" panose="020B0600000101010101" pitchFamily="34" charset="-127"/>
            </a:endParaRPr>
          </a:p>
        </p:txBody>
      </p:sp>
      <p:grpSp>
        <p:nvGrpSpPr>
          <p:cNvPr id="600098" name="Group 34">
            <a:extLst>
              <a:ext uri="{FF2B5EF4-FFF2-40B4-BE49-F238E27FC236}">
                <a16:creationId xmlns:a16="http://schemas.microsoft.com/office/drawing/2014/main" id="{56B8A480-B379-C04E-969C-634690857423}"/>
              </a:ext>
            </a:extLst>
          </p:cNvPr>
          <p:cNvGrpSpPr>
            <a:grpSpLocks/>
          </p:cNvGrpSpPr>
          <p:nvPr/>
        </p:nvGrpSpPr>
        <p:grpSpPr bwMode="auto">
          <a:xfrm>
            <a:off x="1149350" y="1165225"/>
            <a:ext cx="6950075" cy="4810125"/>
            <a:chOff x="724" y="734"/>
            <a:chExt cx="4378" cy="3030"/>
          </a:xfrm>
        </p:grpSpPr>
        <p:grpSp>
          <p:nvGrpSpPr>
            <p:cNvPr id="600097" name="Group 33">
              <a:extLst>
                <a:ext uri="{FF2B5EF4-FFF2-40B4-BE49-F238E27FC236}">
                  <a16:creationId xmlns:a16="http://schemas.microsoft.com/office/drawing/2014/main" id="{EAF3551A-3F61-D343-9CA2-E02521A56822}"/>
                </a:ext>
              </a:extLst>
            </p:cNvPr>
            <p:cNvGrpSpPr>
              <a:grpSpLocks/>
            </p:cNvGrpSpPr>
            <p:nvPr/>
          </p:nvGrpSpPr>
          <p:grpSpPr bwMode="auto">
            <a:xfrm>
              <a:off x="724" y="734"/>
              <a:ext cx="4378" cy="3030"/>
              <a:chOff x="724" y="734"/>
              <a:chExt cx="4378" cy="3030"/>
            </a:xfrm>
          </p:grpSpPr>
          <p:grpSp>
            <p:nvGrpSpPr>
              <p:cNvPr id="600091" name="Group 27">
                <a:extLst>
                  <a:ext uri="{FF2B5EF4-FFF2-40B4-BE49-F238E27FC236}">
                    <a16:creationId xmlns:a16="http://schemas.microsoft.com/office/drawing/2014/main" id="{8AA56B80-DEC8-514D-95A9-04FB1A4247D0}"/>
                  </a:ext>
                </a:extLst>
              </p:cNvPr>
              <p:cNvGrpSpPr>
                <a:grpSpLocks/>
              </p:cNvGrpSpPr>
              <p:nvPr/>
            </p:nvGrpSpPr>
            <p:grpSpPr bwMode="auto">
              <a:xfrm>
                <a:off x="724" y="734"/>
                <a:ext cx="4378" cy="3030"/>
                <a:chOff x="723" y="644"/>
                <a:chExt cx="4378" cy="3030"/>
              </a:xfrm>
            </p:grpSpPr>
            <p:sp>
              <p:nvSpPr>
                <p:cNvPr id="600092" name="AutoShape 28">
                  <a:extLst>
                    <a:ext uri="{FF2B5EF4-FFF2-40B4-BE49-F238E27FC236}">
                      <a16:creationId xmlns:a16="http://schemas.microsoft.com/office/drawing/2014/main" id="{A3C6A762-F54E-FB48-8486-92E063C92511}"/>
                    </a:ext>
                  </a:extLst>
                </p:cNvPr>
                <p:cNvSpPr>
                  <a:spLocks noChangeArrowheads="1"/>
                </p:cNvSpPr>
                <p:nvPr/>
              </p:nvSpPr>
              <p:spPr bwMode="auto">
                <a:xfrm>
                  <a:off x="723" y="644"/>
                  <a:ext cx="4378" cy="3030"/>
                </a:xfrm>
                <a:prstGeom prst="roundRect">
                  <a:avLst>
                    <a:gd name="adj" fmla="val 16667"/>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76200">
                  <a:solidFill>
                    <a:srgbClr val="6A0000"/>
                  </a:solidFill>
                  <a:round/>
                  <a:headEnd/>
                  <a:tailEnd/>
                </a:ln>
                <a:effectLst>
                  <a:outerShdw dist="38100" dir="16200000" algn="ctr" rotWithShape="0">
                    <a:schemeClr val="bg2"/>
                  </a:outerShdw>
                </a:effectLst>
              </p:spPr>
              <p:txBody>
                <a:bodyPr wrap="none" anchor="ctr"/>
                <a:lstStyle/>
                <a:p>
                  <a:pPr algn="ctr"/>
                  <a:endParaRPr lang="ko-KR" altLang="en-US" b="0">
                    <a:ea typeface="Gulim" panose="020B0600000101010101" pitchFamily="34" charset="-127"/>
                  </a:endParaRPr>
                </a:p>
              </p:txBody>
            </p:sp>
            <p:sp>
              <p:nvSpPr>
                <p:cNvPr id="600093" name="Text Box 29">
                  <a:extLst>
                    <a:ext uri="{FF2B5EF4-FFF2-40B4-BE49-F238E27FC236}">
                      <a16:creationId xmlns:a16="http://schemas.microsoft.com/office/drawing/2014/main" id="{B5F8F528-80B3-604D-BB38-BA3EA166C4DB}"/>
                    </a:ext>
                  </a:extLst>
                </p:cNvPr>
                <p:cNvSpPr txBox="1">
                  <a:spLocks noChangeArrowheads="1"/>
                </p:cNvSpPr>
                <p:nvPr/>
              </p:nvSpPr>
              <p:spPr bwMode="auto">
                <a:xfrm>
                  <a:off x="976" y="942"/>
                  <a:ext cx="3841" cy="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8100" dir="16200000" algn="ctr" rotWithShape="0">
                          <a:schemeClr val="bg2"/>
                        </a:outerShdw>
                      </a:effectLst>
                    </a14:hiddenEffects>
                  </a:ext>
                </a:extLst>
              </p:spPr>
              <p:txBody>
                <a:bodyPr>
                  <a:spAutoFit/>
                </a:bodyPr>
                <a:lstStyle/>
                <a:p>
                  <a:pPr algn="ctr">
                    <a:lnSpc>
                      <a:spcPct val="95000"/>
                    </a:lnSpc>
                    <a:spcBef>
                      <a:spcPct val="50000"/>
                    </a:spcBef>
                  </a:pPr>
                  <a:r>
                    <a:rPr lang="ko-KR" altLang="en-US" sz="4000">
                      <a:solidFill>
                        <a:schemeClr val="bg2"/>
                      </a:solidFill>
                      <a:ea typeface="Gulim" panose="020B0600000101010101" pitchFamily="34" charset="-127"/>
                    </a:rPr>
                    <a:t>“</a:t>
                  </a:r>
                  <a:r>
                    <a:rPr lang="en-US" altLang="ko-KR" sz="4000">
                      <a:solidFill>
                        <a:schemeClr val="bg2"/>
                      </a:solidFill>
                      <a:ea typeface="Gulim" panose="020B0600000101010101" pitchFamily="34" charset="-127"/>
                    </a:rPr>
                    <a:t>…dan kamu akan menjadi saksiKu di Yerusalem, dan di seluruh Yudea dan Samaria sampai ke ujung bumi.”</a:t>
                  </a:r>
                </a:p>
              </p:txBody>
            </p:sp>
          </p:grpSp>
          <p:sp>
            <p:nvSpPr>
              <p:cNvPr id="600094" name="Text Box 30">
                <a:extLst>
                  <a:ext uri="{FF2B5EF4-FFF2-40B4-BE49-F238E27FC236}">
                    <a16:creationId xmlns:a16="http://schemas.microsoft.com/office/drawing/2014/main" id="{B52CB1EF-41C0-CC4A-A34B-08EFB31A55ED}"/>
                  </a:ext>
                </a:extLst>
              </p:cNvPr>
              <p:cNvSpPr txBox="1">
                <a:spLocks noChangeArrowheads="1"/>
              </p:cNvSpPr>
              <p:nvPr/>
            </p:nvSpPr>
            <p:spPr bwMode="auto">
              <a:xfrm>
                <a:off x="941" y="989"/>
                <a:ext cx="3842" cy="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8100" dir="16200000" algn="ctr" rotWithShape="0">
                        <a:schemeClr val="bg2"/>
                      </a:outerShdw>
                    </a:effectLst>
                  </a14:hiddenEffects>
                </a:ext>
              </a:extLst>
            </p:spPr>
            <p:txBody>
              <a:bodyPr>
                <a:spAutoFit/>
              </a:bodyPr>
              <a:lstStyle/>
              <a:p>
                <a:pPr algn="ctr">
                  <a:lnSpc>
                    <a:spcPct val="95000"/>
                  </a:lnSpc>
                  <a:spcBef>
                    <a:spcPct val="50000"/>
                  </a:spcBef>
                </a:pPr>
                <a:r>
                  <a:rPr lang="ko-KR" altLang="en-US" sz="4000">
                    <a:solidFill>
                      <a:srgbClr val="FFFF00"/>
                    </a:solidFill>
                    <a:ea typeface="Gulim" panose="020B0600000101010101" pitchFamily="34" charset="-127"/>
                  </a:rPr>
                  <a:t>“</a:t>
                </a:r>
                <a:r>
                  <a:rPr lang="en-US" altLang="ko-KR" sz="4000">
                    <a:solidFill>
                      <a:srgbClr val="FFFF00"/>
                    </a:solidFill>
                    <a:ea typeface="Gulim" panose="020B0600000101010101" pitchFamily="34" charset="-127"/>
                  </a:rPr>
                  <a:t>…dan kamu akan menjadi saksiKu di Yerusalem, dan di seluruh Yudea dan Samaria sampai ke ujung bumi.”</a:t>
                </a:r>
              </a:p>
            </p:txBody>
          </p:sp>
        </p:grpSp>
        <p:sp>
          <p:nvSpPr>
            <p:cNvPr id="600096" name="Text Box 32">
              <a:extLst>
                <a:ext uri="{FF2B5EF4-FFF2-40B4-BE49-F238E27FC236}">
                  <a16:creationId xmlns:a16="http://schemas.microsoft.com/office/drawing/2014/main" id="{EB011780-5913-8444-B88F-7C466D7D37C1}"/>
                </a:ext>
              </a:extLst>
            </p:cNvPr>
            <p:cNvSpPr txBox="1">
              <a:spLocks noChangeArrowheads="1"/>
            </p:cNvSpPr>
            <p:nvPr/>
          </p:nvSpPr>
          <p:spPr bwMode="auto">
            <a:xfrm>
              <a:off x="2715" y="3419"/>
              <a:ext cx="205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a:solidFill>
                    <a:srgbClr val="FFFF00"/>
                  </a:solidFill>
                  <a:ea typeface="Gulim" panose="020B0600000101010101" pitchFamily="34" charset="-127"/>
                </a:rPr>
                <a:t>Kisah Para Rasul 1:8</a:t>
              </a:r>
              <a:endParaRPr lang="en-US" altLang="en-US">
                <a:solidFill>
                  <a:srgbClr val="FFFF00"/>
                </a:solidFill>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0098"/>
                                        </p:tgtEl>
                                        <p:attrNameLst>
                                          <p:attrName>style.visibility</p:attrName>
                                        </p:attrNameLst>
                                      </p:cBhvr>
                                      <p:to>
                                        <p:strVal val="visible"/>
                                      </p:to>
                                    </p:set>
                                    <p:animEffect transition="in" filter="fade">
                                      <p:cBhvr>
                                        <p:cTn id="7" dur="1000"/>
                                        <p:tgtEl>
                                          <p:spTgt spid="6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7785FFF8-148F-5D4A-BAC2-51DDA0727ABC}"/>
              </a:ext>
            </a:extLst>
          </p:cNvPr>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286723" name="AutoShape 3">
            <a:extLst>
              <a:ext uri="{FF2B5EF4-FFF2-40B4-BE49-F238E27FC236}">
                <a16:creationId xmlns:a16="http://schemas.microsoft.com/office/drawing/2014/main" id="{F4EA6652-6773-4842-99CD-1E0A0B5B944D}"/>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24" name="Rectangle 4">
            <a:extLst>
              <a:ext uri="{FF2B5EF4-FFF2-40B4-BE49-F238E27FC236}">
                <a16:creationId xmlns:a16="http://schemas.microsoft.com/office/drawing/2014/main" id="{A9B5C845-8EF2-924B-8562-C8B27570126A}"/>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25" name="Rectangle 5">
            <a:extLst>
              <a:ext uri="{FF2B5EF4-FFF2-40B4-BE49-F238E27FC236}">
                <a16:creationId xmlns:a16="http://schemas.microsoft.com/office/drawing/2014/main" id="{9F93BA6D-1BCD-C647-9D14-B8158664B4AB}"/>
              </a:ext>
            </a:extLst>
          </p:cNvPr>
          <p:cNvSpPr>
            <a:spLocks noChangeArrowheads="1"/>
          </p:cNvSpPr>
          <p:nvPr/>
        </p:nvSpPr>
        <p:spPr bwMode="auto">
          <a:xfrm>
            <a:off x="2919413" y="914400"/>
            <a:ext cx="1920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b="0">
                <a:solidFill>
                  <a:schemeClr val="accent1"/>
                </a:solidFill>
                <a:latin typeface="Times" pitchFamily="2" charset="0"/>
                <a:ea typeface="Gulim" panose="020B0600000101010101" pitchFamily="34" charset="-127"/>
              </a:rPr>
              <a:t>   </a:t>
            </a:r>
            <a:r>
              <a:rPr lang="en-US" altLang="ko-KR" sz="3600">
                <a:solidFill>
                  <a:schemeClr val="accent1"/>
                </a:solidFill>
                <a:latin typeface="Times" pitchFamily="2" charset="0"/>
                <a:ea typeface="Gulim" panose="020B0600000101010101" pitchFamily="34" charset="-127"/>
              </a:rPr>
              <a:t>YESUS</a:t>
            </a:r>
          </a:p>
        </p:txBody>
      </p:sp>
      <p:sp>
        <p:nvSpPr>
          <p:cNvPr id="286726" name="Rectangle 6">
            <a:extLst>
              <a:ext uri="{FF2B5EF4-FFF2-40B4-BE49-F238E27FC236}">
                <a16:creationId xmlns:a16="http://schemas.microsoft.com/office/drawing/2014/main" id="{61E3E2F4-0934-3C4B-887D-1254316420E1}"/>
              </a:ext>
            </a:extLst>
          </p:cNvPr>
          <p:cNvSpPr>
            <a:spLocks noChangeArrowheads="1"/>
          </p:cNvSpPr>
          <p:nvPr/>
        </p:nvSpPr>
        <p:spPr bwMode="auto">
          <a:xfrm>
            <a:off x="3395663" y="3189288"/>
            <a:ext cx="236220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latin typeface="Times" pitchFamily="2" charset="0"/>
                <a:ea typeface="Gulim" panose="020B0600000101010101" pitchFamily="34" charset="-127"/>
              </a:rPr>
              <a:t>KITAB INJIL</a:t>
            </a:r>
          </a:p>
        </p:txBody>
      </p:sp>
      <p:sp>
        <p:nvSpPr>
          <p:cNvPr id="286742" name="Rectangle 22">
            <a:extLst>
              <a:ext uri="{FF2B5EF4-FFF2-40B4-BE49-F238E27FC236}">
                <a16:creationId xmlns:a16="http://schemas.microsoft.com/office/drawing/2014/main" id="{6B23A434-1FFE-2246-9573-D6DDA2A04BBD}"/>
              </a:ext>
            </a:extLst>
          </p:cNvPr>
          <p:cNvSpPr>
            <a:spLocks noChangeArrowheads="1"/>
          </p:cNvSpPr>
          <p:nvPr/>
        </p:nvSpPr>
        <p:spPr bwMode="auto">
          <a:xfrm>
            <a:off x="3846513" y="1765300"/>
            <a:ext cx="16541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HIDUP</a:t>
            </a:r>
          </a:p>
        </p:txBody>
      </p:sp>
      <p:sp>
        <p:nvSpPr>
          <p:cNvPr id="286743" name="Rectangle 23">
            <a:extLst>
              <a:ext uri="{FF2B5EF4-FFF2-40B4-BE49-F238E27FC236}">
                <a16:creationId xmlns:a16="http://schemas.microsoft.com/office/drawing/2014/main" id="{8F924BF0-894F-FE47-8DCF-8EA36944889D}"/>
              </a:ext>
            </a:extLst>
          </p:cNvPr>
          <p:cNvSpPr>
            <a:spLocks noChangeArrowheads="1"/>
          </p:cNvSpPr>
          <p:nvPr/>
        </p:nvSpPr>
        <p:spPr bwMode="auto">
          <a:xfrm>
            <a:off x="3859213" y="2197100"/>
            <a:ext cx="1501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SALIB</a:t>
            </a:r>
          </a:p>
        </p:txBody>
      </p:sp>
      <p:sp>
        <p:nvSpPr>
          <p:cNvPr id="286744" name="Rectangle 24">
            <a:extLst>
              <a:ext uri="{FF2B5EF4-FFF2-40B4-BE49-F238E27FC236}">
                <a16:creationId xmlns:a16="http://schemas.microsoft.com/office/drawing/2014/main" id="{A875A56C-C57B-5A49-888D-81ACF1C10DA8}"/>
              </a:ext>
            </a:extLst>
          </p:cNvPr>
          <p:cNvSpPr>
            <a:spLocks noChangeArrowheads="1"/>
          </p:cNvSpPr>
          <p:nvPr/>
        </p:nvSpPr>
        <p:spPr bwMode="auto">
          <a:xfrm>
            <a:off x="3617913" y="2654300"/>
            <a:ext cx="1958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GEREJA</a:t>
            </a:r>
          </a:p>
        </p:txBody>
      </p:sp>
      <p:sp>
        <p:nvSpPr>
          <p:cNvPr id="286746" name="AutoShape 26">
            <a:extLst>
              <a:ext uri="{FF2B5EF4-FFF2-40B4-BE49-F238E27FC236}">
                <a16:creationId xmlns:a16="http://schemas.microsoft.com/office/drawing/2014/main" id="{1384B03A-632A-5944-901D-02597FAA9EED}"/>
              </a:ext>
            </a:extLst>
          </p:cNvPr>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286747" name="Line 27">
            <a:extLst>
              <a:ext uri="{FF2B5EF4-FFF2-40B4-BE49-F238E27FC236}">
                <a16:creationId xmlns:a16="http://schemas.microsoft.com/office/drawing/2014/main" id="{6F3D8CE6-8B4B-244E-8411-9BBF9F2E017A}"/>
              </a:ext>
            </a:extLst>
          </p:cNvPr>
          <p:cNvSpPr>
            <a:spLocks noChangeShapeType="1"/>
          </p:cNvSpPr>
          <p:nvPr/>
        </p:nvSpPr>
        <p:spPr bwMode="auto">
          <a:xfrm>
            <a:off x="3416300" y="27305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48" name="Line 28">
            <a:extLst>
              <a:ext uri="{FF2B5EF4-FFF2-40B4-BE49-F238E27FC236}">
                <a16:creationId xmlns:a16="http://schemas.microsoft.com/office/drawing/2014/main" id="{A53BAF5B-6C4C-214D-962E-51A24E188FA7}"/>
              </a:ext>
            </a:extLst>
          </p:cNvPr>
          <p:cNvSpPr>
            <a:spLocks noChangeShapeType="1"/>
          </p:cNvSpPr>
          <p:nvPr/>
        </p:nvSpPr>
        <p:spPr bwMode="auto">
          <a:xfrm>
            <a:off x="3416300" y="31877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49" name="Line 29">
            <a:extLst>
              <a:ext uri="{FF2B5EF4-FFF2-40B4-BE49-F238E27FC236}">
                <a16:creationId xmlns:a16="http://schemas.microsoft.com/office/drawing/2014/main" id="{A00683C9-DB62-8C4F-93B0-5D73D43E0279}"/>
              </a:ext>
            </a:extLst>
          </p:cNvPr>
          <p:cNvSpPr>
            <a:spLocks noChangeShapeType="1"/>
          </p:cNvSpPr>
          <p:nvPr/>
        </p:nvSpPr>
        <p:spPr bwMode="auto">
          <a:xfrm>
            <a:off x="3416300" y="50165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0" name="Line 30">
            <a:extLst>
              <a:ext uri="{FF2B5EF4-FFF2-40B4-BE49-F238E27FC236}">
                <a16:creationId xmlns:a16="http://schemas.microsoft.com/office/drawing/2014/main" id="{EC4EBCD8-329D-6E42-9C1B-8CF99507168A}"/>
              </a:ext>
            </a:extLst>
          </p:cNvPr>
          <p:cNvSpPr>
            <a:spLocks noChangeShapeType="1"/>
          </p:cNvSpPr>
          <p:nvPr/>
        </p:nvSpPr>
        <p:spPr bwMode="auto">
          <a:xfrm>
            <a:off x="3416300" y="2273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1" name="Line 31">
            <a:extLst>
              <a:ext uri="{FF2B5EF4-FFF2-40B4-BE49-F238E27FC236}">
                <a16:creationId xmlns:a16="http://schemas.microsoft.com/office/drawing/2014/main" id="{CF8A6557-1C69-A049-8125-C7AC38830206}"/>
              </a:ext>
            </a:extLst>
          </p:cNvPr>
          <p:cNvSpPr>
            <a:spLocks noChangeShapeType="1"/>
          </p:cNvSpPr>
          <p:nvPr/>
        </p:nvSpPr>
        <p:spPr bwMode="auto">
          <a:xfrm>
            <a:off x="3416300" y="36449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2" name="Line 32">
            <a:extLst>
              <a:ext uri="{FF2B5EF4-FFF2-40B4-BE49-F238E27FC236}">
                <a16:creationId xmlns:a16="http://schemas.microsoft.com/office/drawing/2014/main" id="{E7B1DB77-138C-5A49-82AE-FFC578F45367}"/>
              </a:ext>
            </a:extLst>
          </p:cNvPr>
          <p:cNvSpPr>
            <a:spLocks noChangeShapeType="1"/>
          </p:cNvSpPr>
          <p:nvPr/>
        </p:nvSpPr>
        <p:spPr bwMode="auto">
          <a:xfrm>
            <a:off x="3416300" y="455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3" name="Line 33">
            <a:extLst>
              <a:ext uri="{FF2B5EF4-FFF2-40B4-BE49-F238E27FC236}">
                <a16:creationId xmlns:a16="http://schemas.microsoft.com/office/drawing/2014/main" id="{C18C188D-6D61-5E4C-AC14-90818C4A7370}"/>
              </a:ext>
            </a:extLst>
          </p:cNvPr>
          <p:cNvSpPr>
            <a:spLocks noChangeShapeType="1"/>
          </p:cNvSpPr>
          <p:nvPr/>
        </p:nvSpPr>
        <p:spPr bwMode="auto">
          <a:xfrm>
            <a:off x="3416300" y="4102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4" name="Rectangle 34">
            <a:extLst>
              <a:ext uri="{FF2B5EF4-FFF2-40B4-BE49-F238E27FC236}">
                <a16:creationId xmlns:a16="http://schemas.microsoft.com/office/drawing/2014/main" id="{AED8B7BA-7374-414C-B9A9-DFC54725F71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286755" name="Line 35">
            <a:extLst>
              <a:ext uri="{FF2B5EF4-FFF2-40B4-BE49-F238E27FC236}">
                <a16:creationId xmlns:a16="http://schemas.microsoft.com/office/drawing/2014/main" id="{A3BC4493-F645-E044-936F-C5FD1EAA2B8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6756" name="Rectangle 36">
            <a:extLst>
              <a:ext uri="{FF2B5EF4-FFF2-40B4-BE49-F238E27FC236}">
                <a16:creationId xmlns:a16="http://schemas.microsoft.com/office/drawing/2014/main" id="{839FD628-683A-4C4C-AF44-1FA09859E3E3}"/>
              </a:ext>
            </a:extLst>
          </p:cNvPr>
          <p:cNvSpPr>
            <a:spLocks noChangeArrowheads="1"/>
          </p:cNvSpPr>
          <p:nvPr/>
        </p:nvSpPr>
        <p:spPr bwMode="auto">
          <a:xfrm>
            <a:off x="7499350" y="6102350"/>
            <a:ext cx="1185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86761" name="Group 41">
            <a:extLst>
              <a:ext uri="{FF2B5EF4-FFF2-40B4-BE49-F238E27FC236}">
                <a16:creationId xmlns:a16="http://schemas.microsoft.com/office/drawing/2014/main" id="{348DE417-22AF-A84A-A353-CBBA9D4E84E5}"/>
              </a:ext>
            </a:extLst>
          </p:cNvPr>
          <p:cNvGrpSpPr>
            <a:grpSpLocks/>
          </p:cNvGrpSpPr>
          <p:nvPr/>
        </p:nvGrpSpPr>
        <p:grpSpPr bwMode="auto">
          <a:xfrm>
            <a:off x="5549900" y="425450"/>
            <a:ext cx="2832100" cy="2990850"/>
            <a:chOff x="3496" y="268"/>
            <a:chExt cx="1784" cy="1884"/>
          </a:xfrm>
        </p:grpSpPr>
        <p:grpSp>
          <p:nvGrpSpPr>
            <p:cNvPr id="286730" name="Group 10">
              <a:extLst>
                <a:ext uri="{FF2B5EF4-FFF2-40B4-BE49-F238E27FC236}">
                  <a16:creationId xmlns:a16="http://schemas.microsoft.com/office/drawing/2014/main" id="{7A5D590D-AF39-D940-B42C-57805C3ADBCE}"/>
                </a:ext>
              </a:extLst>
            </p:cNvPr>
            <p:cNvGrpSpPr>
              <a:grpSpLocks/>
            </p:cNvGrpSpPr>
            <p:nvPr/>
          </p:nvGrpSpPr>
          <p:grpSpPr bwMode="auto">
            <a:xfrm>
              <a:off x="4118" y="268"/>
              <a:ext cx="1162" cy="893"/>
              <a:chOff x="4102" y="484"/>
              <a:chExt cx="1162" cy="893"/>
            </a:xfrm>
          </p:grpSpPr>
          <p:sp>
            <p:nvSpPr>
              <p:cNvPr id="286731" name="Rectangle 11">
                <a:extLst>
                  <a:ext uri="{FF2B5EF4-FFF2-40B4-BE49-F238E27FC236}">
                    <a16:creationId xmlns:a16="http://schemas.microsoft.com/office/drawing/2014/main" id="{00EBFB47-294B-3E4F-8BB7-8A91F5A3EACA}"/>
                  </a:ext>
                </a:extLst>
              </p:cNvPr>
              <p:cNvSpPr>
                <a:spLocks noChangeArrowheads="1"/>
              </p:cNvSpPr>
              <p:nvPr/>
            </p:nvSpPr>
            <p:spPr bwMode="auto">
              <a:xfrm>
                <a:off x="4102" y="490"/>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286732" name="Rectangle 12">
                <a:extLst>
                  <a:ext uri="{FF2B5EF4-FFF2-40B4-BE49-F238E27FC236}">
                    <a16:creationId xmlns:a16="http://schemas.microsoft.com/office/drawing/2014/main" id="{A107F7B0-F965-344D-AEB9-120B971A4828}"/>
                  </a:ext>
                </a:extLst>
              </p:cNvPr>
              <p:cNvSpPr>
                <a:spLocks noChangeArrowheads="1"/>
              </p:cNvSpPr>
              <p:nvPr/>
            </p:nvSpPr>
            <p:spPr bwMode="auto">
              <a:xfrm>
                <a:off x="4140" y="484"/>
                <a:ext cx="1000" cy="89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3200">
                    <a:solidFill>
                      <a:srgbClr val="FFFF00"/>
                    </a:solidFill>
                    <a:ea typeface="Gulim" panose="020B0600000101010101" pitchFamily="34" charset="-127"/>
                  </a:rPr>
                  <a:t>Fakta</a:t>
                </a:r>
                <a:r>
                  <a:rPr lang="en-US" altLang="ko-KR">
                    <a:solidFill>
                      <a:srgbClr val="FFFF00"/>
                    </a:solidFill>
                    <a:ea typeface="Gulim" panose="020B0600000101010101" pitchFamily="34" charset="-127"/>
                  </a:rPr>
                  <a:t> </a:t>
                </a:r>
                <a:r>
                  <a:rPr lang="en-US" altLang="ko-KR" sz="2400">
                    <a:solidFill>
                      <a:srgbClr val="FFFF00"/>
                    </a:solidFill>
                    <a:ea typeface="Gulim" panose="020B0600000101010101" pitchFamily="34" charset="-127"/>
                  </a:rPr>
                  <a:t>&amp;</a:t>
                </a:r>
              </a:p>
              <a:p>
                <a:pPr algn="ctr">
                  <a:lnSpc>
                    <a:spcPct val="60000"/>
                  </a:lnSpc>
                </a:pPr>
                <a:r>
                  <a:rPr lang="en-US" altLang="ko-KR" sz="3200">
                    <a:solidFill>
                      <a:srgbClr val="FFFF00"/>
                    </a:solidFill>
                    <a:ea typeface="Gulim" panose="020B0600000101010101" pitchFamily="34" charset="-127"/>
                  </a:rPr>
                  <a:t>Teologi</a:t>
                </a:r>
                <a:endParaRPr lang="en-US" altLang="ko-KR">
                  <a:solidFill>
                    <a:srgbClr val="FFFF00"/>
                  </a:solidFill>
                  <a:ea typeface="Gulim" panose="020B0600000101010101" pitchFamily="34" charset="-127"/>
                </a:endParaRPr>
              </a:p>
              <a:p>
                <a:pPr algn="ctr"/>
                <a:endParaRPr lang="en-US" altLang="ko-KR">
                  <a:solidFill>
                    <a:srgbClr val="FFFF00"/>
                  </a:solidFill>
                  <a:ea typeface="Gulim" panose="020B0600000101010101" pitchFamily="34" charset="-127"/>
                </a:endParaRPr>
              </a:p>
              <a:p>
                <a:pPr algn="ctr"/>
                <a:endParaRPr lang="ko-KR" altLang="en-US">
                  <a:solidFill>
                    <a:srgbClr val="FFFF00"/>
                  </a:solidFill>
                  <a:ea typeface="Gulim" panose="020B0600000101010101" pitchFamily="34" charset="-127"/>
                </a:endParaRPr>
              </a:p>
            </p:txBody>
          </p:sp>
        </p:grpSp>
        <p:sp>
          <p:nvSpPr>
            <p:cNvPr id="286760" name="Line 40">
              <a:extLst>
                <a:ext uri="{FF2B5EF4-FFF2-40B4-BE49-F238E27FC236}">
                  <a16:creationId xmlns:a16="http://schemas.microsoft.com/office/drawing/2014/main" id="{62AAC66F-46B6-DA44-9785-81DDEE25F406}"/>
                </a:ext>
              </a:extLst>
            </p:cNvPr>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286823" name="Text Box 103">
            <a:extLst>
              <a:ext uri="{FF2B5EF4-FFF2-40B4-BE49-F238E27FC236}">
                <a16:creationId xmlns:a16="http://schemas.microsoft.com/office/drawing/2014/main" id="{4FC619CB-F5E0-9C4B-A187-4ECD5D2ED164}"/>
              </a:ext>
            </a:extLst>
          </p:cNvPr>
          <p:cNvSpPr txBox="1">
            <a:spLocks noChangeArrowheads="1"/>
          </p:cNvSpPr>
          <p:nvPr/>
        </p:nvSpPr>
        <p:spPr bwMode="auto">
          <a:xfrm>
            <a:off x="1779588"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Matius, Markus, Lukas, Yohanes </a:t>
            </a:r>
          </a:p>
        </p:txBody>
      </p:sp>
      <p:sp>
        <p:nvSpPr>
          <p:cNvPr id="286842" name="AutoShape 122">
            <a:extLst>
              <a:ext uri="{FF2B5EF4-FFF2-40B4-BE49-F238E27FC236}">
                <a16:creationId xmlns:a16="http://schemas.microsoft.com/office/drawing/2014/main" id="{07CE38F1-20C9-3E45-AF4F-B8005AEC7E58}"/>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3" name="Rectangle 123">
            <a:extLst>
              <a:ext uri="{FF2B5EF4-FFF2-40B4-BE49-F238E27FC236}">
                <a16:creationId xmlns:a16="http://schemas.microsoft.com/office/drawing/2014/main" id="{A94DE84C-549E-5740-A17B-05B0A595291D}"/>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4" name="Line 124">
            <a:extLst>
              <a:ext uri="{FF2B5EF4-FFF2-40B4-BE49-F238E27FC236}">
                <a16:creationId xmlns:a16="http://schemas.microsoft.com/office/drawing/2014/main" id="{35052F7E-EBBE-8348-A05A-24172C6276AA}"/>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5" name="Line 125">
            <a:extLst>
              <a:ext uri="{FF2B5EF4-FFF2-40B4-BE49-F238E27FC236}">
                <a16:creationId xmlns:a16="http://schemas.microsoft.com/office/drawing/2014/main" id="{5C661E48-84D7-604D-BADC-A3B55350FDD9}"/>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6" name="Line 126">
            <a:extLst>
              <a:ext uri="{FF2B5EF4-FFF2-40B4-BE49-F238E27FC236}">
                <a16:creationId xmlns:a16="http://schemas.microsoft.com/office/drawing/2014/main" id="{EDB081AA-AC0E-8F40-9D11-138422F49CC6}"/>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7" name="Line 127">
            <a:extLst>
              <a:ext uri="{FF2B5EF4-FFF2-40B4-BE49-F238E27FC236}">
                <a16:creationId xmlns:a16="http://schemas.microsoft.com/office/drawing/2014/main" id="{532DAD0D-C906-684F-BF1B-8024F03C6DA9}"/>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8" name="Line 128">
            <a:extLst>
              <a:ext uri="{FF2B5EF4-FFF2-40B4-BE49-F238E27FC236}">
                <a16:creationId xmlns:a16="http://schemas.microsoft.com/office/drawing/2014/main" id="{85799A34-F854-7943-9B97-FA03653B7EE2}"/>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9" name="Rectangle 129">
            <a:extLst>
              <a:ext uri="{FF2B5EF4-FFF2-40B4-BE49-F238E27FC236}">
                <a16:creationId xmlns:a16="http://schemas.microsoft.com/office/drawing/2014/main" id="{10E83AE4-F2E4-684E-8A5C-55EB151D81BB}"/>
              </a:ext>
            </a:extLst>
          </p:cNvPr>
          <p:cNvSpPr>
            <a:spLocks noChangeArrowheads="1"/>
          </p:cNvSpPr>
          <p:nvPr/>
        </p:nvSpPr>
        <p:spPr bwMode="auto">
          <a:xfrm>
            <a:off x="81343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286853" name="Rectangle 133">
            <a:extLst>
              <a:ext uri="{FF2B5EF4-FFF2-40B4-BE49-F238E27FC236}">
                <a16:creationId xmlns:a16="http://schemas.microsoft.com/office/drawing/2014/main" id="{20C3444A-021B-2242-AF38-16DE8777A641}"/>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286854" name="Rectangle 134">
            <a:extLst>
              <a:ext uri="{FF2B5EF4-FFF2-40B4-BE49-F238E27FC236}">
                <a16:creationId xmlns:a16="http://schemas.microsoft.com/office/drawing/2014/main" id="{7A937514-F5B7-BF4D-9006-269352004A4E}"/>
              </a:ext>
            </a:extLst>
          </p:cNvPr>
          <p:cNvSpPr>
            <a:spLocks noChangeArrowheads="1"/>
          </p:cNvSpPr>
          <p:nvPr/>
        </p:nvSpPr>
        <p:spPr bwMode="auto">
          <a:xfrm>
            <a:off x="82200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286855" name="Rectangle 135">
            <a:extLst>
              <a:ext uri="{FF2B5EF4-FFF2-40B4-BE49-F238E27FC236}">
                <a16:creationId xmlns:a16="http://schemas.microsoft.com/office/drawing/2014/main" id="{CC59D0D1-76BB-DA4F-9E6E-241F87403009}"/>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56" name="Rectangle 136">
            <a:extLst>
              <a:ext uri="{FF2B5EF4-FFF2-40B4-BE49-F238E27FC236}">
                <a16:creationId xmlns:a16="http://schemas.microsoft.com/office/drawing/2014/main" id="{5BFF14C1-1DD7-0441-8A9D-7178F6F20995}"/>
              </a:ext>
            </a:extLst>
          </p:cNvPr>
          <p:cNvSpPr>
            <a:spLocks noChangeArrowheads="1"/>
          </p:cNvSpPr>
          <p:nvPr/>
        </p:nvSpPr>
        <p:spPr bwMode="auto">
          <a:xfrm>
            <a:off x="81867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286857" name="Line 137">
            <a:extLst>
              <a:ext uri="{FF2B5EF4-FFF2-40B4-BE49-F238E27FC236}">
                <a16:creationId xmlns:a16="http://schemas.microsoft.com/office/drawing/2014/main" id="{6C4CA4A2-F509-7946-BE79-D4248A312782}"/>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58" name="Line 138">
            <a:extLst>
              <a:ext uri="{FF2B5EF4-FFF2-40B4-BE49-F238E27FC236}">
                <a16:creationId xmlns:a16="http://schemas.microsoft.com/office/drawing/2014/main" id="{581F41DB-F5BC-F441-9EB2-8012779989A5}"/>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59" name="Rectangle 139">
            <a:extLst>
              <a:ext uri="{FF2B5EF4-FFF2-40B4-BE49-F238E27FC236}">
                <a16:creationId xmlns:a16="http://schemas.microsoft.com/office/drawing/2014/main" id="{00183ACB-1E80-964C-9955-2D33F76E0DCB}"/>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60" name="Rectangle 140">
            <a:extLst>
              <a:ext uri="{FF2B5EF4-FFF2-40B4-BE49-F238E27FC236}">
                <a16:creationId xmlns:a16="http://schemas.microsoft.com/office/drawing/2014/main" id="{8B50E71E-B840-9448-864A-4C474D16D09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61" name="Rectangle 141">
            <a:extLst>
              <a:ext uri="{FF2B5EF4-FFF2-40B4-BE49-F238E27FC236}">
                <a16:creationId xmlns:a16="http://schemas.microsoft.com/office/drawing/2014/main" id="{53269941-C815-F340-8307-89D1C787316B}"/>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286862" name="Text Box 142">
            <a:extLst>
              <a:ext uri="{FF2B5EF4-FFF2-40B4-BE49-F238E27FC236}">
                <a16:creationId xmlns:a16="http://schemas.microsoft.com/office/drawing/2014/main" id="{2BB5406E-C0A4-B14A-AB90-DB96C284DF80}"/>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86866" name="Rectangle 146">
            <a:extLst>
              <a:ext uri="{FF2B5EF4-FFF2-40B4-BE49-F238E27FC236}">
                <a16:creationId xmlns:a16="http://schemas.microsoft.com/office/drawing/2014/main" id="{0580AF93-A7A2-664E-8709-F8032E2CF1F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54</a:t>
            </a:r>
          </a:p>
        </p:txBody>
      </p:sp>
      <p:sp>
        <p:nvSpPr>
          <p:cNvPr id="286867" name="Text Box 147">
            <a:extLst>
              <a:ext uri="{FF2B5EF4-FFF2-40B4-BE49-F238E27FC236}">
                <a16:creationId xmlns:a16="http://schemas.microsoft.com/office/drawing/2014/main" id="{081F20DA-32BA-AC4A-9E13-0F01356D27E4}"/>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286726"/>
                                        </p:tgtEl>
                                        <p:attrNameLst>
                                          <p:attrName>style.visibility</p:attrName>
                                        </p:attrNameLst>
                                      </p:cBhvr>
                                      <p:to>
                                        <p:strVal val="visible"/>
                                      </p:to>
                                    </p:set>
                                    <p:anim calcmode="lin" valueType="num">
                                      <p:cBhvr>
                                        <p:cTn id="7" dur="500" fill="hold"/>
                                        <p:tgtEl>
                                          <p:spTgt spid="286726"/>
                                        </p:tgtEl>
                                        <p:attrNameLst>
                                          <p:attrName>ppt_x</p:attrName>
                                        </p:attrNameLst>
                                      </p:cBhvr>
                                      <p:tavLst>
                                        <p:tav tm="0">
                                          <p:val>
                                            <p:strVal val="#ppt_x-#ppt_w/2"/>
                                          </p:val>
                                        </p:tav>
                                        <p:tav tm="100000">
                                          <p:val>
                                            <p:strVal val="#ppt_x"/>
                                          </p:val>
                                        </p:tav>
                                      </p:tavLst>
                                    </p:anim>
                                    <p:anim calcmode="lin" valueType="num">
                                      <p:cBhvr>
                                        <p:cTn id="8" dur="500" fill="hold"/>
                                        <p:tgtEl>
                                          <p:spTgt spid="286726"/>
                                        </p:tgtEl>
                                        <p:attrNameLst>
                                          <p:attrName>ppt_y</p:attrName>
                                        </p:attrNameLst>
                                      </p:cBhvr>
                                      <p:tavLst>
                                        <p:tav tm="0">
                                          <p:val>
                                            <p:strVal val="#ppt_y"/>
                                          </p:val>
                                        </p:tav>
                                        <p:tav tm="100000">
                                          <p:val>
                                            <p:strVal val="#ppt_y"/>
                                          </p:val>
                                        </p:tav>
                                      </p:tavLst>
                                    </p:anim>
                                    <p:anim calcmode="lin" valueType="num">
                                      <p:cBhvr>
                                        <p:cTn id="9" dur="500" fill="hold"/>
                                        <p:tgtEl>
                                          <p:spTgt spid="286726"/>
                                        </p:tgtEl>
                                        <p:attrNameLst>
                                          <p:attrName>ppt_w</p:attrName>
                                        </p:attrNameLst>
                                      </p:cBhvr>
                                      <p:tavLst>
                                        <p:tav tm="0">
                                          <p:val>
                                            <p:fltVal val="0"/>
                                          </p:val>
                                        </p:tav>
                                        <p:tav tm="100000">
                                          <p:val>
                                            <p:strVal val="#ppt_w"/>
                                          </p:val>
                                        </p:tav>
                                      </p:tavLst>
                                    </p:anim>
                                    <p:anim calcmode="lin" valueType="num">
                                      <p:cBhvr>
                                        <p:cTn id="10" dur="500" fill="hold"/>
                                        <p:tgtEl>
                                          <p:spTgt spid="2867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nodeType="afterEffect">
                                  <p:stCondLst>
                                    <p:cond delay="0"/>
                                  </p:stCondLst>
                                  <p:childTnLst>
                                    <p:set>
                                      <p:cBhvr>
                                        <p:cTn id="13" dur="1" fill="hold">
                                          <p:stCondLst>
                                            <p:cond delay="0"/>
                                          </p:stCondLst>
                                        </p:cTn>
                                        <p:tgtEl>
                                          <p:spTgt spid="286761"/>
                                        </p:tgtEl>
                                        <p:attrNameLst>
                                          <p:attrName>style.visibility</p:attrName>
                                        </p:attrNameLst>
                                      </p:cBhvr>
                                      <p:to>
                                        <p:strVal val="visible"/>
                                      </p:to>
                                    </p:set>
                                    <p:anim calcmode="lin" valueType="num">
                                      <p:cBhvr>
                                        <p:cTn id="14" dur="500" fill="hold"/>
                                        <p:tgtEl>
                                          <p:spTgt spid="286761"/>
                                        </p:tgtEl>
                                        <p:attrNameLst>
                                          <p:attrName>ppt_x</p:attrName>
                                        </p:attrNameLst>
                                      </p:cBhvr>
                                      <p:tavLst>
                                        <p:tav tm="0">
                                          <p:val>
                                            <p:strVal val="#ppt_x-#ppt_w/2"/>
                                          </p:val>
                                        </p:tav>
                                        <p:tav tm="100000">
                                          <p:val>
                                            <p:strVal val="#ppt_x"/>
                                          </p:val>
                                        </p:tav>
                                      </p:tavLst>
                                    </p:anim>
                                    <p:anim calcmode="lin" valueType="num">
                                      <p:cBhvr>
                                        <p:cTn id="15" dur="500" fill="hold"/>
                                        <p:tgtEl>
                                          <p:spTgt spid="286761"/>
                                        </p:tgtEl>
                                        <p:attrNameLst>
                                          <p:attrName>ppt_y</p:attrName>
                                        </p:attrNameLst>
                                      </p:cBhvr>
                                      <p:tavLst>
                                        <p:tav tm="0">
                                          <p:val>
                                            <p:strVal val="#ppt_y"/>
                                          </p:val>
                                        </p:tav>
                                        <p:tav tm="100000">
                                          <p:val>
                                            <p:strVal val="#ppt_y"/>
                                          </p:val>
                                        </p:tav>
                                      </p:tavLst>
                                    </p:anim>
                                    <p:anim calcmode="lin" valueType="num">
                                      <p:cBhvr>
                                        <p:cTn id="16" dur="500" fill="hold"/>
                                        <p:tgtEl>
                                          <p:spTgt spid="286761"/>
                                        </p:tgtEl>
                                        <p:attrNameLst>
                                          <p:attrName>ppt_w</p:attrName>
                                        </p:attrNameLst>
                                      </p:cBhvr>
                                      <p:tavLst>
                                        <p:tav tm="0">
                                          <p:val>
                                            <p:fltVal val="0"/>
                                          </p:val>
                                        </p:tav>
                                        <p:tav tm="100000">
                                          <p:val>
                                            <p:strVal val="#ppt_w"/>
                                          </p:val>
                                        </p:tav>
                                      </p:tavLst>
                                    </p:anim>
                                    <p:anim calcmode="lin" valueType="num">
                                      <p:cBhvr>
                                        <p:cTn id="17" dur="500" fill="hold"/>
                                        <p:tgtEl>
                                          <p:spTgt spid="2867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5442" name="Rectangle 2">
            <a:extLst>
              <a:ext uri="{FF2B5EF4-FFF2-40B4-BE49-F238E27FC236}">
                <a16:creationId xmlns:a16="http://schemas.microsoft.com/office/drawing/2014/main" id="{E5CD02B5-5CB7-674A-8AF6-EF1844B3E408}"/>
              </a:ext>
            </a:extLst>
          </p:cNvPr>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45443" name="AutoShape 3">
            <a:extLst>
              <a:ext uri="{FF2B5EF4-FFF2-40B4-BE49-F238E27FC236}">
                <a16:creationId xmlns:a16="http://schemas.microsoft.com/office/drawing/2014/main" id="{1E493CAA-EC69-9945-8EC8-1C93B12FAF63}"/>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444" name="Rectangle 4">
            <a:extLst>
              <a:ext uri="{FF2B5EF4-FFF2-40B4-BE49-F238E27FC236}">
                <a16:creationId xmlns:a16="http://schemas.microsoft.com/office/drawing/2014/main" id="{2546A44F-72D1-4D45-983A-E00E8573BE13}"/>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447" name="Rectangle 7">
            <a:extLst>
              <a:ext uri="{FF2B5EF4-FFF2-40B4-BE49-F238E27FC236}">
                <a16:creationId xmlns:a16="http://schemas.microsoft.com/office/drawing/2014/main" id="{1AC4384E-05FF-504D-B25F-22EECB7D477C}"/>
              </a:ext>
            </a:extLst>
          </p:cNvPr>
          <p:cNvSpPr>
            <a:spLocks noChangeArrowheads="1"/>
          </p:cNvSpPr>
          <p:nvPr/>
        </p:nvSpPr>
        <p:spPr bwMode="auto">
          <a:xfrm>
            <a:off x="3325813" y="3673475"/>
            <a:ext cx="26225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latin typeface="Times" pitchFamily="2" charset="0"/>
                <a:ea typeface="Gulim" panose="020B0600000101010101" pitchFamily="34" charset="-127"/>
              </a:rPr>
              <a:t>KISAH RASUL</a:t>
            </a:r>
          </a:p>
        </p:txBody>
      </p:sp>
      <p:sp>
        <p:nvSpPr>
          <p:cNvPr id="445454" name="AutoShape 14">
            <a:extLst>
              <a:ext uri="{FF2B5EF4-FFF2-40B4-BE49-F238E27FC236}">
                <a16:creationId xmlns:a16="http://schemas.microsoft.com/office/drawing/2014/main" id="{D2CAD123-5A0D-5241-969F-28453173427C}"/>
              </a:ext>
            </a:extLst>
          </p:cNvPr>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445455" name="Line 15">
            <a:extLst>
              <a:ext uri="{FF2B5EF4-FFF2-40B4-BE49-F238E27FC236}">
                <a16:creationId xmlns:a16="http://schemas.microsoft.com/office/drawing/2014/main" id="{B722E383-1219-F148-941B-31B7495BB6C0}"/>
              </a:ext>
            </a:extLst>
          </p:cNvPr>
          <p:cNvSpPr>
            <a:spLocks noChangeShapeType="1"/>
          </p:cNvSpPr>
          <p:nvPr/>
        </p:nvSpPr>
        <p:spPr bwMode="auto">
          <a:xfrm>
            <a:off x="3416300" y="27305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456" name="Line 16">
            <a:extLst>
              <a:ext uri="{FF2B5EF4-FFF2-40B4-BE49-F238E27FC236}">
                <a16:creationId xmlns:a16="http://schemas.microsoft.com/office/drawing/2014/main" id="{0DF949F3-40C8-F34E-8F5A-9797C3D38314}"/>
              </a:ext>
            </a:extLst>
          </p:cNvPr>
          <p:cNvSpPr>
            <a:spLocks noChangeShapeType="1"/>
          </p:cNvSpPr>
          <p:nvPr/>
        </p:nvSpPr>
        <p:spPr bwMode="auto">
          <a:xfrm>
            <a:off x="3416300" y="31877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457" name="Line 17">
            <a:extLst>
              <a:ext uri="{FF2B5EF4-FFF2-40B4-BE49-F238E27FC236}">
                <a16:creationId xmlns:a16="http://schemas.microsoft.com/office/drawing/2014/main" id="{D5F9F8AB-1E5B-4246-B1BA-5DCD1D918E85}"/>
              </a:ext>
            </a:extLst>
          </p:cNvPr>
          <p:cNvSpPr>
            <a:spLocks noChangeShapeType="1"/>
          </p:cNvSpPr>
          <p:nvPr/>
        </p:nvSpPr>
        <p:spPr bwMode="auto">
          <a:xfrm>
            <a:off x="3416300" y="50165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458" name="Line 18">
            <a:extLst>
              <a:ext uri="{FF2B5EF4-FFF2-40B4-BE49-F238E27FC236}">
                <a16:creationId xmlns:a16="http://schemas.microsoft.com/office/drawing/2014/main" id="{39B335E0-BFBA-1E46-B09A-E7D3550840A0}"/>
              </a:ext>
            </a:extLst>
          </p:cNvPr>
          <p:cNvSpPr>
            <a:spLocks noChangeShapeType="1"/>
          </p:cNvSpPr>
          <p:nvPr/>
        </p:nvSpPr>
        <p:spPr bwMode="auto">
          <a:xfrm>
            <a:off x="3416300" y="2273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459" name="Line 19">
            <a:extLst>
              <a:ext uri="{FF2B5EF4-FFF2-40B4-BE49-F238E27FC236}">
                <a16:creationId xmlns:a16="http://schemas.microsoft.com/office/drawing/2014/main" id="{FF3B7347-56FC-5F4A-AB07-34D6AE652670}"/>
              </a:ext>
            </a:extLst>
          </p:cNvPr>
          <p:cNvSpPr>
            <a:spLocks noChangeShapeType="1"/>
          </p:cNvSpPr>
          <p:nvPr/>
        </p:nvSpPr>
        <p:spPr bwMode="auto">
          <a:xfrm>
            <a:off x="3416300" y="36449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460" name="Line 20">
            <a:extLst>
              <a:ext uri="{FF2B5EF4-FFF2-40B4-BE49-F238E27FC236}">
                <a16:creationId xmlns:a16="http://schemas.microsoft.com/office/drawing/2014/main" id="{EB7ADCEC-C574-8844-BFA0-BC2A4D898E6B}"/>
              </a:ext>
            </a:extLst>
          </p:cNvPr>
          <p:cNvSpPr>
            <a:spLocks noChangeShapeType="1"/>
          </p:cNvSpPr>
          <p:nvPr/>
        </p:nvSpPr>
        <p:spPr bwMode="auto">
          <a:xfrm>
            <a:off x="3416300" y="455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461" name="Line 21">
            <a:extLst>
              <a:ext uri="{FF2B5EF4-FFF2-40B4-BE49-F238E27FC236}">
                <a16:creationId xmlns:a16="http://schemas.microsoft.com/office/drawing/2014/main" id="{86248753-3BF0-104E-9C18-0854CA360EC9}"/>
              </a:ext>
            </a:extLst>
          </p:cNvPr>
          <p:cNvSpPr>
            <a:spLocks noChangeShapeType="1"/>
          </p:cNvSpPr>
          <p:nvPr/>
        </p:nvSpPr>
        <p:spPr bwMode="auto">
          <a:xfrm>
            <a:off x="3416300" y="4102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462" name="Rectangle 22">
            <a:extLst>
              <a:ext uri="{FF2B5EF4-FFF2-40B4-BE49-F238E27FC236}">
                <a16:creationId xmlns:a16="http://schemas.microsoft.com/office/drawing/2014/main" id="{069C6C9B-A200-5748-99CB-9F885440B7DE}"/>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45463" name="Line 23">
            <a:extLst>
              <a:ext uri="{FF2B5EF4-FFF2-40B4-BE49-F238E27FC236}">
                <a16:creationId xmlns:a16="http://schemas.microsoft.com/office/drawing/2014/main" id="{27B1ABA5-5214-6E4B-9AFC-EFA5BBBDAEF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45464" name="Rectangle 24">
            <a:extLst>
              <a:ext uri="{FF2B5EF4-FFF2-40B4-BE49-F238E27FC236}">
                <a16:creationId xmlns:a16="http://schemas.microsoft.com/office/drawing/2014/main" id="{7F907202-1408-D943-BD99-A87DEEC2A9A5}"/>
              </a:ext>
            </a:extLst>
          </p:cNvPr>
          <p:cNvSpPr>
            <a:spLocks noChangeArrowheads="1"/>
          </p:cNvSpPr>
          <p:nvPr/>
        </p:nvSpPr>
        <p:spPr bwMode="auto">
          <a:xfrm>
            <a:off x="7499350" y="6102350"/>
            <a:ext cx="1185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5475" name="Group 35">
            <a:extLst>
              <a:ext uri="{FF2B5EF4-FFF2-40B4-BE49-F238E27FC236}">
                <a16:creationId xmlns:a16="http://schemas.microsoft.com/office/drawing/2014/main" id="{E8EF70DA-539B-414C-981F-A4075149AC32}"/>
              </a:ext>
            </a:extLst>
          </p:cNvPr>
          <p:cNvGrpSpPr>
            <a:grpSpLocks/>
          </p:cNvGrpSpPr>
          <p:nvPr/>
        </p:nvGrpSpPr>
        <p:grpSpPr bwMode="auto">
          <a:xfrm>
            <a:off x="5776913" y="2098675"/>
            <a:ext cx="2784475" cy="1681163"/>
            <a:chOff x="3520" y="1322"/>
            <a:chExt cx="1873" cy="1126"/>
          </a:xfrm>
        </p:grpSpPr>
        <p:grpSp>
          <p:nvGrpSpPr>
            <p:cNvPr id="445476" name="Group 36">
              <a:extLst>
                <a:ext uri="{FF2B5EF4-FFF2-40B4-BE49-F238E27FC236}">
                  <a16:creationId xmlns:a16="http://schemas.microsoft.com/office/drawing/2014/main" id="{E18DC806-C9E1-9447-A64A-0F06A1AB3D1B}"/>
                </a:ext>
              </a:extLst>
            </p:cNvPr>
            <p:cNvGrpSpPr>
              <a:grpSpLocks/>
            </p:cNvGrpSpPr>
            <p:nvPr/>
          </p:nvGrpSpPr>
          <p:grpSpPr bwMode="auto">
            <a:xfrm>
              <a:off x="4048" y="1322"/>
              <a:ext cx="1345" cy="681"/>
              <a:chOff x="4112" y="1314"/>
              <a:chExt cx="1345" cy="681"/>
            </a:xfrm>
          </p:grpSpPr>
          <p:sp>
            <p:nvSpPr>
              <p:cNvPr id="445477" name="Rectangle 37">
                <a:extLst>
                  <a:ext uri="{FF2B5EF4-FFF2-40B4-BE49-F238E27FC236}">
                    <a16:creationId xmlns:a16="http://schemas.microsoft.com/office/drawing/2014/main" id="{F41B9799-7C5C-B54E-A5D7-4C5B1403B6C3}"/>
                  </a:ext>
                </a:extLst>
              </p:cNvPr>
              <p:cNvSpPr>
                <a:spLocks noChangeArrowheads="1"/>
              </p:cNvSpPr>
              <p:nvPr/>
            </p:nvSpPr>
            <p:spPr bwMode="auto">
              <a:xfrm>
                <a:off x="4112" y="1334"/>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45478" name="Rectangle 38">
                <a:extLst>
                  <a:ext uri="{FF2B5EF4-FFF2-40B4-BE49-F238E27FC236}">
                    <a16:creationId xmlns:a16="http://schemas.microsoft.com/office/drawing/2014/main" id="{3DAAB16C-9947-F642-A471-D246F5653DB4}"/>
                  </a:ext>
                </a:extLst>
              </p:cNvPr>
              <p:cNvSpPr>
                <a:spLocks noChangeArrowheads="1"/>
              </p:cNvSpPr>
              <p:nvPr/>
            </p:nvSpPr>
            <p:spPr bwMode="auto">
              <a:xfrm>
                <a:off x="4253" y="1314"/>
                <a:ext cx="1204" cy="48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pPr>
                <a:r>
                  <a:rPr lang="en-US" altLang="ko-KR" sz="3200">
                    <a:solidFill>
                      <a:srgbClr val="FFFF00"/>
                    </a:solidFill>
                    <a:ea typeface="Gulim" panose="020B0600000101010101" pitchFamily="34" charset="-127"/>
                  </a:rPr>
                  <a:t>Sejarah </a:t>
                </a:r>
              </a:p>
              <a:p>
                <a:pPr>
                  <a:lnSpc>
                    <a:spcPct val="65000"/>
                  </a:lnSpc>
                </a:pPr>
                <a:r>
                  <a:rPr lang="en-US" altLang="ko-KR" sz="3200">
                    <a:solidFill>
                      <a:srgbClr val="FFFF00"/>
                    </a:solidFill>
                    <a:ea typeface="Gulim" panose="020B0600000101010101" pitchFamily="34" charset="-127"/>
                  </a:rPr>
                  <a:t>Gereja</a:t>
                </a:r>
              </a:p>
            </p:txBody>
          </p:sp>
        </p:grpSp>
        <p:sp>
          <p:nvSpPr>
            <p:cNvPr id="445479" name="Line 39">
              <a:extLst>
                <a:ext uri="{FF2B5EF4-FFF2-40B4-BE49-F238E27FC236}">
                  <a16:creationId xmlns:a16="http://schemas.microsoft.com/office/drawing/2014/main" id="{5351CDF0-1215-684F-92A7-B2A1DEFF3471}"/>
                </a:ext>
              </a:extLst>
            </p:cNvPr>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445480" name="Group 40">
            <a:extLst>
              <a:ext uri="{FF2B5EF4-FFF2-40B4-BE49-F238E27FC236}">
                <a16:creationId xmlns:a16="http://schemas.microsoft.com/office/drawing/2014/main" id="{D43695D6-B157-0E4E-97BF-BD1C8A47C323}"/>
              </a:ext>
            </a:extLst>
          </p:cNvPr>
          <p:cNvGrpSpPr>
            <a:grpSpLocks/>
          </p:cNvGrpSpPr>
          <p:nvPr/>
        </p:nvGrpSpPr>
        <p:grpSpPr bwMode="auto">
          <a:xfrm>
            <a:off x="5645150" y="439738"/>
            <a:ext cx="2832100" cy="2990850"/>
            <a:chOff x="3496" y="268"/>
            <a:chExt cx="1784" cy="1884"/>
          </a:xfrm>
        </p:grpSpPr>
        <p:grpSp>
          <p:nvGrpSpPr>
            <p:cNvPr id="445481" name="Group 41">
              <a:extLst>
                <a:ext uri="{FF2B5EF4-FFF2-40B4-BE49-F238E27FC236}">
                  <a16:creationId xmlns:a16="http://schemas.microsoft.com/office/drawing/2014/main" id="{C56BEB91-8B9D-4249-BC88-89F1CB3174FB}"/>
                </a:ext>
              </a:extLst>
            </p:cNvPr>
            <p:cNvGrpSpPr>
              <a:grpSpLocks/>
            </p:cNvGrpSpPr>
            <p:nvPr/>
          </p:nvGrpSpPr>
          <p:grpSpPr bwMode="auto">
            <a:xfrm>
              <a:off x="3833" y="268"/>
              <a:ext cx="1447" cy="893"/>
              <a:chOff x="3817" y="484"/>
              <a:chExt cx="1447" cy="893"/>
            </a:xfrm>
          </p:grpSpPr>
          <p:sp>
            <p:nvSpPr>
              <p:cNvPr id="445482" name="Rectangle 42">
                <a:extLst>
                  <a:ext uri="{FF2B5EF4-FFF2-40B4-BE49-F238E27FC236}">
                    <a16:creationId xmlns:a16="http://schemas.microsoft.com/office/drawing/2014/main" id="{C7189D62-1EEA-2341-81A4-86259931FCE1}"/>
                  </a:ext>
                </a:extLst>
              </p:cNvPr>
              <p:cNvSpPr>
                <a:spLocks noChangeArrowheads="1"/>
              </p:cNvSpPr>
              <p:nvPr/>
            </p:nvSpPr>
            <p:spPr bwMode="auto">
              <a:xfrm>
                <a:off x="4102" y="490"/>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45483" name="Rectangle 43">
                <a:extLst>
                  <a:ext uri="{FF2B5EF4-FFF2-40B4-BE49-F238E27FC236}">
                    <a16:creationId xmlns:a16="http://schemas.microsoft.com/office/drawing/2014/main" id="{C1894E32-D3E4-2042-9598-8267352DF8B4}"/>
                  </a:ext>
                </a:extLst>
              </p:cNvPr>
              <p:cNvSpPr>
                <a:spLocks noChangeArrowheads="1"/>
              </p:cNvSpPr>
              <p:nvPr/>
            </p:nvSpPr>
            <p:spPr bwMode="auto">
              <a:xfrm>
                <a:off x="3817" y="484"/>
                <a:ext cx="1131" cy="89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3200">
                    <a:solidFill>
                      <a:srgbClr val="FFFF00"/>
                    </a:solidFill>
                    <a:ea typeface="Gulim" panose="020B0600000101010101" pitchFamily="34" charset="-127"/>
                  </a:rPr>
                  <a:t>Fakta</a:t>
                </a:r>
                <a:r>
                  <a:rPr lang="en-US" altLang="ko-KR">
                    <a:solidFill>
                      <a:srgbClr val="FFFF00"/>
                    </a:solidFill>
                    <a:ea typeface="Gulim" panose="020B0600000101010101" pitchFamily="34" charset="-127"/>
                  </a:rPr>
                  <a:t> </a:t>
                </a:r>
                <a:r>
                  <a:rPr lang="en-US" altLang="ko-KR" sz="2400">
                    <a:solidFill>
                      <a:srgbClr val="FFFF00"/>
                    </a:solidFill>
                    <a:ea typeface="Gulim" panose="020B0600000101010101" pitchFamily="34" charset="-127"/>
                  </a:rPr>
                  <a:t>&amp;</a:t>
                </a:r>
              </a:p>
              <a:p>
                <a:pPr algn="ctr">
                  <a:lnSpc>
                    <a:spcPct val="60000"/>
                  </a:lnSpc>
                </a:pPr>
                <a:r>
                  <a:rPr lang="en-US" altLang="ko-KR" sz="3200">
                    <a:solidFill>
                      <a:srgbClr val="FFFF00"/>
                    </a:solidFill>
                    <a:ea typeface="Gulim" panose="020B0600000101010101" pitchFamily="34" charset="-127"/>
                  </a:rPr>
                  <a:t>Theologi</a:t>
                </a:r>
                <a:endParaRPr lang="en-US" altLang="ko-KR">
                  <a:solidFill>
                    <a:srgbClr val="FFFF00"/>
                  </a:solidFill>
                  <a:ea typeface="Gulim" panose="020B0600000101010101" pitchFamily="34" charset="-127"/>
                </a:endParaRPr>
              </a:p>
              <a:p>
                <a:pPr algn="ctr"/>
                <a:endParaRPr lang="en-US" altLang="ko-KR">
                  <a:solidFill>
                    <a:srgbClr val="FFFF00"/>
                  </a:solidFill>
                  <a:ea typeface="Gulim" panose="020B0600000101010101" pitchFamily="34" charset="-127"/>
                </a:endParaRPr>
              </a:p>
              <a:p>
                <a:pPr algn="ctr"/>
                <a:endParaRPr lang="ko-KR" altLang="en-US">
                  <a:solidFill>
                    <a:srgbClr val="FFFF00"/>
                  </a:solidFill>
                  <a:ea typeface="Gulim" panose="020B0600000101010101" pitchFamily="34" charset="-127"/>
                </a:endParaRPr>
              </a:p>
            </p:txBody>
          </p:sp>
        </p:grpSp>
        <p:sp>
          <p:nvSpPr>
            <p:cNvPr id="445484" name="Line 44">
              <a:extLst>
                <a:ext uri="{FF2B5EF4-FFF2-40B4-BE49-F238E27FC236}">
                  <a16:creationId xmlns:a16="http://schemas.microsoft.com/office/drawing/2014/main" id="{FA422C84-79C9-5D42-A0D9-8A523773D503}"/>
                </a:ext>
              </a:extLst>
            </p:cNvPr>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45522" name="Text Box 82">
            <a:extLst>
              <a:ext uri="{FF2B5EF4-FFF2-40B4-BE49-F238E27FC236}">
                <a16:creationId xmlns:a16="http://schemas.microsoft.com/office/drawing/2014/main" id="{5CAB5EDE-EC70-2843-A9DE-B7FE4630BE22}"/>
              </a:ext>
            </a:extLst>
          </p:cNvPr>
          <p:cNvSpPr txBox="1">
            <a:spLocks noChangeArrowheads="1"/>
          </p:cNvSpPr>
          <p:nvPr/>
        </p:nvSpPr>
        <p:spPr bwMode="auto">
          <a:xfrm>
            <a:off x="1778000" y="0"/>
            <a:ext cx="5957888"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Kisah Para Rasul </a:t>
            </a:r>
          </a:p>
        </p:txBody>
      </p:sp>
      <p:sp>
        <p:nvSpPr>
          <p:cNvPr id="445543" name="AutoShape 103">
            <a:extLst>
              <a:ext uri="{FF2B5EF4-FFF2-40B4-BE49-F238E27FC236}">
                <a16:creationId xmlns:a16="http://schemas.microsoft.com/office/drawing/2014/main" id="{E7D5628B-744C-E14A-B313-6E6D3FCF0522}"/>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44" name="Rectangle 104">
            <a:extLst>
              <a:ext uri="{FF2B5EF4-FFF2-40B4-BE49-F238E27FC236}">
                <a16:creationId xmlns:a16="http://schemas.microsoft.com/office/drawing/2014/main" id="{F2BFFE89-6049-2944-B509-64093D02EE8A}"/>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45" name="Line 105">
            <a:extLst>
              <a:ext uri="{FF2B5EF4-FFF2-40B4-BE49-F238E27FC236}">
                <a16:creationId xmlns:a16="http://schemas.microsoft.com/office/drawing/2014/main" id="{AEFD5A48-26B1-E347-BE72-E067642D3EE4}"/>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46" name="Line 106">
            <a:extLst>
              <a:ext uri="{FF2B5EF4-FFF2-40B4-BE49-F238E27FC236}">
                <a16:creationId xmlns:a16="http://schemas.microsoft.com/office/drawing/2014/main" id="{1FF66F2A-538C-0246-B508-B8FC24D62B98}"/>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47" name="Line 107">
            <a:extLst>
              <a:ext uri="{FF2B5EF4-FFF2-40B4-BE49-F238E27FC236}">
                <a16:creationId xmlns:a16="http://schemas.microsoft.com/office/drawing/2014/main" id="{21C7AA81-2C7E-B444-8823-8203DC1697F2}"/>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48" name="Line 108">
            <a:extLst>
              <a:ext uri="{FF2B5EF4-FFF2-40B4-BE49-F238E27FC236}">
                <a16:creationId xmlns:a16="http://schemas.microsoft.com/office/drawing/2014/main" id="{65264FFF-D2C8-B44A-A694-ABFF16DF2F3B}"/>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49" name="Line 109">
            <a:extLst>
              <a:ext uri="{FF2B5EF4-FFF2-40B4-BE49-F238E27FC236}">
                <a16:creationId xmlns:a16="http://schemas.microsoft.com/office/drawing/2014/main" id="{7EAE4476-F138-E447-8A3A-B3B0AB20F58E}"/>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50" name="Rectangle 110">
            <a:extLst>
              <a:ext uri="{FF2B5EF4-FFF2-40B4-BE49-F238E27FC236}">
                <a16:creationId xmlns:a16="http://schemas.microsoft.com/office/drawing/2014/main" id="{9CC09B32-26BC-824D-8490-671DBC0A7BD8}"/>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445551" name="Rectangle 111">
            <a:extLst>
              <a:ext uri="{FF2B5EF4-FFF2-40B4-BE49-F238E27FC236}">
                <a16:creationId xmlns:a16="http://schemas.microsoft.com/office/drawing/2014/main" id="{4700036F-B565-9547-ACB5-6711FC08D126}"/>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Kisah Rasul</a:t>
            </a:r>
          </a:p>
        </p:txBody>
      </p:sp>
      <p:sp>
        <p:nvSpPr>
          <p:cNvPr id="445554" name="Rectangle 114">
            <a:extLst>
              <a:ext uri="{FF2B5EF4-FFF2-40B4-BE49-F238E27FC236}">
                <a16:creationId xmlns:a16="http://schemas.microsoft.com/office/drawing/2014/main" id="{8AD058C6-EFEA-FC4D-A1C2-636C825F31D8}"/>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45555" name="Rectangle 115">
            <a:extLst>
              <a:ext uri="{FF2B5EF4-FFF2-40B4-BE49-F238E27FC236}">
                <a16:creationId xmlns:a16="http://schemas.microsoft.com/office/drawing/2014/main" id="{EF400001-CA47-BE40-B2A7-24FFE6F49B24}"/>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45556" name="Rectangle 116">
            <a:extLst>
              <a:ext uri="{FF2B5EF4-FFF2-40B4-BE49-F238E27FC236}">
                <a16:creationId xmlns:a16="http://schemas.microsoft.com/office/drawing/2014/main" id="{45BD6957-1F19-2343-8983-7E455B7A3EE5}"/>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57" name="Rectangle 117">
            <a:extLst>
              <a:ext uri="{FF2B5EF4-FFF2-40B4-BE49-F238E27FC236}">
                <a16:creationId xmlns:a16="http://schemas.microsoft.com/office/drawing/2014/main" id="{45278CC3-1CC9-3446-AF3C-D7EF3D7BCB40}"/>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445558" name="Line 118">
            <a:extLst>
              <a:ext uri="{FF2B5EF4-FFF2-40B4-BE49-F238E27FC236}">
                <a16:creationId xmlns:a16="http://schemas.microsoft.com/office/drawing/2014/main" id="{556CC644-4BAB-2849-8A08-FBC049FA9F0F}"/>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59" name="Line 119">
            <a:extLst>
              <a:ext uri="{FF2B5EF4-FFF2-40B4-BE49-F238E27FC236}">
                <a16:creationId xmlns:a16="http://schemas.microsoft.com/office/drawing/2014/main" id="{1AA4666D-C4B9-0D4F-82C5-BBD66ABD1105}"/>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60" name="Rectangle 120">
            <a:extLst>
              <a:ext uri="{FF2B5EF4-FFF2-40B4-BE49-F238E27FC236}">
                <a16:creationId xmlns:a16="http://schemas.microsoft.com/office/drawing/2014/main" id="{7732339D-D481-0F40-B400-D534EDFC09B3}"/>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61" name="Rectangle 121">
            <a:extLst>
              <a:ext uri="{FF2B5EF4-FFF2-40B4-BE49-F238E27FC236}">
                <a16:creationId xmlns:a16="http://schemas.microsoft.com/office/drawing/2014/main" id="{D940DD07-A2DF-C546-84E3-371B86F64884}"/>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562" name="Rectangle 122">
            <a:extLst>
              <a:ext uri="{FF2B5EF4-FFF2-40B4-BE49-F238E27FC236}">
                <a16:creationId xmlns:a16="http://schemas.microsoft.com/office/drawing/2014/main" id="{D818A674-62B9-8341-BF58-320FC325A5D1}"/>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45563" name="Text Box 123">
            <a:extLst>
              <a:ext uri="{FF2B5EF4-FFF2-40B4-BE49-F238E27FC236}">
                <a16:creationId xmlns:a16="http://schemas.microsoft.com/office/drawing/2014/main" id="{ED3E3FB2-4EC1-5B44-A9DF-0DB53452BC7B}"/>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45568" name="Rectangle 128">
            <a:extLst>
              <a:ext uri="{FF2B5EF4-FFF2-40B4-BE49-F238E27FC236}">
                <a16:creationId xmlns:a16="http://schemas.microsoft.com/office/drawing/2014/main" id="{92FA247C-530E-D449-A82F-D408082D713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55</a:t>
            </a:r>
          </a:p>
        </p:txBody>
      </p:sp>
      <p:sp>
        <p:nvSpPr>
          <p:cNvPr id="445569" name="Text Box 129">
            <a:extLst>
              <a:ext uri="{FF2B5EF4-FFF2-40B4-BE49-F238E27FC236}">
                <a16:creationId xmlns:a16="http://schemas.microsoft.com/office/drawing/2014/main" id="{08B1FD2B-8054-6846-BAF0-FA0241482DE5}"/>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445575" name="Rectangle 135">
            <a:extLst>
              <a:ext uri="{FF2B5EF4-FFF2-40B4-BE49-F238E27FC236}">
                <a16:creationId xmlns:a16="http://schemas.microsoft.com/office/drawing/2014/main" id="{61C8D65F-38A2-6346-9361-70E2C345B2CD}"/>
              </a:ext>
            </a:extLst>
          </p:cNvPr>
          <p:cNvSpPr>
            <a:spLocks noChangeArrowheads="1"/>
          </p:cNvSpPr>
          <p:nvPr/>
        </p:nvSpPr>
        <p:spPr bwMode="auto">
          <a:xfrm>
            <a:off x="2919413" y="914400"/>
            <a:ext cx="1920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b="0">
                <a:solidFill>
                  <a:schemeClr val="accent1"/>
                </a:solidFill>
                <a:latin typeface="Times" pitchFamily="2" charset="0"/>
                <a:ea typeface="Gulim" panose="020B0600000101010101" pitchFamily="34" charset="-127"/>
              </a:rPr>
              <a:t>   </a:t>
            </a:r>
            <a:r>
              <a:rPr lang="en-US" altLang="ko-KR" sz="3600">
                <a:solidFill>
                  <a:schemeClr val="accent1"/>
                </a:solidFill>
                <a:latin typeface="Times" pitchFamily="2" charset="0"/>
                <a:ea typeface="Gulim" panose="020B0600000101010101" pitchFamily="34" charset="-127"/>
              </a:rPr>
              <a:t>YESUS</a:t>
            </a:r>
          </a:p>
        </p:txBody>
      </p:sp>
      <p:sp>
        <p:nvSpPr>
          <p:cNvPr id="445576" name="Rectangle 136">
            <a:extLst>
              <a:ext uri="{FF2B5EF4-FFF2-40B4-BE49-F238E27FC236}">
                <a16:creationId xmlns:a16="http://schemas.microsoft.com/office/drawing/2014/main" id="{6FCD780D-20C1-C340-92E6-317B54A9F306}"/>
              </a:ext>
            </a:extLst>
          </p:cNvPr>
          <p:cNvSpPr>
            <a:spLocks noChangeArrowheads="1"/>
          </p:cNvSpPr>
          <p:nvPr/>
        </p:nvSpPr>
        <p:spPr bwMode="auto">
          <a:xfrm>
            <a:off x="3411538" y="3201988"/>
            <a:ext cx="236220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latin typeface="Times" pitchFamily="2" charset="0"/>
                <a:ea typeface="Gulim" panose="020B0600000101010101" pitchFamily="34" charset="-127"/>
              </a:rPr>
              <a:t>KITAB INJIL</a:t>
            </a:r>
          </a:p>
        </p:txBody>
      </p:sp>
      <p:sp>
        <p:nvSpPr>
          <p:cNvPr id="445577" name="Rectangle 137">
            <a:extLst>
              <a:ext uri="{FF2B5EF4-FFF2-40B4-BE49-F238E27FC236}">
                <a16:creationId xmlns:a16="http://schemas.microsoft.com/office/drawing/2014/main" id="{12257845-3A16-6641-8524-202E7DA0F08A}"/>
              </a:ext>
            </a:extLst>
          </p:cNvPr>
          <p:cNvSpPr>
            <a:spLocks noChangeArrowheads="1"/>
          </p:cNvSpPr>
          <p:nvPr/>
        </p:nvSpPr>
        <p:spPr bwMode="auto">
          <a:xfrm>
            <a:off x="3846513" y="1765300"/>
            <a:ext cx="16541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HIDUP</a:t>
            </a:r>
          </a:p>
        </p:txBody>
      </p:sp>
      <p:sp>
        <p:nvSpPr>
          <p:cNvPr id="445578" name="Rectangle 138">
            <a:extLst>
              <a:ext uri="{FF2B5EF4-FFF2-40B4-BE49-F238E27FC236}">
                <a16:creationId xmlns:a16="http://schemas.microsoft.com/office/drawing/2014/main" id="{7DCBBC7F-5E52-BE40-8246-8BAD61FDE0E3}"/>
              </a:ext>
            </a:extLst>
          </p:cNvPr>
          <p:cNvSpPr>
            <a:spLocks noChangeArrowheads="1"/>
          </p:cNvSpPr>
          <p:nvPr/>
        </p:nvSpPr>
        <p:spPr bwMode="auto">
          <a:xfrm>
            <a:off x="3859213" y="2197100"/>
            <a:ext cx="1501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SALIB</a:t>
            </a:r>
          </a:p>
        </p:txBody>
      </p:sp>
      <p:sp>
        <p:nvSpPr>
          <p:cNvPr id="445579" name="Rectangle 139">
            <a:extLst>
              <a:ext uri="{FF2B5EF4-FFF2-40B4-BE49-F238E27FC236}">
                <a16:creationId xmlns:a16="http://schemas.microsoft.com/office/drawing/2014/main" id="{B3250FEF-ACAE-7F45-9BD2-51ADD572F637}"/>
              </a:ext>
            </a:extLst>
          </p:cNvPr>
          <p:cNvSpPr>
            <a:spLocks noChangeArrowheads="1"/>
          </p:cNvSpPr>
          <p:nvPr/>
        </p:nvSpPr>
        <p:spPr bwMode="auto">
          <a:xfrm>
            <a:off x="3617913" y="2654300"/>
            <a:ext cx="1958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GEREJA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45447"/>
                                        </p:tgtEl>
                                        <p:attrNameLst>
                                          <p:attrName>style.visibility</p:attrName>
                                        </p:attrNameLst>
                                      </p:cBhvr>
                                      <p:to>
                                        <p:strVal val="visible"/>
                                      </p:to>
                                    </p:set>
                                    <p:anim calcmode="lin" valueType="num">
                                      <p:cBhvr>
                                        <p:cTn id="7" dur="500" fill="hold"/>
                                        <p:tgtEl>
                                          <p:spTgt spid="445447"/>
                                        </p:tgtEl>
                                        <p:attrNameLst>
                                          <p:attrName>ppt_x</p:attrName>
                                        </p:attrNameLst>
                                      </p:cBhvr>
                                      <p:tavLst>
                                        <p:tav tm="0">
                                          <p:val>
                                            <p:strVal val="#ppt_x-#ppt_w/2"/>
                                          </p:val>
                                        </p:tav>
                                        <p:tav tm="100000">
                                          <p:val>
                                            <p:strVal val="#ppt_x"/>
                                          </p:val>
                                        </p:tav>
                                      </p:tavLst>
                                    </p:anim>
                                    <p:anim calcmode="lin" valueType="num">
                                      <p:cBhvr>
                                        <p:cTn id="8" dur="500" fill="hold"/>
                                        <p:tgtEl>
                                          <p:spTgt spid="445447"/>
                                        </p:tgtEl>
                                        <p:attrNameLst>
                                          <p:attrName>ppt_y</p:attrName>
                                        </p:attrNameLst>
                                      </p:cBhvr>
                                      <p:tavLst>
                                        <p:tav tm="0">
                                          <p:val>
                                            <p:strVal val="#ppt_y"/>
                                          </p:val>
                                        </p:tav>
                                        <p:tav tm="100000">
                                          <p:val>
                                            <p:strVal val="#ppt_y"/>
                                          </p:val>
                                        </p:tav>
                                      </p:tavLst>
                                    </p:anim>
                                    <p:anim calcmode="lin" valueType="num">
                                      <p:cBhvr>
                                        <p:cTn id="9" dur="500" fill="hold"/>
                                        <p:tgtEl>
                                          <p:spTgt spid="445447"/>
                                        </p:tgtEl>
                                        <p:attrNameLst>
                                          <p:attrName>ppt_w</p:attrName>
                                        </p:attrNameLst>
                                      </p:cBhvr>
                                      <p:tavLst>
                                        <p:tav tm="0">
                                          <p:val>
                                            <p:fltVal val="0"/>
                                          </p:val>
                                        </p:tav>
                                        <p:tav tm="100000">
                                          <p:val>
                                            <p:strVal val="#ppt_w"/>
                                          </p:val>
                                        </p:tav>
                                      </p:tavLst>
                                    </p:anim>
                                    <p:anim calcmode="lin" valueType="num">
                                      <p:cBhvr>
                                        <p:cTn id="10" dur="500" fill="hold"/>
                                        <p:tgtEl>
                                          <p:spTgt spid="4454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nodeType="afterEffect">
                                  <p:stCondLst>
                                    <p:cond delay="0"/>
                                  </p:stCondLst>
                                  <p:childTnLst>
                                    <p:set>
                                      <p:cBhvr>
                                        <p:cTn id="13" dur="1" fill="hold">
                                          <p:stCondLst>
                                            <p:cond delay="0"/>
                                          </p:stCondLst>
                                        </p:cTn>
                                        <p:tgtEl>
                                          <p:spTgt spid="445475"/>
                                        </p:tgtEl>
                                        <p:attrNameLst>
                                          <p:attrName>style.visibility</p:attrName>
                                        </p:attrNameLst>
                                      </p:cBhvr>
                                      <p:to>
                                        <p:strVal val="visible"/>
                                      </p:to>
                                    </p:set>
                                    <p:anim calcmode="lin" valueType="num">
                                      <p:cBhvr>
                                        <p:cTn id="14" dur="500" fill="hold"/>
                                        <p:tgtEl>
                                          <p:spTgt spid="445475"/>
                                        </p:tgtEl>
                                        <p:attrNameLst>
                                          <p:attrName>ppt_x</p:attrName>
                                        </p:attrNameLst>
                                      </p:cBhvr>
                                      <p:tavLst>
                                        <p:tav tm="0">
                                          <p:val>
                                            <p:strVal val="#ppt_x-#ppt_w/2"/>
                                          </p:val>
                                        </p:tav>
                                        <p:tav tm="100000">
                                          <p:val>
                                            <p:strVal val="#ppt_x"/>
                                          </p:val>
                                        </p:tav>
                                      </p:tavLst>
                                    </p:anim>
                                    <p:anim calcmode="lin" valueType="num">
                                      <p:cBhvr>
                                        <p:cTn id="15" dur="500" fill="hold"/>
                                        <p:tgtEl>
                                          <p:spTgt spid="445475"/>
                                        </p:tgtEl>
                                        <p:attrNameLst>
                                          <p:attrName>ppt_y</p:attrName>
                                        </p:attrNameLst>
                                      </p:cBhvr>
                                      <p:tavLst>
                                        <p:tav tm="0">
                                          <p:val>
                                            <p:strVal val="#ppt_y"/>
                                          </p:val>
                                        </p:tav>
                                        <p:tav tm="100000">
                                          <p:val>
                                            <p:strVal val="#ppt_y"/>
                                          </p:val>
                                        </p:tav>
                                      </p:tavLst>
                                    </p:anim>
                                    <p:anim calcmode="lin" valueType="num">
                                      <p:cBhvr>
                                        <p:cTn id="16" dur="500" fill="hold"/>
                                        <p:tgtEl>
                                          <p:spTgt spid="445475"/>
                                        </p:tgtEl>
                                        <p:attrNameLst>
                                          <p:attrName>ppt_w</p:attrName>
                                        </p:attrNameLst>
                                      </p:cBhvr>
                                      <p:tavLst>
                                        <p:tav tm="0">
                                          <p:val>
                                            <p:fltVal val="0"/>
                                          </p:val>
                                        </p:tav>
                                        <p:tav tm="100000">
                                          <p:val>
                                            <p:strVal val="#ppt_w"/>
                                          </p:val>
                                        </p:tav>
                                      </p:tavLst>
                                    </p:anim>
                                    <p:anim calcmode="lin" valueType="num">
                                      <p:cBhvr>
                                        <p:cTn id="17" dur="500" fill="hold"/>
                                        <p:tgtEl>
                                          <p:spTgt spid="4454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9B5B5294-E703-5548-9936-BB077B659D0A}"/>
              </a:ext>
            </a:extLst>
          </p:cNvPr>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46467" name="AutoShape 3">
            <a:extLst>
              <a:ext uri="{FF2B5EF4-FFF2-40B4-BE49-F238E27FC236}">
                <a16:creationId xmlns:a16="http://schemas.microsoft.com/office/drawing/2014/main" id="{05A6A836-2A16-E746-BA90-2DB76CE72661}"/>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68" name="Rectangle 4">
            <a:extLst>
              <a:ext uri="{FF2B5EF4-FFF2-40B4-BE49-F238E27FC236}">
                <a16:creationId xmlns:a16="http://schemas.microsoft.com/office/drawing/2014/main" id="{0E1E9A3F-DE7E-6942-A9F5-71563BEA194A}"/>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72" name="Rectangle 8">
            <a:extLst>
              <a:ext uri="{FF2B5EF4-FFF2-40B4-BE49-F238E27FC236}">
                <a16:creationId xmlns:a16="http://schemas.microsoft.com/office/drawing/2014/main" id="{D3DC8306-FDC2-594A-A991-94D33B3AF0A2}"/>
              </a:ext>
            </a:extLst>
          </p:cNvPr>
          <p:cNvSpPr>
            <a:spLocks noChangeArrowheads="1"/>
          </p:cNvSpPr>
          <p:nvPr/>
        </p:nvSpPr>
        <p:spPr bwMode="auto">
          <a:xfrm>
            <a:off x="3351213" y="4130675"/>
            <a:ext cx="27130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SURAT-SURAT</a:t>
            </a:r>
          </a:p>
        </p:txBody>
      </p:sp>
      <p:sp>
        <p:nvSpPr>
          <p:cNvPr id="446477" name="Rectangle 13">
            <a:extLst>
              <a:ext uri="{FF2B5EF4-FFF2-40B4-BE49-F238E27FC236}">
                <a16:creationId xmlns:a16="http://schemas.microsoft.com/office/drawing/2014/main" id="{93FA423E-15AD-D84D-9E50-23332B636BE4}"/>
              </a:ext>
            </a:extLst>
          </p:cNvPr>
          <p:cNvSpPr>
            <a:spLocks noChangeArrowheads="1"/>
          </p:cNvSpPr>
          <p:nvPr/>
        </p:nvSpPr>
        <p:spPr bwMode="auto">
          <a:xfrm>
            <a:off x="7697788" y="5862638"/>
            <a:ext cx="11763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78" name="AutoShape 14">
            <a:extLst>
              <a:ext uri="{FF2B5EF4-FFF2-40B4-BE49-F238E27FC236}">
                <a16:creationId xmlns:a16="http://schemas.microsoft.com/office/drawing/2014/main" id="{3A6EB4FB-32BA-EF4B-AD48-A373CFE0C071}"/>
              </a:ext>
            </a:extLst>
          </p:cNvPr>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446479" name="Line 15">
            <a:extLst>
              <a:ext uri="{FF2B5EF4-FFF2-40B4-BE49-F238E27FC236}">
                <a16:creationId xmlns:a16="http://schemas.microsoft.com/office/drawing/2014/main" id="{48984E08-D89D-A648-98F4-DC350B45FA92}"/>
              </a:ext>
            </a:extLst>
          </p:cNvPr>
          <p:cNvSpPr>
            <a:spLocks noChangeShapeType="1"/>
          </p:cNvSpPr>
          <p:nvPr/>
        </p:nvSpPr>
        <p:spPr bwMode="auto">
          <a:xfrm>
            <a:off x="3416300" y="27305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80" name="Line 16">
            <a:extLst>
              <a:ext uri="{FF2B5EF4-FFF2-40B4-BE49-F238E27FC236}">
                <a16:creationId xmlns:a16="http://schemas.microsoft.com/office/drawing/2014/main" id="{B9C23795-6A85-7C47-AEFC-B5156031CAB1}"/>
              </a:ext>
            </a:extLst>
          </p:cNvPr>
          <p:cNvSpPr>
            <a:spLocks noChangeShapeType="1"/>
          </p:cNvSpPr>
          <p:nvPr/>
        </p:nvSpPr>
        <p:spPr bwMode="auto">
          <a:xfrm>
            <a:off x="3416300" y="31877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81" name="Line 17">
            <a:extLst>
              <a:ext uri="{FF2B5EF4-FFF2-40B4-BE49-F238E27FC236}">
                <a16:creationId xmlns:a16="http://schemas.microsoft.com/office/drawing/2014/main" id="{DD05CEB4-2E1C-4B4E-ACBC-FC28FC88156D}"/>
              </a:ext>
            </a:extLst>
          </p:cNvPr>
          <p:cNvSpPr>
            <a:spLocks noChangeShapeType="1"/>
          </p:cNvSpPr>
          <p:nvPr/>
        </p:nvSpPr>
        <p:spPr bwMode="auto">
          <a:xfrm>
            <a:off x="3416300" y="50165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82" name="Line 18">
            <a:extLst>
              <a:ext uri="{FF2B5EF4-FFF2-40B4-BE49-F238E27FC236}">
                <a16:creationId xmlns:a16="http://schemas.microsoft.com/office/drawing/2014/main" id="{622E6FC1-2503-4845-8497-ACE8661825E6}"/>
              </a:ext>
            </a:extLst>
          </p:cNvPr>
          <p:cNvSpPr>
            <a:spLocks noChangeShapeType="1"/>
          </p:cNvSpPr>
          <p:nvPr/>
        </p:nvSpPr>
        <p:spPr bwMode="auto">
          <a:xfrm>
            <a:off x="3416300" y="2273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83" name="Line 19">
            <a:extLst>
              <a:ext uri="{FF2B5EF4-FFF2-40B4-BE49-F238E27FC236}">
                <a16:creationId xmlns:a16="http://schemas.microsoft.com/office/drawing/2014/main" id="{912450FC-9102-4042-9895-99ED84CF2843}"/>
              </a:ext>
            </a:extLst>
          </p:cNvPr>
          <p:cNvSpPr>
            <a:spLocks noChangeShapeType="1"/>
          </p:cNvSpPr>
          <p:nvPr/>
        </p:nvSpPr>
        <p:spPr bwMode="auto">
          <a:xfrm>
            <a:off x="3416300" y="36449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84" name="Line 20">
            <a:extLst>
              <a:ext uri="{FF2B5EF4-FFF2-40B4-BE49-F238E27FC236}">
                <a16:creationId xmlns:a16="http://schemas.microsoft.com/office/drawing/2014/main" id="{A4C32D6C-9AA2-8E47-B315-B857F99C3515}"/>
              </a:ext>
            </a:extLst>
          </p:cNvPr>
          <p:cNvSpPr>
            <a:spLocks noChangeShapeType="1"/>
          </p:cNvSpPr>
          <p:nvPr/>
        </p:nvSpPr>
        <p:spPr bwMode="auto">
          <a:xfrm>
            <a:off x="3416300" y="455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85" name="Line 21">
            <a:extLst>
              <a:ext uri="{FF2B5EF4-FFF2-40B4-BE49-F238E27FC236}">
                <a16:creationId xmlns:a16="http://schemas.microsoft.com/office/drawing/2014/main" id="{362FE470-B241-F843-BDFF-8335D87CF141}"/>
              </a:ext>
            </a:extLst>
          </p:cNvPr>
          <p:cNvSpPr>
            <a:spLocks noChangeShapeType="1"/>
          </p:cNvSpPr>
          <p:nvPr/>
        </p:nvSpPr>
        <p:spPr bwMode="auto">
          <a:xfrm>
            <a:off x="3416300" y="4102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486" name="Rectangle 22">
            <a:extLst>
              <a:ext uri="{FF2B5EF4-FFF2-40B4-BE49-F238E27FC236}">
                <a16:creationId xmlns:a16="http://schemas.microsoft.com/office/drawing/2014/main" id="{97799F36-9700-874E-92AE-555A85138CD3}"/>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446487" name="Line 23">
            <a:extLst>
              <a:ext uri="{FF2B5EF4-FFF2-40B4-BE49-F238E27FC236}">
                <a16:creationId xmlns:a16="http://schemas.microsoft.com/office/drawing/2014/main" id="{2A9C8BEA-4555-414E-B220-6517286640F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446494" name="Group 30">
            <a:extLst>
              <a:ext uri="{FF2B5EF4-FFF2-40B4-BE49-F238E27FC236}">
                <a16:creationId xmlns:a16="http://schemas.microsoft.com/office/drawing/2014/main" id="{A557CC23-1900-EF46-9F96-0B417708C5E0}"/>
              </a:ext>
            </a:extLst>
          </p:cNvPr>
          <p:cNvGrpSpPr>
            <a:grpSpLocks/>
          </p:cNvGrpSpPr>
          <p:nvPr/>
        </p:nvGrpSpPr>
        <p:grpSpPr bwMode="auto">
          <a:xfrm>
            <a:off x="5600700" y="3665538"/>
            <a:ext cx="2492375" cy="1079500"/>
            <a:chOff x="3560" y="2309"/>
            <a:chExt cx="1706" cy="680"/>
          </a:xfrm>
        </p:grpSpPr>
        <p:grpSp>
          <p:nvGrpSpPr>
            <p:cNvPr id="446495" name="Group 31">
              <a:extLst>
                <a:ext uri="{FF2B5EF4-FFF2-40B4-BE49-F238E27FC236}">
                  <a16:creationId xmlns:a16="http://schemas.microsoft.com/office/drawing/2014/main" id="{E8918B46-0694-EB4D-92D8-E65579EF9817}"/>
                </a:ext>
              </a:extLst>
            </p:cNvPr>
            <p:cNvGrpSpPr>
              <a:grpSpLocks/>
            </p:cNvGrpSpPr>
            <p:nvPr/>
          </p:nvGrpSpPr>
          <p:grpSpPr bwMode="auto">
            <a:xfrm>
              <a:off x="4104" y="2309"/>
              <a:ext cx="1162" cy="680"/>
              <a:chOff x="4112" y="2181"/>
              <a:chExt cx="1162" cy="680"/>
            </a:xfrm>
          </p:grpSpPr>
          <p:sp>
            <p:nvSpPr>
              <p:cNvPr id="446496" name="Rectangle 32">
                <a:extLst>
                  <a:ext uri="{FF2B5EF4-FFF2-40B4-BE49-F238E27FC236}">
                    <a16:creationId xmlns:a16="http://schemas.microsoft.com/office/drawing/2014/main" id="{34F0A933-FE79-C149-9088-C0BE592F46E2}"/>
                  </a:ext>
                </a:extLst>
              </p:cNvPr>
              <p:cNvSpPr>
                <a:spLocks noChangeArrowheads="1"/>
              </p:cNvSpPr>
              <p:nvPr/>
            </p:nvSpPr>
            <p:spPr bwMode="auto">
              <a:xfrm>
                <a:off x="4112" y="2198"/>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46497" name="Rectangle 33">
                <a:extLst>
                  <a:ext uri="{FF2B5EF4-FFF2-40B4-BE49-F238E27FC236}">
                    <a16:creationId xmlns:a16="http://schemas.microsoft.com/office/drawing/2014/main" id="{8F88A70D-AA21-6341-A799-DA425B36EEED}"/>
                  </a:ext>
                </a:extLst>
              </p:cNvPr>
              <p:cNvSpPr>
                <a:spLocks noChangeArrowheads="1"/>
              </p:cNvSpPr>
              <p:nvPr/>
            </p:nvSpPr>
            <p:spPr bwMode="auto">
              <a:xfrm>
                <a:off x="4153" y="2181"/>
                <a:ext cx="1085" cy="68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65000"/>
                  </a:lnSpc>
                </a:pPr>
                <a:r>
                  <a:rPr lang="en-US" altLang="en-US" sz="3200">
                    <a:solidFill>
                      <a:srgbClr val="FFFF00"/>
                    </a:solidFill>
                  </a:rPr>
                  <a:t>Isu-isu</a:t>
                </a:r>
              </a:p>
              <a:p>
                <a:pPr algn="ctr">
                  <a:lnSpc>
                    <a:spcPct val="65000"/>
                  </a:lnSpc>
                </a:pPr>
                <a:r>
                  <a:rPr lang="en-US" altLang="en-US" sz="3200">
                    <a:solidFill>
                      <a:srgbClr val="FFFF00"/>
                    </a:solidFill>
                  </a:rPr>
                  <a:t>Gereja</a:t>
                </a:r>
                <a:endParaRPr lang="en-US" altLang="en-US">
                  <a:solidFill>
                    <a:srgbClr val="FFFF00"/>
                  </a:solidFill>
                </a:endParaRPr>
              </a:p>
              <a:p>
                <a:pPr algn="ctr">
                  <a:lnSpc>
                    <a:spcPct val="65000"/>
                  </a:lnSpc>
                </a:pPr>
                <a:endParaRPr lang="en-US" altLang="en-US">
                  <a:solidFill>
                    <a:srgbClr val="FFFF00"/>
                  </a:solidFill>
                </a:endParaRPr>
              </a:p>
              <a:p>
                <a:pPr algn="ctr">
                  <a:lnSpc>
                    <a:spcPct val="65000"/>
                  </a:lnSpc>
                </a:pPr>
                <a:endParaRPr lang="en-US" altLang="en-US">
                  <a:solidFill>
                    <a:srgbClr val="FFFF00"/>
                  </a:solidFill>
                </a:endParaRPr>
              </a:p>
            </p:txBody>
          </p:sp>
        </p:grpSp>
        <p:sp>
          <p:nvSpPr>
            <p:cNvPr id="446498" name="Line 34">
              <a:extLst>
                <a:ext uri="{FF2B5EF4-FFF2-40B4-BE49-F238E27FC236}">
                  <a16:creationId xmlns:a16="http://schemas.microsoft.com/office/drawing/2014/main" id="{ADFD502C-481F-3146-9314-040D07D912AE}"/>
                </a:ext>
              </a:extLst>
            </p:cNvPr>
            <p:cNvSpPr>
              <a:spLocks noChangeShapeType="1"/>
            </p:cNvSpPr>
            <p:nvPr/>
          </p:nvSpPr>
          <p:spPr bwMode="auto">
            <a:xfrm flipV="1">
              <a:off x="3560" y="2544"/>
              <a:ext cx="688" cy="168"/>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46546" name="Text Box 82">
            <a:extLst>
              <a:ext uri="{FF2B5EF4-FFF2-40B4-BE49-F238E27FC236}">
                <a16:creationId xmlns:a16="http://schemas.microsoft.com/office/drawing/2014/main" id="{3F662461-C35A-1E49-9969-33170BE9DC0A}"/>
              </a:ext>
            </a:extLst>
          </p:cNvPr>
          <p:cNvSpPr txBox="1">
            <a:spLocks noChangeArrowheads="1"/>
          </p:cNvSpPr>
          <p:nvPr/>
        </p:nvSpPr>
        <p:spPr bwMode="auto">
          <a:xfrm>
            <a:off x="1776413"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Roma sampai Yudas </a:t>
            </a:r>
          </a:p>
        </p:txBody>
      </p:sp>
      <p:sp>
        <p:nvSpPr>
          <p:cNvPr id="446567" name="AutoShape 103">
            <a:extLst>
              <a:ext uri="{FF2B5EF4-FFF2-40B4-BE49-F238E27FC236}">
                <a16:creationId xmlns:a16="http://schemas.microsoft.com/office/drawing/2014/main" id="{40976158-E0B6-B946-B505-A9B7F7DC08F2}"/>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568" name="Rectangle 104">
            <a:extLst>
              <a:ext uri="{FF2B5EF4-FFF2-40B4-BE49-F238E27FC236}">
                <a16:creationId xmlns:a16="http://schemas.microsoft.com/office/drawing/2014/main" id="{7618CFB3-2E56-B94B-B554-79201E699759}"/>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587" name="Text Box 123">
            <a:extLst>
              <a:ext uri="{FF2B5EF4-FFF2-40B4-BE49-F238E27FC236}">
                <a16:creationId xmlns:a16="http://schemas.microsoft.com/office/drawing/2014/main" id="{136D0ED3-5AB6-EE48-871A-7F29ACB70993}"/>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446591" name="Rectangle 127">
            <a:extLst>
              <a:ext uri="{FF2B5EF4-FFF2-40B4-BE49-F238E27FC236}">
                <a16:creationId xmlns:a16="http://schemas.microsoft.com/office/drawing/2014/main" id="{BC3B3590-792C-6441-A8C1-BCD3448EE39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56</a:t>
            </a:r>
          </a:p>
        </p:txBody>
      </p:sp>
      <p:sp>
        <p:nvSpPr>
          <p:cNvPr id="446592" name="Text Box 128">
            <a:extLst>
              <a:ext uri="{FF2B5EF4-FFF2-40B4-BE49-F238E27FC236}">
                <a16:creationId xmlns:a16="http://schemas.microsoft.com/office/drawing/2014/main" id="{0BB3276F-5078-7D48-B0ED-8BA59A111DB5}"/>
              </a:ext>
            </a:extLst>
          </p:cNvPr>
          <p:cNvSpPr txBox="1">
            <a:spLocks noChangeArrowheads="1"/>
          </p:cNvSpPr>
          <p:nvPr/>
        </p:nvSpPr>
        <p:spPr bwMode="auto">
          <a:xfrm>
            <a:off x="6973888" y="6284913"/>
            <a:ext cx="16748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Handbook hlm 39-41</a:t>
            </a:r>
          </a:p>
        </p:txBody>
      </p:sp>
      <p:sp>
        <p:nvSpPr>
          <p:cNvPr id="446593" name="Rectangle 129">
            <a:extLst>
              <a:ext uri="{FF2B5EF4-FFF2-40B4-BE49-F238E27FC236}">
                <a16:creationId xmlns:a16="http://schemas.microsoft.com/office/drawing/2014/main" id="{EE3174AA-AD39-CD48-A70C-5A137AFEA16C}"/>
              </a:ext>
            </a:extLst>
          </p:cNvPr>
          <p:cNvSpPr>
            <a:spLocks noChangeArrowheads="1"/>
          </p:cNvSpPr>
          <p:nvPr/>
        </p:nvSpPr>
        <p:spPr bwMode="auto">
          <a:xfrm>
            <a:off x="3194050" y="3673475"/>
            <a:ext cx="313531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en-US" sz="2800">
                <a:solidFill>
                  <a:schemeClr val="bg2"/>
                </a:solidFill>
                <a:latin typeface="Times" pitchFamily="2" charset="0"/>
              </a:rPr>
              <a:t>Kisah Para Rasul</a:t>
            </a:r>
          </a:p>
        </p:txBody>
      </p:sp>
      <p:grpSp>
        <p:nvGrpSpPr>
          <p:cNvPr id="446594" name="Group 130">
            <a:extLst>
              <a:ext uri="{FF2B5EF4-FFF2-40B4-BE49-F238E27FC236}">
                <a16:creationId xmlns:a16="http://schemas.microsoft.com/office/drawing/2014/main" id="{EBDE39B5-5DD3-3642-80F9-172AF674E530}"/>
              </a:ext>
            </a:extLst>
          </p:cNvPr>
          <p:cNvGrpSpPr>
            <a:grpSpLocks/>
          </p:cNvGrpSpPr>
          <p:nvPr/>
        </p:nvGrpSpPr>
        <p:grpSpPr bwMode="auto">
          <a:xfrm>
            <a:off x="5776913" y="2098675"/>
            <a:ext cx="2905125" cy="1654175"/>
            <a:chOff x="3520" y="1322"/>
            <a:chExt cx="1954" cy="1126"/>
          </a:xfrm>
        </p:grpSpPr>
        <p:grpSp>
          <p:nvGrpSpPr>
            <p:cNvPr id="446595" name="Group 131">
              <a:extLst>
                <a:ext uri="{FF2B5EF4-FFF2-40B4-BE49-F238E27FC236}">
                  <a16:creationId xmlns:a16="http://schemas.microsoft.com/office/drawing/2014/main" id="{A7CC7A00-EA4F-1F4E-A5C3-1A206A639D9F}"/>
                </a:ext>
              </a:extLst>
            </p:cNvPr>
            <p:cNvGrpSpPr>
              <a:grpSpLocks/>
            </p:cNvGrpSpPr>
            <p:nvPr/>
          </p:nvGrpSpPr>
          <p:grpSpPr bwMode="auto">
            <a:xfrm>
              <a:off x="4048" y="1322"/>
              <a:ext cx="1426" cy="681"/>
              <a:chOff x="4112" y="1314"/>
              <a:chExt cx="1426" cy="681"/>
            </a:xfrm>
          </p:grpSpPr>
          <p:sp>
            <p:nvSpPr>
              <p:cNvPr id="446596" name="Rectangle 132">
                <a:extLst>
                  <a:ext uri="{FF2B5EF4-FFF2-40B4-BE49-F238E27FC236}">
                    <a16:creationId xmlns:a16="http://schemas.microsoft.com/office/drawing/2014/main" id="{5C1328C9-812A-4D4C-B57E-70DE08942AE9}"/>
                  </a:ext>
                </a:extLst>
              </p:cNvPr>
              <p:cNvSpPr>
                <a:spLocks noChangeArrowheads="1"/>
              </p:cNvSpPr>
              <p:nvPr/>
            </p:nvSpPr>
            <p:spPr bwMode="auto">
              <a:xfrm>
                <a:off x="4112" y="1334"/>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46597" name="Rectangle 133">
                <a:extLst>
                  <a:ext uri="{FF2B5EF4-FFF2-40B4-BE49-F238E27FC236}">
                    <a16:creationId xmlns:a16="http://schemas.microsoft.com/office/drawing/2014/main" id="{BC231F4D-B4B9-4D4E-85A8-EE6577981E19}"/>
                  </a:ext>
                </a:extLst>
              </p:cNvPr>
              <p:cNvSpPr>
                <a:spLocks noChangeArrowheads="1"/>
              </p:cNvSpPr>
              <p:nvPr/>
            </p:nvSpPr>
            <p:spPr bwMode="auto">
              <a:xfrm>
                <a:off x="4253" y="1314"/>
                <a:ext cx="1285" cy="49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nSpc>
                    <a:spcPct val="65000"/>
                  </a:lnSpc>
                </a:pPr>
                <a:r>
                  <a:rPr lang="en-US" altLang="en-US" sz="3200">
                    <a:solidFill>
                      <a:srgbClr val="FFFF00"/>
                    </a:solidFill>
                  </a:rPr>
                  <a:t>Sejarah </a:t>
                </a:r>
              </a:p>
              <a:p>
                <a:pPr>
                  <a:lnSpc>
                    <a:spcPct val="65000"/>
                  </a:lnSpc>
                </a:pPr>
                <a:r>
                  <a:rPr lang="en-US" altLang="en-US" sz="3200">
                    <a:solidFill>
                      <a:srgbClr val="FFFF00"/>
                    </a:solidFill>
                  </a:rPr>
                  <a:t>Gereja</a:t>
                </a:r>
              </a:p>
            </p:txBody>
          </p:sp>
        </p:grpSp>
        <p:sp>
          <p:nvSpPr>
            <p:cNvPr id="446598" name="Line 134">
              <a:extLst>
                <a:ext uri="{FF2B5EF4-FFF2-40B4-BE49-F238E27FC236}">
                  <a16:creationId xmlns:a16="http://schemas.microsoft.com/office/drawing/2014/main" id="{7470D9EE-DA82-2541-B5BC-440AD558BA74}"/>
                </a:ext>
              </a:extLst>
            </p:cNvPr>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446599" name="Group 135">
            <a:extLst>
              <a:ext uri="{FF2B5EF4-FFF2-40B4-BE49-F238E27FC236}">
                <a16:creationId xmlns:a16="http://schemas.microsoft.com/office/drawing/2014/main" id="{696BBE40-1EC1-C44E-B172-41FD9A5A2D30}"/>
              </a:ext>
            </a:extLst>
          </p:cNvPr>
          <p:cNvGrpSpPr>
            <a:grpSpLocks/>
          </p:cNvGrpSpPr>
          <p:nvPr/>
        </p:nvGrpSpPr>
        <p:grpSpPr bwMode="auto">
          <a:xfrm>
            <a:off x="5751513" y="425450"/>
            <a:ext cx="2630487" cy="2749550"/>
            <a:chOff x="3496" y="268"/>
            <a:chExt cx="1784" cy="1884"/>
          </a:xfrm>
        </p:grpSpPr>
        <p:grpSp>
          <p:nvGrpSpPr>
            <p:cNvPr id="446600" name="Group 136">
              <a:extLst>
                <a:ext uri="{FF2B5EF4-FFF2-40B4-BE49-F238E27FC236}">
                  <a16:creationId xmlns:a16="http://schemas.microsoft.com/office/drawing/2014/main" id="{9C6AE573-21EB-4945-93DA-DE25C0B72B97}"/>
                </a:ext>
              </a:extLst>
            </p:cNvPr>
            <p:cNvGrpSpPr>
              <a:grpSpLocks/>
            </p:cNvGrpSpPr>
            <p:nvPr/>
          </p:nvGrpSpPr>
          <p:grpSpPr bwMode="auto">
            <a:xfrm>
              <a:off x="3790" y="268"/>
              <a:ext cx="1490" cy="971"/>
              <a:chOff x="3774" y="484"/>
              <a:chExt cx="1490" cy="971"/>
            </a:xfrm>
          </p:grpSpPr>
          <p:sp>
            <p:nvSpPr>
              <p:cNvPr id="446601" name="Rectangle 137">
                <a:extLst>
                  <a:ext uri="{FF2B5EF4-FFF2-40B4-BE49-F238E27FC236}">
                    <a16:creationId xmlns:a16="http://schemas.microsoft.com/office/drawing/2014/main" id="{0A40D4EB-2B4A-214F-8527-B8B2D652FDC8}"/>
                  </a:ext>
                </a:extLst>
              </p:cNvPr>
              <p:cNvSpPr>
                <a:spLocks noChangeArrowheads="1"/>
              </p:cNvSpPr>
              <p:nvPr/>
            </p:nvSpPr>
            <p:spPr bwMode="auto">
              <a:xfrm>
                <a:off x="4102" y="490"/>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46602" name="Rectangle 138">
                <a:extLst>
                  <a:ext uri="{FF2B5EF4-FFF2-40B4-BE49-F238E27FC236}">
                    <a16:creationId xmlns:a16="http://schemas.microsoft.com/office/drawing/2014/main" id="{4BC4395A-C410-2644-B720-9901E0E0A545}"/>
                  </a:ext>
                </a:extLst>
              </p:cNvPr>
              <p:cNvSpPr>
                <a:spLocks noChangeArrowheads="1"/>
              </p:cNvSpPr>
              <p:nvPr/>
            </p:nvSpPr>
            <p:spPr bwMode="auto">
              <a:xfrm>
                <a:off x="3774" y="484"/>
                <a:ext cx="1218" cy="97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3200">
                    <a:solidFill>
                      <a:srgbClr val="FFFF00"/>
                    </a:solidFill>
                  </a:rPr>
                  <a:t>Fakta</a:t>
                </a:r>
                <a:r>
                  <a:rPr lang="en-US" altLang="en-US">
                    <a:solidFill>
                      <a:srgbClr val="FFFF00"/>
                    </a:solidFill>
                  </a:rPr>
                  <a:t> </a:t>
                </a:r>
                <a:r>
                  <a:rPr lang="en-US" altLang="en-US" sz="2400">
                    <a:solidFill>
                      <a:srgbClr val="FFFF00"/>
                    </a:solidFill>
                  </a:rPr>
                  <a:t>&amp;</a:t>
                </a:r>
              </a:p>
              <a:p>
                <a:pPr algn="ctr">
                  <a:lnSpc>
                    <a:spcPct val="60000"/>
                  </a:lnSpc>
                </a:pPr>
                <a:r>
                  <a:rPr lang="en-US" altLang="en-US" sz="3200">
                    <a:solidFill>
                      <a:srgbClr val="FFFF00"/>
                    </a:solidFill>
                  </a:rPr>
                  <a:t>Theologi</a:t>
                </a:r>
                <a:endParaRPr lang="en-US" altLang="en-US">
                  <a:solidFill>
                    <a:srgbClr val="FFFF00"/>
                  </a:solidFill>
                </a:endParaRPr>
              </a:p>
              <a:p>
                <a:pPr algn="ctr"/>
                <a:endParaRPr lang="en-US" altLang="en-US">
                  <a:solidFill>
                    <a:srgbClr val="FFFF00"/>
                  </a:solidFill>
                </a:endParaRPr>
              </a:p>
              <a:p>
                <a:pPr algn="ctr"/>
                <a:endParaRPr lang="en-US" altLang="en-US">
                  <a:solidFill>
                    <a:srgbClr val="FFFF00"/>
                  </a:solidFill>
                </a:endParaRPr>
              </a:p>
            </p:txBody>
          </p:sp>
        </p:grpSp>
        <p:sp>
          <p:nvSpPr>
            <p:cNvPr id="446603" name="Line 139">
              <a:extLst>
                <a:ext uri="{FF2B5EF4-FFF2-40B4-BE49-F238E27FC236}">
                  <a16:creationId xmlns:a16="http://schemas.microsoft.com/office/drawing/2014/main" id="{0B4096D2-79B7-904F-A047-15B8D1E6095A}"/>
                </a:ext>
              </a:extLst>
            </p:cNvPr>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46604" name="Rectangle 140">
            <a:extLst>
              <a:ext uri="{FF2B5EF4-FFF2-40B4-BE49-F238E27FC236}">
                <a16:creationId xmlns:a16="http://schemas.microsoft.com/office/drawing/2014/main" id="{1E617535-2D25-1546-93B4-4F3284A6472F}"/>
              </a:ext>
            </a:extLst>
          </p:cNvPr>
          <p:cNvSpPr>
            <a:spLocks noChangeArrowheads="1"/>
          </p:cNvSpPr>
          <p:nvPr/>
        </p:nvSpPr>
        <p:spPr bwMode="auto">
          <a:xfrm>
            <a:off x="2919413" y="914400"/>
            <a:ext cx="1920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b="0">
                <a:solidFill>
                  <a:schemeClr val="accent1"/>
                </a:solidFill>
                <a:latin typeface="Times" pitchFamily="2" charset="0"/>
              </a:rPr>
              <a:t>   </a:t>
            </a:r>
            <a:r>
              <a:rPr lang="en-US" altLang="en-US" sz="3600">
                <a:solidFill>
                  <a:schemeClr val="accent1"/>
                </a:solidFill>
                <a:latin typeface="Times" pitchFamily="2" charset="0"/>
              </a:rPr>
              <a:t>YESUS</a:t>
            </a:r>
          </a:p>
        </p:txBody>
      </p:sp>
      <p:sp>
        <p:nvSpPr>
          <p:cNvPr id="446605" name="Rectangle 141">
            <a:extLst>
              <a:ext uri="{FF2B5EF4-FFF2-40B4-BE49-F238E27FC236}">
                <a16:creationId xmlns:a16="http://schemas.microsoft.com/office/drawing/2014/main" id="{ADCF3FD2-4453-3F47-A224-45D00C702BA1}"/>
              </a:ext>
            </a:extLst>
          </p:cNvPr>
          <p:cNvSpPr>
            <a:spLocks noChangeArrowheads="1"/>
          </p:cNvSpPr>
          <p:nvPr/>
        </p:nvSpPr>
        <p:spPr bwMode="auto">
          <a:xfrm>
            <a:off x="3503613" y="3216275"/>
            <a:ext cx="23622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KITAB INJIL</a:t>
            </a:r>
          </a:p>
        </p:txBody>
      </p:sp>
      <p:sp>
        <p:nvSpPr>
          <p:cNvPr id="446606" name="Rectangle 142">
            <a:extLst>
              <a:ext uri="{FF2B5EF4-FFF2-40B4-BE49-F238E27FC236}">
                <a16:creationId xmlns:a16="http://schemas.microsoft.com/office/drawing/2014/main" id="{1E95B43A-F760-8640-83B7-DBAF4DB0118E}"/>
              </a:ext>
            </a:extLst>
          </p:cNvPr>
          <p:cNvSpPr>
            <a:spLocks noChangeArrowheads="1"/>
          </p:cNvSpPr>
          <p:nvPr/>
        </p:nvSpPr>
        <p:spPr bwMode="auto">
          <a:xfrm>
            <a:off x="3846513" y="1765300"/>
            <a:ext cx="16541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3600" i="1">
                <a:solidFill>
                  <a:schemeClr val="accent1"/>
                </a:solidFill>
                <a:latin typeface="Times" pitchFamily="2" charset="0"/>
              </a:rPr>
              <a:t>HIDUP</a:t>
            </a:r>
          </a:p>
        </p:txBody>
      </p:sp>
      <p:sp>
        <p:nvSpPr>
          <p:cNvPr id="446607" name="Rectangle 143">
            <a:extLst>
              <a:ext uri="{FF2B5EF4-FFF2-40B4-BE49-F238E27FC236}">
                <a16:creationId xmlns:a16="http://schemas.microsoft.com/office/drawing/2014/main" id="{BD8DC000-1251-774C-A38F-C6BEAAEAFC09}"/>
              </a:ext>
            </a:extLst>
          </p:cNvPr>
          <p:cNvSpPr>
            <a:spLocks noChangeArrowheads="1"/>
          </p:cNvSpPr>
          <p:nvPr/>
        </p:nvSpPr>
        <p:spPr bwMode="auto">
          <a:xfrm>
            <a:off x="3859213" y="2197100"/>
            <a:ext cx="1501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3600" i="1">
                <a:solidFill>
                  <a:schemeClr val="accent1"/>
                </a:solidFill>
                <a:latin typeface="Times" pitchFamily="2" charset="0"/>
              </a:rPr>
              <a:t>SALIB</a:t>
            </a:r>
          </a:p>
        </p:txBody>
      </p:sp>
      <p:sp>
        <p:nvSpPr>
          <p:cNvPr id="446608" name="Rectangle 144">
            <a:extLst>
              <a:ext uri="{FF2B5EF4-FFF2-40B4-BE49-F238E27FC236}">
                <a16:creationId xmlns:a16="http://schemas.microsoft.com/office/drawing/2014/main" id="{4D5426EB-87C2-B347-BE15-0BE58977CCC6}"/>
              </a:ext>
            </a:extLst>
          </p:cNvPr>
          <p:cNvSpPr>
            <a:spLocks noChangeArrowheads="1"/>
          </p:cNvSpPr>
          <p:nvPr/>
        </p:nvSpPr>
        <p:spPr bwMode="auto">
          <a:xfrm>
            <a:off x="3617913" y="2654300"/>
            <a:ext cx="1958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3600" i="1">
                <a:solidFill>
                  <a:schemeClr val="accent1"/>
                </a:solidFill>
                <a:latin typeface="Times" pitchFamily="2" charset="0"/>
              </a:rPr>
              <a:t>GEREJA</a:t>
            </a:r>
          </a:p>
        </p:txBody>
      </p:sp>
      <p:sp>
        <p:nvSpPr>
          <p:cNvPr id="446609" name="AutoShape 145">
            <a:extLst>
              <a:ext uri="{FF2B5EF4-FFF2-40B4-BE49-F238E27FC236}">
                <a16:creationId xmlns:a16="http://schemas.microsoft.com/office/drawing/2014/main" id="{C644701A-FBB0-424D-9E3E-666AAB89F878}"/>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10" name="Rectangle 146">
            <a:extLst>
              <a:ext uri="{FF2B5EF4-FFF2-40B4-BE49-F238E27FC236}">
                <a16:creationId xmlns:a16="http://schemas.microsoft.com/office/drawing/2014/main" id="{D1C9C694-EB28-054F-8776-63550343218C}"/>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11" name="Line 147">
            <a:extLst>
              <a:ext uri="{FF2B5EF4-FFF2-40B4-BE49-F238E27FC236}">
                <a16:creationId xmlns:a16="http://schemas.microsoft.com/office/drawing/2014/main" id="{529F6CBE-64BF-F042-A13F-C619E53702BD}"/>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12" name="Line 148">
            <a:extLst>
              <a:ext uri="{FF2B5EF4-FFF2-40B4-BE49-F238E27FC236}">
                <a16:creationId xmlns:a16="http://schemas.microsoft.com/office/drawing/2014/main" id="{3A8EDC3F-C0BF-C74A-8032-AB6DEBA6AA4A}"/>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13" name="Line 149">
            <a:extLst>
              <a:ext uri="{FF2B5EF4-FFF2-40B4-BE49-F238E27FC236}">
                <a16:creationId xmlns:a16="http://schemas.microsoft.com/office/drawing/2014/main" id="{34BC7711-7ACF-C440-A6A7-A1FE9827BA4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14" name="Line 150">
            <a:extLst>
              <a:ext uri="{FF2B5EF4-FFF2-40B4-BE49-F238E27FC236}">
                <a16:creationId xmlns:a16="http://schemas.microsoft.com/office/drawing/2014/main" id="{D2F92857-B4B8-1142-B402-1173923BF059}"/>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15" name="Line 151">
            <a:extLst>
              <a:ext uri="{FF2B5EF4-FFF2-40B4-BE49-F238E27FC236}">
                <a16:creationId xmlns:a16="http://schemas.microsoft.com/office/drawing/2014/main" id="{1D4EFA4D-48E2-AB43-A0A0-10F7FDD0BEAA}"/>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16" name="Rectangle 152">
            <a:extLst>
              <a:ext uri="{FF2B5EF4-FFF2-40B4-BE49-F238E27FC236}">
                <a16:creationId xmlns:a16="http://schemas.microsoft.com/office/drawing/2014/main" id="{CE5671C4-0B2D-D842-AF79-8D7B0540E7F4}"/>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Kitab Injil</a:t>
            </a:r>
          </a:p>
        </p:txBody>
      </p:sp>
      <p:sp>
        <p:nvSpPr>
          <p:cNvPr id="446617" name="Rectangle 153">
            <a:extLst>
              <a:ext uri="{FF2B5EF4-FFF2-40B4-BE49-F238E27FC236}">
                <a16:creationId xmlns:a16="http://schemas.microsoft.com/office/drawing/2014/main" id="{6A9A95AB-1148-5148-8ED7-F6A41F294147}"/>
              </a:ext>
            </a:extLst>
          </p:cNvPr>
          <p:cNvSpPr>
            <a:spLocks noChangeArrowheads="1"/>
          </p:cNvSpPr>
          <p:nvPr/>
        </p:nvSpPr>
        <p:spPr bwMode="auto">
          <a:xfrm>
            <a:off x="7993063" y="4183063"/>
            <a:ext cx="1122362"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en-US" sz="800">
                <a:solidFill>
                  <a:srgbClr val="000000"/>
                </a:solidFill>
                <a:latin typeface="Helvetica" pitchFamily="2" charset="0"/>
              </a:rPr>
              <a:t>Kisah Para Rasul</a:t>
            </a:r>
          </a:p>
        </p:txBody>
      </p:sp>
      <p:sp>
        <p:nvSpPr>
          <p:cNvPr id="446618" name="Rectangle 154">
            <a:extLst>
              <a:ext uri="{FF2B5EF4-FFF2-40B4-BE49-F238E27FC236}">
                <a16:creationId xmlns:a16="http://schemas.microsoft.com/office/drawing/2014/main" id="{A825DBF7-EA69-2A4F-B638-981A04CA73CE}"/>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446619" name="Rectangle 155">
            <a:extLst>
              <a:ext uri="{FF2B5EF4-FFF2-40B4-BE49-F238E27FC236}">
                <a16:creationId xmlns:a16="http://schemas.microsoft.com/office/drawing/2014/main" id="{0B2443CB-F7AA-6445-9827-7BCF45DC57EA}"/>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Salib</a:t>
            </a:r>
          </a:p>
        </p:txBody>
      </p:sp>
      <p:sp>
        <p:nvSpPr>
          <p:cNvPr id="446620" name="Rectangle 156">
            <a:extLst>
              <a:ext uri="{FF2B5EF4-FFF2-40B4-BE49-F238E27FC236}">
                <a16:creationId xmlns:a16="http://schemas.microsoft.com/office/drawing/2014/main" id="{6A326A6A-AE72-6440-B22E-4E6C2893BFA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21" name="Rectangle 157">
            <a:extLst>
              <a:ext uri="{FF2B5EF4-FFF2-40B4-BE49-F238E27FC236}">
                <a16:creationId xmlns:a16="http://schemas.microsoft.com/office/drawing/2014/main" id="{08B55229-11AB-6C40-B9F1-439251A7C3CE}"/>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Gereja</a:t>
            </a:r>
          </a:p>
        </p:txBody>
      </p:sp>
      <p:sp>
        <p:nvSpPr>
          <p:cNvPr id="446622" name="Line 158">
            <a:extLst>
              <a:ext uri="{FF2B5EF4-FFF2-40B4-BE49-F238E27FC236}">
                <a16:creationId xmlns:a16="http://schemas.microsoft.com/office/drawing/2014/main" id="{E9E7DA36-045B-CB40-9BD5-F64473355455}"/>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23" name="Line 159">
            <a:extLst>
              <a:ext uri="{FF2B5EF4-FFF2-40B4-BE49-F238E27FC236}">
                <a16:creationId xmlns:a16="http://schemas.microsoft.com/office/drawing/2014/main" id="{FA4AEECE-9CEC-4F45-9714-CD4E53800474}"/>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24" name="Rectangle 160">
            <a:extLst>
              <a:ext uri="{FF2B5EF4-FFF2-40B4-BE49-F238E27FC236}">
                <a16:creationId xmlns:a16="http://schemas.microsoft.com/office/drawing/2014/main" id="{F0F15BA8-7060-584F-9457-AF53916DDE45}"/>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25" name="Rectangle 161">
            <a:extLst>
              <a:ext uri="{FF2B5EF4-FFF2-40B4-BE49-F238E27FC236}">
                <a16:creationId xmlns:a16="http://schemas.microsoft.com/office/drawing/2014/main" id="{6E31055B-309B-FE4B-94E9-DD1BCCECA3BD}"/>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626" name="Rectangle 162">
            <a:extLst>
              <a:ext uri="{FF2B5EF4-FFF2-40B4-BE49-F238E27FC236}">
                <a16:creationId xmlns:a16="http://schemas.microsoft.com/office/drawing/2014/main" id="{7777E996-5908-864D-92B1-DDE63E323B83}"/>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446576" name="Rectangle 112">
            <a:extLst>
              <a:ext uri="{FF2B5EF4-FFF2-40B4-BE49-F238E27FC236}">
                <a16:creationId xmlns:a16="http://schemas.microsoft.com/office/drawing/2014/main" id="{F9C9BE3C-0C05-DC4D-991B-647B52399733}"/>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Surat-surat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46472"/>
                                        </p:tgtEl>
                                        <p:attrNameLst>
                                          <p:attrName>style.visibility</p:attrName>
                                        </p:attrNameLst>
                                      </p:cBhvr>
                                      <p:to>
                                        <p:strVal val="visible"/>
                                      </p:to>
                                    </p:set>
                                    <p:anim calcmode="lin" valueType="num">
                                      <p:cBhvr>
                                        <p:cTn id="7" dur="500" fill="hold"/>
                                        <p:tgtEl>
                                          <p:spTgt spid="446472"/>
                                        </p:tgtEl>
                                        <p:attrNameLst>
                                          <p:attrName>ppt_x</p:attrName>
                                        </p:attrNameLst>
                                      </p:cBhvr>
                                      <p:tavLst>
                                        <p:tav tm="0">
                                          <p:val>
                                            <p:strVal val="#ppt_x-#ppt_w/2"/>
                                          </p:val>
                                        </p:tav>
                                        <p:tav tm="100000">
                                          <p:val>
                                            <p:strVal val="#ppt_x"/>
                                          </p:val>
                                        </p:tav>
                                      </p:tavLst>
                                    </p:anim>
                                    <p:anim calcmode="lin" valueType="num">
                                      <p:cBhvr>
                                        <p:cTn id="8" dur="500" fill="hold"/>
                                        <p:tgtEl>
                                          <p:spTgt spid="446472"/>
                                        </p:tgtEl>
                                        <p:attrNameLst>
                                          <p:attrName>ppt_y</p:attrName>
                                        </p:attrNameLst>
                                      </p:cBhvr>
                                      <p:tavLst>
                                        <p:tav tm="0">
                                          <p:val>
                                            <p:strVal val="#ppt_y"/>
                                          </p:val>
                                        </p:tav>
                                        <p:tav tm="100000">
                                          <p:val>
                                            <p:strVal val="#ppt_y"/>
                                          </p:val>
                                        </p:tav>
                                      </p:tavLst>
                                    </p:anim>
                                    <p:anim calcmode="lin" valueType="num">
                                      <p:cBhvr>
                                        <p:cTn id="9" dur="500" fill="hold"/>
                                        <p:tgtEl>
                                          <p:spTgt spid="446472"/>
                                        </p:tgtEl>
                                        <p:attrNameLst>
                                          <p:attrName>ppt_w</p:attrName>
                                        </p:attrNameLst>
                                      </p:cBhvr>
                                      <p:tavLst>
                                        <p:tav tm="0">
                                          <p:val>
                                            <p:fltVal val="0"/>
                                          </p:val>
                                        </p:tav>
                                        <p:tav tm="100000">
                                          <p:val>
                                            <p:strVal val="#ppt_w"/>
                                          </p:val>
                                        </p:tav>
                                      </p:tavLst>
                                    </p:anim>
                                    <p:anim calcmode="lin" valueType="num">
                                      <p:cBhvr>
                                        <p:cTn id="10" dur="500" fill="hold"/>
                                        <p:tgtEl>
                                          <p:spTgt spid="44647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nodeType="afterEffect">
                                  <p:stCondLst>
                                    <p:cond delay="0"/>
                                  </p:stCondLst>
                                  <p:childTnLst>
                                    <p:set>
                                      <p:cBhvr>
                                        <p:cTn id="13" dur="1" fill="hold">
                                          <p:stCondLst>
                                            <p:cond delay="0"/>
                                          </p:stCondLst>
                                        </p:cTn>
                                        <p:tgtEl>
                                          <p:spTgt spid="446494"/>
                                        </p:tgtEl>
                                        <p:attrNameLst>
                                          <p:attrName>style.visibility</p:attrName>
                                        </p:attrNameLst>
                                      </p:cBhvr>
                                      <p:to>
                                        <p:strVal val="visible"/>
                                      </p:to>
                                    </p:set>
                                    <p:anim calcmode="lin" valueType="num">
                                      <p:cBhvr>
                                        <p:cTn id="14" dur="500" fill="hold"/>
                                        <p:tgtEl>
                                          <p:spTgt spid="446494"/>
                                        </p:tgtEl>
                                        <p:attrNameLst>
                                          <p:attrName>ppt_x</p:attrName>
                                        </p:attrNameLst>
                                      </p:cBhvr>
                                      <p:tavLst>
                                        <p:tav tm="0">
                                          <p:val>
                                            <p:strVal val="#ppt_x-#ppt_w/2"/>
                                          </p:val>
                                        </p:tav>
                                        <p:tav tm="100000">
                                          <p:val>
                                            <p:strVal val="#ppt_x"/>
                                          </p:val>
                                        </p:tav>
                                      </p:tavLst>
                                    </p:anim>
                                    <p:anim calcmode="lin" valueType="num">
                                      <p:cBhvr>
                                        <p:cTn id="15" dur="500" fill="hold"/>
                                        <p:tgtEl>
                                          <p:spTgt spid="446494"/>
                                        </p:tgtEl>
                                        <p:attrNameLst>
                                          <p:attrName>ppt_y</p:attrName>
                                        </p:attrNameLst>
                                      </p:cBhvr>
                                      <p:tavLst>
                                        <p:tav tm="0">
                                          <p:val>
                                            <p:strVal val="#ppt_y"/>
                                          </p:val>
                                        </p:tav>
                                        <p:tav tm="100000">
                                          <p:val>
                                            <p:strVal val="#ppt_y"/>
                                          </p:val>
                                        </p:tav>
                                      </p:tavLst>
                                    </p:anim>
                                    <p:anim calcmode="lin" valueType="num">
                                      <p:cBhvr>
                                        <p:cTn id="16" dur="500" fill="hold"/>
                                        <p:tgtEl>
                                          <p:spTgt spid="446494"/>
                                        </p:tgtEl>
                                        <p:attrNameLst>
                                          <p:attrName>ppt_w</p:attrName>
                                        </p:attrNameLst>
                                      </p:cBhvr>
                                      <p:tavLst>
                                        <p:tav tm="0">
                                          <p:val>
                                            <p:fltVal val="0"/>
                                          </p:val>
                                        </p:tav>
                                        <p:tav tm="100000">
                                          <p:val>
                                            <p:strVal val="#ppt_w"/>
                                          </p:val>
                                        </p:tav>
                                      </p:tavLst>
                                    </p:anim>
                                    <p:anim calcmode="lin" valueType="num">
                                      <p:cBhvr>
                                        <p:cTn id="17" dur="500" fill="hold"/>
                                        <p:tgtEl>
                                          <p:spTgt spid="4464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E455E31B-EEFA-DA4B-902B-0AB074553168}"/>
              </a:ext>
            </a:extLst>
          </p:cNvPr>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47491" name="AutoShape 3">
            <a:extLst>
              <a:ext uri="{FF2B5EF4-FFF2-40B4-BE49-F238E27FC236}">
                <a16:creationId xmlns:a16="http://schemas.microsoft.com/office/drawing/2014/main" id="{4DFF2684-ED9B-7843-A91B-32997DA85A75}"/>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2" name="Rectangle 4">
            <a:extLst>
              <a:ext uri="{FF2B5EF4-FFF2-40B4-BE49-F238E27FC236}">
                <a16:creationId xmlns:a16="http://schemas.microsoft.com/office/drawing/2014/main" id="{E0B5B0AF-DF28-2E44-B5EE-F7F38AD24FD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7" name="Rectangle 9">
            <a:extLst>
              <a:ext uri="{FF2B5EF4-FFF2-40B4-BE49-F238E27FC236}">
                <a16:creationId xmlns:a16="http://schemas.microsoft.com/office/drawing/2014/main" id="{A71742C2-368B-BB4F-8AFA-10287260E297}"/>
              </a:ext>
            </a:extLst>
          </p:cNvPr>
          <p:cNvSpPr>
            <a:spLocks noChangeArrowheads="1"/>
          </p:cNvSpPr>
          <p:nvPr/>
        </p:nvSpPr>
        <p:spPr bwMode="auto">
          <a:xfrm>
            <a:off x="3833813" y="4587875"/>
            <a:ext cx="15843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latin typeface="Times" pitchFamily="2" charset="0"/>
                <a:ea typeface="Gulim" panose="020B0600000101010101" pitchFamily="34" charset="-127"/>
              </a:rPr>
              <a:t>WAHYU</a:t>
            </a:r>
          </a:p>
        </p:txBody>
      </p:sp>
      <p:sp>
        <p:nvSpPr>
          <p:cNvPr id="447502" name="AutoShape 14">
            <a:extLst>
              <a:ext uri="{FF2B5EF4-FFF2-40B4-BE49-F238E27FC236}">
                <a16:creationId xmlns:a16="http://schemas.microsoft.com/office/drawing/2014/main" id="{DDF51769-22F2-A848-8D3B-6F7E49A0C159}"/>
              </a:ext>
            </a:extLst>
          </p:cNvPr>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447503" name="Line 15">
            <a:extLst>
              <a:ext uri="{FF2B5EF4-FFF2-40B4-BE49-F238E27FC236}">
                <a16:creationId xmlns:a16="http://schemas.microsoft.com/office/drawing/2014/main" id="{CF0B6C7D-B555-654C-B514-BEE0DAA400B6}"/>
              </a:ext>
            </a:extLst>
          </p:cNvPr>
          <p:cNvSpPr>
            <a:spLocks noChangeShapeType="1"/>
          </p:cNvSpPr>
          <p:nvPr/>
        </p:nvSpPr>
        <p:spPr bwMode="auto">
          <a:xfrm>
            <a:off x="3416300" y="27305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04" name="Line 16">
            <a:extLst>
              <a:ext uri="{FF2B5EF4-FFF2-40B4-BE49-F238E27FC236}">
                <a16:creationId xmlns:a16="http://schemas.microsoft.com/office/drawing/2014/main" id="{376C05EB-A033-7A47-999F-35AEC5BD6231}"/>
              </a:ext>
            </a:extLst>
          </p:cNvPr>
          <p:cNvSpPr>
            <a:spLocks noChangeShapeType="1"/>
          </p:cNvSpPr>
          <p:nvPr/>
        </p:nvSpPr>
        <p:spPr bwMode="auto">
          <a:xfrm>
            <a:off x="3416300" y="31877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05" name="Line 17">
            <a:extLst>
              <a:ext uri="{FF2B5EF4-FFF2-40B4-BE49-F238E27FC236}">
                <a16:creationId xmlns:a16="http://schemas.microsoft.com/office/drawing/2014/main" id="{C0241D4E-4CD0-5C40-9FFF-90F060457594}"/>
              </a:ext>
            </a:extLst>
          </p:cNvPr>
          <p:cNvSpPr>
            <a:spLocks noChangeShapeType="1"/>
          </p:cNvSpPr>
          <p:nvPr/>
        </p:nvSpPr>
        <p:spPr bwMode="auto">
          <a:xfrm>
            <a:off x="3416300" y="50165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06" name="Line 18">
            <a:extLst>
              <a:ext uri="{FF2B5EF4-FFF2-40B4-BE49-F238E27FC236}">
                <a16:creationId xmlns:a16="http://schemas.microsoft.com/office/drawing/2014/main" id="{561B6B8A-EF3C-9D4D-8FDC-A9195367F155}"/>
              </a:ext>
            </a:extLst>
          </p:cNvPr>
          <p:cNvSpPr>
            <a:spLocks noChangeShapeType="1"/>
          </p:cNvSpPr>
          <p:nvPr/>
        </p:nvSpPr>
        <p:spPr bwMode="auto">
          <a:xfrm>
            <a:off x="3416300" y="2273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07" name="Line 19">
            <a:extLst>
              <a:ext uri="{FF2B5EF4-FFF2-40B4-BE49-F238E27FC236}">
                <a16:creationId xmlns:a16="http://schemas.microsoft.com/office/drawing/2014/main" id="{43DEAADC-74D7-7341-A0F9-81084BCC72D3}"/>
              </a:ext>
            </a:extLst>
          </p:cNvPr>
          <p:cNvSpPr>
            <a:spLocks noChangeShapeType="1"/>
          </p:cNvSpPr>
          <p:nvPr/>
        </p:nvSpPr>
        <p:spPr bwMode="auto">
          <a:xfrm>
            <a:off x="3416300" y="36449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08" name="Line 20">
            <a:extLst>
              <a:ext uri="{FF2B5EF4-FFF2-40B4-BE49-F238E27FC236}">
                <a16:creationId xmlns:a16="http://schemas.microsoft.com/office/drawing/2014/main" id="{58E68FBA-13E1-7D47-A667-8B8CEEE818DD}"/>
              </a:ext>
            </a:extLst>
          </p:cNvPr>
          <p:cNvSpPr>
            <a:spLocks noChangeShapeType="1"/>
          </p:cNvSpPr>
          <p:nvPr/>
        </p:nvSpPr>
        <p:spPr bwMode="auto">
          <a:xfrm>
            <a:off x="3416300" y="455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09" name="Line 21">
            <a:extLst>
              <a:ext uri="{FF2B5EF4-FFF2-40B4-BE49-F238E27FC236}">
                <a16:creationId xmlns:a16="http://schemas.microsoft.com/office/drawing/2014/main" id="{1748F096-D684-404E-8E2E-9A52182C4D26}"/>
              </a:ext>
            </a:extLst>
          </p:cNvPr>
          <p:cNvSpPr>
            <a:spLocks noChangeShapeType="1"/>
          </p:cNvSpPr>
          <p:nvPr/>
        </p:nvSpPr>
        <p:spPr bwMode="auto">
          <a:xfrm>
            <a:off x="3416300" y="4102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10" name="Rectangle 22">
            <a:extLst>
              <a:ext uri="{FF2B5EF4-FFF2-40B4-BE49-F238E27FC236}">
                <a16:creationId xmlns:a16="http://schemas.microsoft.com/office/drawing/2014/main" id="{983ADBAC-B2E5-1844-9072-1FC934426E2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47511" name="Line 23">
            <a:extLst>
              <a:ext uri="{FF2B5EF4-FFF2-40B4-BE49-F238E27FC236}">
                <a16:creationId xmlns:a16="http://schemas.microsoft.com/office/drawing/2014/main" id="{93491DAF-16F7-5542-A871-274727A1659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447513" name="Group 25">
            <a:extLst>
              <a:ext uri="{FF2B5EF4-FFF2-40B4-BE49-F238E27FC236}">
                <a16:creationId xmlns:a16="http://schemas.microsoft.com/office/drawing/2014/main" id="{D959CB42-26B3-FC4C-BC93-9B59E1D5C80A}"/>
              </a:ext>
            </a:extLst>
          </p:cNvPr>
          <p:cNvGrpSpPr>
            <a:grpSpLocks/>
          </p:cNvGrpSpPr>
          <p:nvPr/>
        </p:nvGrpSpPr>
        <p:grpSpPr bwMode="auto">
          <a:xfrm>
            <a:off x="5867400" y="4813300"/>
            <a:ext cx="2906713" cy="1719263"/>
            <a:chOff x="3696" y="3032"/>
            <a:chExt cx="1831" cy="1083"/>
          </a:xfrm>
        </p:grpSpPr>
        <p:grpSp>
          <p:nvGrpSpPr>
            <p:cNvPr id="447514" name="Group 26">
              <a:extLst>
                <a:ext uri="{FF2B5EF4-FFF2-40B4-BE49-F238E27FC236}">
                  <a16:creationId xmlns:a16="http://schemas.microsoft.com/office/drawing/2014/main" id="{693F971B-F270-2748-9EC7-F060E242EE74}"/>
                </a:ext>
              </a:extLst>
            </p:cNvPr>
            <p:cNvGrpSpPr>
              <a:grpSpLocks/>
            </p:cNvGrpSpPr>
            <p:nvPr/>
          </p:nvGrpSpPr>
          <p:grpSpPr bwMode="auto">
            <a:xfrm>
              <a:off x="3926" y="3435"/>
              <a:ext cx="1601" cy="680"/>
              <a:chOff x="3926" y="3067"/>
              <a:chExt cx="1601" cy="680"/>
            </a:xfrm>
          </p:grpSpPr>
          <p:sp>
            <p:nvSpPr>
              <p:cNvPr id="447515" name="Rectangle 27">
                <a:extLst>
                  <a:ext uri="{FF2B5EF4-FFF2-40B4-BE49-F238E27FC236}">
                    <a16:creationId xmlns:a16="http://schemas.microsoft.com/office/drawing/2014/main" id="{6BD39D52-0306-9648-BFBF-F3C58C4E09FC}"/>
                  </a:ext>
                </a:extLst>
              </p:cNvPr>
              <p:cNvSpPr>
                <a:spLocks noChangeArrowheads="1"/>
              </p:cNvSpPr>
              <p:nvPr/>
            </p:nvSpPr>
            <p:spPr bwMode="auto">
              <a:xfrm>
                <a:off x="4111" y="3072"/>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47516" name="Rectangle 28">
                <a:extLst>
                  <a:ext uri="{FF2B5EF4-FFF2-40B4-BE49-F238E27FC236}">
                    <a16:creationId xmlns:a16="http://schemas.microsoft.com/office/drawing/2014/main" id="{4EAA42B8-34B4-2E4C-9A5B-B051145A0510}"/>
                  </a:ext>
                </a:extLst>
              </p:cNvPr>
              <p:cNvSpPr>
                <a:spLocks noChangeArrowheads="1"/>
              </p:cNvSpPr>
              <p:nvPr/>
            </p:nvSpPr>
            <p:spPr bwMode="auto">
              <a:xfrm>
                <a:off x="3926" y="3067"/>
                <a:ext cx="1601" cy="68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65000"/>
                  </a:lnSpc>
                </a:pPr>
                <a:r>
                  <a:rPr lang="en-US" altLang="ko-KR" sz="3200">
                    <a:solidFill>
                      <a:srgbClr val="FFFF00"/>
                    </a:solidFill>
                    <a:ea typeface="Gulim" panose="020B0600000101010101" pitchFamily="34" charset="-127"/>
                  </a:rPr>
                  <a:t>Masa Depan</a:t>
                </a:r>
              </a:p>
              <a:p>
                <a:pPr algn="ctr">
                  <a:lnSpc>
                    <a:spcPct val="65000"/>
                  </a:lnSpc>
                </a:pPr>
                <a:r>
                  <a:rPr lang="en-US" altLang="ko-KR" sz="3200">
                    <a:solidFill>
                      <a:srgbClr val="FFFF00"/>
                    </a:solidFill>
                    <a:ea typeface="Gulim" panose="020B0600000101010101" pitchFamily="34" charset="-127"/>
                  </a:rPr>
                  <a:t>Kekekalan</a:t>
                </a:r>
                <a:endParaRPr lang="en-US" altLang="ko-KR">
                  <a:solidFill>
                    <a:srgbClr val="FFFF00"/>
                  </a:solidFill>
                  <a:ea typeface="Gulim" panose="020B0600000101010101" pitchFamily="34" charset="-127"/>
                </a:endParaRPr>
              </a:p>
              <a:p>
                <a:pPr algn="ctr">
                  <a:lnSpc>
                    <a:spcPct val="65000"/>
                  </a:lnSpc>
                </a:pPr>
                <a:endParaRPr lang="en-US" altLang="ko-KR">
                  <a:solidFill>
                    <a:srgbClr val="FFFF00"/>
                  </a:solidFill>
                  <a:ea typeface="Gulim" panose="020B0600000101010101" pitchFamily="34" charset="-127"/>
                </a:endParaRPr>
              </a:p>
              <a:p>
                <a:pPr algn="ctr">
                  <a:lnSpc>
                    <a:spcPct val="65000"/>
                  </a:lnSpc>
                </a:pPr>
                <a:endParaRPr lang="ko-KR" altLang="en-US">
                  <a:solidFill>
                    <a:srgbClr val="FFFF00"/>
                  </a:solidFill>
                  <a:ea typeface="Gulim" panose="020B0600000101010101" pitchFamily="34" charset="-127"/>
                </a:endParaRPr>
              </a:p>
            </p:txBody>
          </p:sp>
        </p:grpSp>
        <p:sp>
          <p:nvSpPr>
            <p:cNvPr id="447517" name="Line 29">
              <a:extLst>
                <a:ext uri="{FF2B5EF4-FFF2-40B4-BE49-F238E27FC236}">
                  <a16:creationId xmlns:a16="http://schemas.microsoft.com/office/drawing/2014/main" id="{DB19F8F1-AC45-6D49-89C6-9696AD831F68}"/>
                </a:ext>
              </a:extLst>
            </p:cNvPr>
            <p:cNvSpPr>
              <a:spLocks noChangeShapeType="1"/>
            </p:cNvSpPr>
            <p:nvPr/>
          </p:nvSpPr>
          <p:spPr bwMode="auto">
            <a:xfrm>
              <a:off x="3696" y="3032"/>
              <a:ext cx="488" cy="384"/>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47570" name="Text Box 82">
            <a:extLst>
              <a:ext uri="{FF2B5EF4-FFF2-40B4-BE49-F238E27FC236}">
                <a16:creationId xmlns:a16="http://schemas.microsoft.com/office/drawing/2014/main" id="{16F4B510-1049-994C-9B0F-6F3E371B70BD}"/>
              </a:ext>
            </a:extLst>
          </p:cNvPr>
          <p:cNvSpPr txBox="1">
            <a:spLocks noChangeArrowheads="1"/>
          </p:cNvSpPr>
          <p:nvPr/>
        </p:nvSpPr>
        <p:spPr bwMode="auto">
          <a:xfrm>
            <a:off x="1790700" y="11113"/>
            <a:ext cx="5957888"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Wahyu </a:t>
            </a:r>
          </a:p>
        </p:txBody>
      </p:sp>
      <p:sp>
        <p:nvSpPr>
          <p:cNvPr id="447591" name="AutoShape 103">
            <a:extLst>
              <a:ext uri="{FF2B5EF4-FFF2-40B4-BE49-F238E27FC236}">
                <a16:creationId xmlns:a16="http://schemas.microsoft.com/office/drawing/2014/main" id="{BB40A3F9-0DA3-EA40-8451-BE8E4E2862FC}"/>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92" name="Rectangle 104">
            <a:extLst>
              <a:ext uri="{FF2B5EF4-FFF2-40B4-BE49-F238E27FC236}">
                <a16:creationId xmlns:a16="http://schemas.microsoft.com/office/drawing/2014/main" id="{20395BF1-90F7-C145-97FD-AE226CDD2337}"/>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93" name="Line 105">
            <a:extLst>
              <a:ext uri="{FF2B5EF4-FFF2-40B4-BE49-F238E27FC236}">
                <a16:creationId xmlns:a16="http://schemas.microsoft.com/office/drawing/2014/main" id="{A0CBCD26-C3D6-8847-B72A-2166F83C0044}"/>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94" name="Line 106">
            <a:extLst>
              <a:ext uri="{FF2B5EF4-FFF2-40B4-BE49-F238E27FC236}">
                <a16:creationId xmlns:a16="http://schemas.microsoft.com/office/drawing/2014/main" id="{F1F80C14-2CAE-DC42-B257-06A1C4A56318}"/>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95" name="Line 107">
            <a:extLst>
              <a:ext uri="{FF2B5EF4-FFF2-40B4-BE49-F238E27FC236}">
                <a16:creationId xmlns:a16="http://schemas.microsoft.com/office/drawing/2014/main" id="{1B480995-5DAA-6249-86BC-F9EF11C12D74}"/>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96" name="Line 108">
            <a:extLst>
              <a:ext uri="{FF2B5EF4-FFF2-40B4-BE49-F238E27FC236}">
                <a16:creationId xmlns:a16="http://schemas.microsoft.com/office/drawing/2014/main" id="{DEFFD9D6-71FF-EB4D-80AF-87C19111749A}"/>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97" name="Line 109">
            <a:extLst>
              <a:ext uri="{FF2B5EF4-FFF2-40B4-BE49-F238E27FC236}">
                <a16:creationId xmlns:a16="http://schemas.microsoft.com/office/drawing/2014/main" id="{4B8EEA90-8E2C-F147-AC52-16E333C2C32B}"/>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01" name="Rectangle 113">
            <a:extLst>
              <a:ext uri="{FF2B5EF4-FFF2-40B4-BE49-F238E27FC236}">
                <a16:creationId xmlns:a16="http://schemas.microsoft.com/office/drawing/2014/main" id="{BE2BF9AD-86C0-FA4F-A4FF-FF6340B92401}"/>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Wahyu</a:t>
            </a:r>
          </a:p>
        </p:txBody>
      </p:sp>
      <p:sp>
        <p:nvSpPr>
          <p:cNvPr id="447607" name="Line 119">
            <a:extLst>
              <a:ext uri="{FF2B5EF4-FFF2-40B4-BE49-F238E27FC236}">
                <a16:creationId xmlns:a16="http://schemas.microsoft.com/office/drawing/2014/main" id="{0B8AD73F-4365-BA4C-AB99-B595744FBCE4}"/>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11" name="Text Box 123">
            <a:extLst>
              <a:ext uri="{FF2B5EF4-FFF2-40B4-BE49-F238E27FC236}">
                <a16:creationId xmlns:a16="http://schemas.microsoft.com/office/drawing/2014/main" id="{771BF191-10E5-6E41-ABCA-FA65DEC939AA}"/>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47615" name="Rectangle 127">
            <a:extLst>
              <a:ext uri="{FF2B5EF4-FFF2-40B4-BE49-F238E27FC236}">
                <a16:creationId xmlns:a16="http://schemas.microsoft.com/office/drawing/2014/main" id="{1C772F7F-D253-BE42-9B79-98C8796A902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57</a:t>
            </a:r>
          </a:p>
        </p:txBody>
      </p:sp>
      <p:sp>
        <p:nvSpPr>
          <p:cNvPr id="447616" name="Text Box 128">
            <a:extLst>
              <a:ext uri="{FF2B5EF4-FFF2-40B4-BE49-F238E27FC236}">
                <a16:creationId xmlns:a16="http://schemas.microsoft.com/office/drawing/2014/main" id="{1E9409B3-5709-ED4B-9D1D-F521BC1E2360}"/>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grpSp>
        <p:nvGrpSpPr>
          <p:cNvPr id="447618" name="Group 130">
            <a:extLst>
              <a:ext uri="{FF2B5EF4-FFF2-40B4-BE49-F238E27FC236}">
                <a16:creationId xmlns:a16="http://schemas.microsoft.com/office/drawing/2014/main" id="{B4399099-834F-0B41-9A99-693C00B2F9F9}"/>
              </a:ext>
            </a:extLst>
          </p:cNvPr>
          <p:cNvGrpSpPr>
            <a:grpSpLocks/>
          </p:cNvGrpSpPr>
          <p:nvPr/>
        </p:nvGrpSpPr>
        <p:grpSpPr bwMode="auto">
          <a:xfrm>
            <a:off x="5562600" y="3678238"/>
            <a:ext cx="2492375" cy="1612900"/>
            <a:chOff x="3560" y="2309"/>
            <a:chExt cx="1706" cy="1016"/>
          </a:xfrm>
        </p:grpSpPr>
        <p:grpSp>
          <p:nvGrpSpPr>
            <p:cNvPr id="447619" name="Group 131">
              <a:extLst>
                <a:ext uri="{FF2B5EF4-FFF2-40B4-BE49-F238E27FC236}">
                  <a16:creationId xmlns:a16="http://schemas.microsoft.com/office/drawing/2014/main" id="{0E5B7A00-629C-D044-A3D0-F943677BA6A8}"/>
                </a:ext>
              </a:extLst>
            </p:cNvPr>
            <p:cNvGrpSpPr>
              <a:grpSpLocks/>
            </p:cNvGrpSpPr>
            <p:nvPr/>
          </p:nvGrpSpPr>
          <p:grpSpPr bwMode="auto">
            <a:xfrm>
              <a:off x="4104" y="2309"/>
              <a:ext cx="1162" cy="1016"/>
              <a:chOff x="4112" y="2181"/>
              <a:chExt cx="1162" cy="1016"/>
            </a:xfrm>
          </p:grpSpPr>
          <p:sp>
            <p:nvSpPr>
              <p:cNvPr id="447620" name="Rectangle 132">
                <a:extLst>
                  <a:ext uri="{FF2B5EF4-FFF2-40B4-BE49-F238E27FC236}">
                    <a16:creationId xmlns:a16="http://schemas.microsoft.com/office/drawing/2014/main" id="{3637833B-C13D-6343-AA94-07539A889AA6}"/>
                  </a:ext>
                </a:extLst>
              </p:cNvPr>
              <p:cNvSpPr>
                <a:spLocks noChangeArrowheads="1"/>
              </p:cNvSpPr>
              <p:nvPr/>
            </p:nvSpPr>
            <p:spPr bwMode="auto">
              <a:xfrm>
                <a:off x="4112" y="2198"/>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47621" name="Rectangle 133">
                <a:extLst>
                  <a:ext uri="{FF2B5EF4-FFF2-40B4-BE49-F238E27FC236}">
                    <a16:creationId xmlns:a16="http://schemas.microsoft.com/office/drawing/2014/main" id="{478743D5-D713-1E49-BC5B-13D64E1982A0}"/>
                  </a:ext>
                </a:extLst>
              </p:cNvPr>
              <p:cNvSpPr>
                <a:spLocks noChangeArrowheads="1"/>
              </p:cNvSpPr>
              <p:nvPr/>
            </p:nvSpPr>
            <p:spPr bwMode="auto">
              <a:xfrm>
                <a:off x="4153" y="2181"/>
                <a:ext cx="1085" cy="101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3200">
                    <a:solidFill>
                      <a:srgbClr val="FFFF00"/>
                    </a:solidFill>
                    <a:ea typeface="Gulim" panose="020B0600000101010101" pitchFamily="34" charset="-127"/>
                  </a:rPr>
                  <a:t>Isu-isu</a:t>
                </a:r>
              </a:p>
              <a:p>
                <a:pPr algn="ctr"/>
                <a:r>
                  <a:rPr lang="en-US" altLang="ko-KR" sz="3200">
                    <a:solidFill>
                      <a:srgbClr val="FFFF00"/>
                    </a:solidFill>
                    <a:ea typeface="Gulim" panose="020B0600000101010101" pitchFamily="34" charset="-127"/>
                  </a:rPr>
                  <a:t>Gereja</a:t>
                </a:r>
                <a:endParaRPr lang="en-US" altLang="ko-KR">
                  <a:solidFill>
                    <a:srgbClr val="FFFF00"/>
                  </a:solidFill>
                  <a:ea typeface="Gulim" panose="020B0600000101010101" pitchFamily="34" charset="-127"/>
                </a:endParaRPr>
              </a:p>
              <a:p>
                <a:pPr algn="ctr"/>
                <a:endParaRPr lang="en-US" altLang="ko-KR">
                  <a:solidFill>
                    <a:srgbClr val="FFFF00"/>
                  </a:solidFill>
                  <a:ea typeface="Gulim" panose="020B0600000101010101" pitchFamily="34" charset="-127"/>
                </a:endParaRPr>
              </a:p>
              <a:p>
                <a:pPr algn="ctr"/>
                <a:endParaRPr lang="ko-KR" altLang="en-US">
                  <a:ea typeface="Gulim" panose="020B0600000101010101" pitchFamily="34" charset="-127"/>
                </a:endParaRPr>
              </a:p>
            </p:txBody>
          </p:sp>
        </p:grpSp>
        <p:sp>
          <p:nvSpPr>
            <p:cNvPr id="447622" name="Line 134">
              <a:extLst>
                <a:ext uri="{FF2B5EF4-FFF2-40B4-BE49-F238E27FC236}">
                  <a16:creationId xmlns:a16="http://schemas.microsoft.com/office/drawing/2014/main" id="{95BC7A08-9670-3E47-9C18-7BE75AB2F274}"/>
                </a:ext>
              </a:extLst>
            </p:cNvPr>
            <p:cNvSpPr>
              <a:spLocks noChangeShapeType="1"/>
            </p:cNvSpPr>
            <p:nvPr/>
          </p:nvSpPr>
          <p:spPr bwMode="auto">
            <a:xfrm flipV="1">
              <a:off x="3560" y="2544"/>
              <a:ext cx="688" cy="168"/>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47623" name="Rectangle 135">
            <a:extLst>
              <a:ext uri="{FF2B5EF4-FFF2-40B4-BE49-F238E27FC236}">
                <a16:creationId xmlns:a16="http://schemas.microsoft.com/office/drawing/2014/main" id="{B3035596-9AC8-1249-A896-D20FE5918A4E}"/>
              </a:ext>
            </a:extLst>
          </p:cNvPr>
          <p:cNvSpPr>
            <a:spLocks noChangeArrowheads="1"/>
          </p:cNvSpPr>
          <p:nvPr/>
        </p:nvSpPr>
        <p:spPr bwMode="auto">
          <a:xfrm>
            <a:off x="3287713" y="3686175"/>
            <a:ext cx="26225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latin typeface="Times" pitchFamily="2" charset="0"/>
                <a:ea typeface="Gulim" panose="020B0600000101010101" pitchFamily="34" charset="-127"/>
              </a:rPr>
              <a:t>KISAH RASUL</a:t>
            </a:r>
            <a:endParaRPr lang="en-US" altLang="ko-KR">
              <a:ea typeface="Gulim" panose="020B0600000101010101" pitchFamily="34" charset="-127"/>
            </a:endParaRPr>
          </a:p>
        </p:txBody>
      </p:sp>
      <p:grpSp>
        <p:nvGrpSpPr>
          <p:cNvPr id="447624" name="Group 136">
            <a:extLst>
              <a:ext uri="{FF2B5EF4-FFF2-40B4-BE49-F238E27FC236}">
                <a16:creationId xmlns:a16="http://schemas.microsoft.com/office/drawing/2014/main" id="{6F041090-126C-A445-8E74-0B264ED76D3C}"/>
              </a:ext>
            </a:extLst>
          </p:cNvPr>
          <p:cNvGrpSpPr>
            <a:grpSpLocks/>
          </p:cNvGrpSpPr>
          <p:nvPr/>
        </p:nvGrpSpPr>
        <p:grpSpPr bwMode="auto">
          <a:xfrm>
            <a:off x="5738813" y="2111375"/>
            <a:ext cx="2905125" cy="1654175"/>
            <a:chOff x="3520" y="1322"/>
            <a:chExt cx="1954" cy="1126"/>
          </a:xfrm>
        </p:grpSpPr>
        <p:grpSp>
          <p:nvGrpSpPr>
            <p:cNvPr id="447625" name="Group 137">
              <a:extLst>
                <a:ext uri="{FF2B5EF4-FFF2-40B4-BE49-F238E27FC236}">
                  <a16:creationId xmlns:a16="http://schemas.microsoft.com/office/drawing/2014/main" id="{3A3D7044-5B5C-5849-9C36-B1D997F78447}"/>
                </a:ext>
              </a:extLst>
            </p:cNvPr>
            <p:cNvGrpSpPr>
              <a:grpSpLocks/>
            </p:cNvGrpSpPr>
            <p:nvPr/>
          </p:nvGrpSpPr>
          <p:grpSpPr bwMode="auto">
            <a:xfrm>
              <a:off x="4048" y="1322"/>
              <a:ext cx="1426" cy="724"/>
              <a:chOff x="4112" y="1314"/>
              <a:chExt cx="1426" cy="724"/>
            </a:xfrm>
          </p:grpSpPr>
          <p:sp>
            <p:nvSpPr>
              <p:cNvPr id="447626" name="Rectangle 138">
                <a:extLst>
                  <a:ext uri="{FF2B5EF4-FFF2-40B4-BE49-F238E27FC236}">
                    <a16:creationId xmlns:a16="http://schemas.microsoft.com/office/drawing/2014/main" id="{5325F13D-BD10-244D-A35E-DF5BBE2ED0FF}"/>
                  </a:ext>
                </a:extLst>
              </p:cNvPr>
              <p:cNvSpPr>
                <a:spLocks noChangeArrowheads="1"/>
              </p:cNvSpPr>
              <p:nvPr/>
            </p:nvSpPr>
            <p:spPr bwMode="auto">
              <a:xfrm>
                <a:off x="4112" y="1334"/>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47627" name="Rectangle 139">
                <a:extLst>
                  <a:ext uri="{FF2B5EF4-FFF2-40B4-BE49-F238E27FC236}">
                    <a16:creationId xmlns:a16="http://schemas.microsoft.com/office/drawing/2014/main" id="{50287343-18B0-7548-9C10-07A0AFBADB9B}"/>
                  </a:ext>
                </a:extLst>
              </p:cNvPr>
              <p:cNvSpPr>
                <a:spLocks noChangeArrowheads="1"/>
              </p:cNvSpPr>
              <p:nvPr/>
            </p:nvSpPr>
            <p:spPr bwMode="auto">
              <a:xfrm>
                <a:off x="4253" y="1314"/>
                <a:ext cx="1285" cy="724"/>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3200">
                    <a:solidFill>
                      <a:srgbClr val="FFFF00"/>
                    </a:solidFill>
                    <a:ea typeface="Gulim" panose="020B0600000101010101" pitchFamily="34" charset="-127"/>
                  </a:rPr>
                  <a:t>Sejarah </a:t>
                </a:r>
              </a:p>
              <a:p>
                <a:r>
                  <a:rPr lang="en-US" altLang="ko-KR" sz="3200">
                    <a:solidFill>
                      <a:srgbClr val="FFFF00"/>
                    </a:solidFill>
                    <a:ea typeface="Gulim" panose="020B0600000101010101" pitchFamily="34" charset="-127"/>
                  </a:rPr>
                  <a:t>Gereja</a:t>
                </a:r>
                <a:endParaRPr lang="en-US" altLang="ko-KR">
                  <a:ea typeface="Gulim" panose="020B0600000101010101" pitchFamily="34" charset="-127"/>
                </a:endParaRPr>
              </a:p>
            </p:txBody>
          </p:sp>
        </p:grpSp>
        <p:sp>
          <p:nvSpPr>
            <p:cNvPr id="447628" name="Line 140">
              <a:extLst>
                <a:ext uri="{FF2B5EF4-FFF2-40B4-BE49-F238E27FC236}">
                  <a16:creationId xmlns:a16="http://schemas.microsoft.com/office/drawing/2014/main" id="{3F62E409-D81A-B545-9A42-CB4F3A4B1531}"/>
                </a:ext>
              </a:extLst>
            </p:cNvPr>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447629" name="Group 141">
            <a:extLst>
              <a:ext uri="{FF2B5EF4-FFF2-40B4-BE49-F238E27FC236}">
                <a16:creationId xmlns:a16="http://schemas.microsoft.com/office/drawing/2014/main" id="{C66CC718-6328-444F-9C69-FD4B04FBC9C2}"/>
              </a:ext>
            </a:extLst>
          </p:cNvPr>
          <p:cNvGrpSpPr>
            <a:grpSpLocks/>
          </p:cNvGrpSpPr>
          <p:nvPr/>
        </p:nvGrpSpPr>
        <p:grpSpPr bwMode="auto">
          <a:xfrm>
            <a:off x="5713413" y="438150"/>
            <a:ext cx="2630487" cy="2749550"/>
            <a:chOff x="3496" y="268"/>
            <a:chExt cx="1784" cy="1884"/>
          </a:xfrm>
        </p:grpSpPr>
        <p:grpSp>
          <p:nvGrpSpPr>
            <p:cNvPr id="447630" name="Group 142">
              <a:extLst>
                <a:ext uri="{FF2B5EF4-FFF2-40B4-BE49-F238E27FC236}">
                  <a16:creationId xmlns:a16="http://schemas.microsoft.com/office/drawing/2014/main" id="{EFD575BB-AD2C-B845-A32F-D988C18A25F6}"/>
                </a:ext>
              </a:extLst>
            </p:cNvPr>
            <p:cNvGrpSpPr>
              <a:grpSpLocks/>
            </p:cNvGrpSpPr>
            <p:nvPr/>
          </p:nvGrpSpPr>
          <p:grpSpPr bwMode="auto">
            <a:xfrm>
              <a:off x="3790" y="268"/>
              <a:ext cx="1490" cy="1105"/>
              <a:chOff x="3774" y="484"/>
              <a:chExt cx="1490" cy="1105"/>
            </a:xfrm>
          </p:grpSpPr>
          <p:sp>
            <p:nvSpPr>
              <p:cNvPr id="447631" name="Rectangle 143">
                <a:extLst>
                  <a:ext uri="{FF2B5EF4-FFF2-40B4-BE49-F238E27FC236}">
                    <a16:creationId xmlns:a16="http://schemas.microsoft.com/office/drawing/2014/main" id="{A30B7741-90D5-A140-A2A8-E176DAF09507}"/>
                  </a:ext>
                </a:extLst>
              </p:cNvPr>
              <p:cNvSpPr>
                <a:spLocks noChangeArrowheads="1"/>
              </p:cNvSpPr>
              <p:nvPr/>
            </p:nvSpPr>
            <p:spPr bwMode="auto">
              <a:xfrm>
                <a:off x="4102" y="490"/>
                <a:ext cx="1162" cy="6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47632" name="Rectangle 144">
                <a:extLst>
                  <a:ext uri="{FF2B5EF4-FFF2-40B4-BE49-F238E27FC236}">
                    <a16:creationId xmlns:a16="http://schemas.microsoft.com/office/drawing/2014/main" id="{3C22B75F-624B-364B-8A41-FAD10351528A}"/>
                  </a:ext>
                </a:extLst>
              </p:cNvPr>
              <p:cNvSpPr>
                <a:spLocks noChangeArrowheads="1"/>
              </p:cNvSpPr>
              <p:nvPr/>
            </p:nvSpPr>
            <p:spPr bwMode="auto">
              <a:xfrm>
                <a:off x="3774" y="484"/>
                <a:ext cx="1218" cy="110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3200">
                    <a:solidFill>
                      <a:srgbClr val="FFFF00"/>
                    </a:solidFill>
                    <a:ea typeface="Gulim" panose="020B0600000101010101" pitchFamily="34" charset="-127"/>
                  </a:rPr>
                  <a:t>Fakta</a:t>
                </a:r>
                <a:r>
                  <a:rPr lang="en-US" altLang="ko-KR">
                    <a:solidFill>
                      <a:srgbClr val="FFFF00"/>
                    </a:solidFill>
                    <a:ea typeface="Gulim" panose="020B0600000101010101" pitchFamily="34" charset="-127"/>
                  </a:rPr>
                  <a:t> </a:t>
                </a:r>
                <a:r>
                  <a:rPr lang="en-US" altLang="ko-KR" sz="2400">
                    <a:solidFill>
                      <a:srgbClr val="FFFF00"/>
                    </a:solidFill>
                    <a:ea typeface="Gulim" panose="020B0600000101010101" pitchFamily="34" charset="-127"/>
                  </a:rPr>
                  <a:t>&amp;</a:t>
                </a:r>
              </a:p>
              <a:p>
                <a:pPr algn="ctr"/>
                <a:r>
                  <a:rPr lang="en-US" altLang="ko-KR" sz="3200">
                    <a:solidFill>
                      <a:srgbClr val="FFFF00"/>
                    </a:solidFill>
                    <a:ea typeface="Gulim" panose="020B0600000101010101" pitchFamily="34" charset="-127"/>
                  </a:rPr>
                  <a:t>Theologi</a:t>
                </a:r>
                <a:endParaRPr lang="en-US" altLang="ko-KR">
                  <a:solidFill>
                    <a:srgbClr val="FFFF00"/>
                  </a:solidFill>
                  <a:ea typeface="Gulim" panose="020B0600000101010101" pitchFamily="34" charset="-127"/>
                </a:endParaRPr>
              </a:p>
              <a:p>
                <a:pPr algn="ctr"/>
                <a:endParaRPr lang="en-US" altLang="ko-KR">
                  <a:solidFill>
                    <a:srgbClr val="FFFF00"/>
                  </a:solidFill>
                  <a:ea typeface="Gulim" panose="020B0600000101010101" pitchFamily="34" charset="-127"/>
                </a:endParaRPr>
              </a:p>
              <a:p>
                <a:pPr algn="ctr"/>
                <a:endParaRPr lang="ko-KR" altLang="en-US">
                  <a:ea typeface="Gulim" panose="020B0600000101010101" pitchFamily="34" charset="-127"/>
                </a:endParaRPr>
              </a:p>
            </p:txBody>
          </p:sp>
        </p:grpSp>
        <p:sp>
          <p:nvSpPr>
            <p:cNvPr id="447633" name="Line 145">
              <a:extLst>
                <a:ext uri="{FF2B5EF4-FFF2-40B4-BE49-F238E27FC236}">
                  <a16:creationId xmlns:a16="http://schemas.microsoft.com/office/drawing/2014/main" id="{94EB34EF-70D1-9C4C-BCB5-EB88B3AFE8AB}"/>
                </a:ext>
              </a:extLst>
            </p:cNvPr>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47634" name="Rectangle 146">
            <a:extLst>
              <a:ext uri="{FF2B5EF4-FFF2-40B4-BE49-F238E27FC236}">
                <a16:creationId xmlns:a16="http://schemas.microsoft.com/office/drawing/2014/main" id="{83146D39-273D-E745-9BA2-4466D0D370EC}"/>
              </a:ext>
            </a:extLst>
          </p:cNvPr>
          <p:cNvSpPr>
            <a:spLocks noChangeArrowheads="1"/>
          </p:cNvSpPr>
          <p:nvPr/>
        </p:nvSpPr>
        <p:spPr bwMode="auto">
          <a:xfrm>
            <a:off x="2881313" y="927100"/>
            <a:ext cx="1920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b="0">
                <a:solidFill>
                  <a:schemeClr val="accent1"/>
                </a:solidFill>
                <a:latin typeface="Times" pitchFamily="2" charset="0"/>
                <a:ea typeface="Gulim" panose="020B0600000101010101" pitchFamily="34" charset="-127"/>
              </a:rPr>
              <a:t>   </a:t>
            </a:r>
            <a:r>
              <a:rPr lang="en-US" altLang="ko-KR" sz="3600">
                <a:solidFill>
                  <a:schemeClr val="accent1"/>
                </a:solidFill>
                <a:latin typeface="Times" pitchFamily="2" charset="0"/>
                <a:ea typeface="Gulim" panose="020B0600000101010101" pitchFamily="34" charset="-127"/>
              </a:rPr>
              <a:t>YESUS</a:t>
            </a:r>
            <a:endParaRPr lang="en-US" altLang="ko-KR">
              <a:ea typeface="Gulim" panose="020B0600000101010101" pitchFamily="34" charset="-127"/>
            </a:endParaRPr>
          </a:p>
        </p:txBody>
      </p:sp>
      <p:sp>
        <p:nvSpPr>
          <p:cNvPr id="447635" name="Rectangle 147">
            <a:extLst>
              <a:ext uri="{FF2B5EF4-FFF2-40B4-BE49-F238E27FC236}">
                <a16:creationId xmlns:a16="http://schemas.microsoft.com/office/drawing/2014/main" id="{4BF370EB-2B95-CC47-AD70-6E63F749268D}"/>
              </a:ext>
            </a:extLst>
          </p:cNvPr>
          <p:cNvSpPr>
            <a:spLocks noChangeArrowheads="1"/>
          </p:cNvSpPr>
          <p:nvPr/>
        </p:nvSpPr>
        <p:spPr bwMode="auto">
          <a:xfrm>
            <a:off x="3465513" y="3228975"/>
            <a:ext cx="23622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latin typeface="Times" pitchFamily="2" charset="0"/>
                <a:ea typeface="Gulim" panose="020B0600000101010101" pitchFamily="34" charset="-127"/>
              </a:rPr>
              <a:t>KITAB INJIL</a:t>
            </a:r>
            <a:endParaRPr lang="en-US" altLang="ko-KR">
              <a:ea typeface="Gulim" panose="020B0600000101010101" pitchFamily="34" charset="-127"/>
            </a:endParaRPr>
          </a:p>
        </p:txBody>
      </p:sp>
      <p:sp>
        <p:nvSpPr>
          <p:cNvPr id="447636" name="Rectangle 148">
            <a:extLst>
              <a:ext uri="{FF2B5EF4-FFF2-40B4-BE49-F238E27FC236}">
                <a16:creationId xmlns:a16="http://schemas.microsoft.com/office/drawing/2014/main" id="{3CF25B34-7067-B248-9184-D70F9A44A57E}"/>
              </a:ext>
            </a:extLst>
          </p:cNvPr>
          <p:cNvSpPr>
            <a:spLocks noChangeArrowheads="1"/>
          </p:cNvSpPr>
          <p:nvPr/>
        </p:nvSpPr>
        <p:spPr bwMode="auto">
          <a:xfrm>
            <a:off x="3808413" y="1778000"/>
            <a:ext cx="16541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HIDUP</a:t>
            </a:r>
            <a:endParaRPr lang="en-US" altLang="ko-KR">
              <a:ea typeface="Gulim" panose="020B0600000101010101" pitchFamily="34" charset="-127"/>
            </a:endParaRPr>
          </a:p>
        </p:txBody>
      </p:sp>
      <p:sp>
        <p:nvSpPr>
          <p:cNvPr id="447637" name="Rectangle 149">
            <a:extLst>
              <a:ext uri="{FF2B5EF4-FFF2-40B4-BE49-F238E27FC236}">
                <a16:creationId xmlns:a16="http://schemas.microsoft.com/office/drawing/2014/main" id="{30AC54E2-99D4-E141-9BF0-D18FA617B215}"/>
              </a:ext>
            </a:extLst>
          </p:cNvPr>
          <p:cNvSpPr>
            <a:spLocks noChangeArrowheads="1"/>
          </p:cNvSpPr>
          <p:nvPr/>
        </p:nvSpPr>
        <p:spPr bwMode="auto">
          <a:xfrm>
            <a:off x="3821113" y="2209800"/>
            <a:ext cx="1501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SALIB</a:t>
            </a:r>
            <a:endParaRPr lang="en-US" altLang="ko-KR">
              <a:ea typeface="Gulim" panose="020B0600000101010101" pitchFamily="34" charset="-127"/>
            </a:endParaRPr>
          </a:p>
        </p:txBody>
      </p:sp>
      <p:sp>
        <p:nvSpPr>
          <p:cNvPr id="447638" name="Rectangle 150">
            <a:extLst>
              <a:ext uri="{FF2B5EF4-FFF2-40B4-BE49-F238E27FC236}">
                <a16:creationId xmlns:a16="http://schemas.microsoft.com/office/drawing/2014/main" id="{3FD725B2-074A-8B45-B81D-1F18E9ED9F2D}"/>
              </a:ext>
            </a:extLst>
          </p:cNvPr>
          <p:cNvSpPr>
            <a:spLocks noChangeArrowheads="1"/>
          </p:cNvSpPr>
          <p:nvPr/>
        </p:nvSpPr>
        <p:spPr bwMode="auto">
          <a:xfrm>
            <a:off x="3579813" y="2667000"/>
            <a:ext cx="1958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3600" i="1">
                <a:solidFill>
                  <a:schemeClr val="accent1"/>
                </a:solidFill>
                <a:latin typeface="Times" pitchFamily="2" charset="0"/>
                <a:ea typeface="Gulim" panose="020B0600000101010101" pitchFamily="34" charset="-127"/>
              </a:rPr>
              <a:t>GEREJA</a:t>
            </a:r>
            <a:endParaRPr lang="en-US" altLang="ko-KR">
              <a:ea typeface="Gulim" panose="020B0600000101010101" pitchFamily="34" charset="-127"/>
            </a:endParaRPr>
          </a:p>
        </p:txBody>
      </p:sp>
      <p:sp>
        <p:nvSpPr>
          <p:cNvPr id="447639" name="Rectangle 151">
            <a:extLst>
              <a:ext uri="{FF2B5EF4-FFF2-40B4-BE49-F238E27FC236}">
                <a16:creationId xmlns:a16="http://schemas.microsoft.com/office/drawing/2014/main" id="{D54C1B5C-9134-894B-A606-13B646B6EF90}"/>
              </a:ext>
            </a:extLst>
          </p:cNvPr>
          <p:cNvSpPr>
            <a:spLocks noChangeArrowheads="1"/>
          </p:cNvSpPr>
          <p:nvPr/>
        </p:nvSpPr>
        <p:spPr bwMode="auto">
          <a:xfrm>
            <a:off x="3351213" y="4130675"/>
            <a:ext cx="27130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latin typeface="Times" pitchFamily="2" charset="0"/>
                <a:ea typeface="Gulim" panose="020B0600000101010101" pitchFamily="34" charset="-127"/>
              </a:rPr>
              <a:t>SURAT-SURAT</a:t>
            </a:r>
            <a:endParaRPr lang="en-US" altLang="ko-KR">
              <a:ea typeface="Gulim" panose="020B0600000101010101" pitchFamily="34" charset="-127"/>
            </a:endParaRPr>
          </a:p>
        </p:txBody>
      </p:sp>
      <p:sp>
        <p:nvSpPr>
          <p:cNvPr id="447657" name="Line 169">
            <a:extLst>
              <a:ext uri="{FF2B5EF4-FFF2-40B4-BE49-F238E27FC236}">
                <a16:creationId xmlns:a16="http://schemas.microsoft.com/office/drawing/2014/main" id="{981DBCD4-42B0-044B-BD8B-33C2CC250E0A}"/>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58" name="Line 170">
            <a:extLst>
              <a:ext uri="{FF2B5EF4-FFF2-40B4-BE49-F238E27FC236}">
                <a16:creationId xmlns:a16="http://schemas.microsoft.com/office/drawing/2014/main" id="{CAE47864-17F3-5742-A668-DFBD7860FE45}"/>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59" name="Line 171">
            <a:extLst>
              <a:ext uri="{FF2B5EF4-FFF2-40B4-BE49-F238E27FC236}">
                <a16:creationId xmlns:a16="http://schemas.microsoft.com/office/drawing/2014/main" id="{0728A923-3589-734E-8BDB-35EE4FD9F663}"/>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60" name="Line 172">
            <a:extLst>
              <a:ext uri="{FF2B5EF4-FFF2-40B4-BE49-F238E27FC236}">
                <a16:creationId xmlns:a16="http://schemas.microsoft.com/office/drawing/2014/main" id="{9599C990-9AC8-5A43-8A9E-F02BBBA2B6C7}"/>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61" name="Line 173">
            <a:extLst>
              <a:ext uri="{FF2B5EF4-FFF2-40B4-BE49-F238E27FC236}">
                <a16:creationId xmlns:a16="http://schemas.microsoft.com/office/drawing/2014/main" id="{585D448B-E119-E648-B373-A220B6DD340D}"/>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62" name="Rectangle 174">
            <a:extLst>
              <a:ext uri="{FF2B5EF4-FFF2-40B4-BE49-F238E27FC236}">
                <a16:creationId xmlns:a16="http://schemas.microsoft.com/office/drawing/2014/main" id="{834B0CA9-F61D-6040-A0CE-562FBD101F18}"/>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447663" name="Rectangle 175">
            <a:extLst>
              <a:ext uri="{FF2B5EF4-FFF2-40B4-BE49-F238E27FC236}">
                <a16:creationId xmlns:a16="http://schemas.microsoft.com/office/drawing/2014/main" id="{10CB2FF2-FAD0-EC42-AB5A-555B6B6F54BC}"/>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Kisah Rasul</a:t>
            </a:r>
          </a:p>
        </p:txBody>
      </p:sp>
      <p:sp>
        <p:nvSpPr>
          <p:cNvPr id="447664" name="Rectangle 176">
            <a:extLst>
              <a:ext uri="{FF2B5EF4-FFF2-40B4-BE49-F238E27FC236}">
                <a16:creationId xmlns:a16="http://schemas.microsoft.com/office/drawing/2014/main" id="{37D30B3A-4A62-DD44-858E-D425070861B3}"/>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47665" name="Rectangle 177">
            <a:extLst>
              <a:ext uri="{FF2B5EF4-FFF2-40B4-BE49-F238E27FC236}">
                <a16:creationId xmlns:a16="http://schemas.microsoft.com/office/drawing/2014/main" id="{31D25345-FFA5-EE4E-8F98-3311E6A57338}"/>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47666" name="Rectangle 178">
            <a:extLst>
              <a:ext uri="{FF2B5EF4-FFF2-40B4-BE49-F238E27FC236}">
                <a16:creationId xmlns:a16="http://schemas.microsoft.com/office/drawing/2014/main" id="{3E546258-0C76-7046-9A73-37981F8894C4}"/>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67" name="Rectangle 179">
            <a:extLst>
              <a:ext uri="{FF2B5EF4-FFF2-40B4-BE49-F238E27FC236}">
                <a16:creationId xmlns:a16="http://schemas.microsoft.com/office/drawing/2014/main" id="{E5D4403C-E621-384F-8D5F-554FD259DA60}"/>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447668" name="Line 180">
            <a:extLst>
              <a:ext uri="{FF2B5EF4-FFF2-40B4-BE49-F238E27FC236}">
                <a16:creationId xmlns:a16="http://schemas.microsoft.com/office/drawing/2014/main" id="{966A900A-A99A-0A49-9A85-E8714F99A0E1}"/>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69" name="Line 181">
            <a:extLst>
              <a:ext uri="{FF2B5EF4-FFF2-40B4-BE49-F238E27FC236}">
                <a16:creationId xmlns:a16="http://schemas.microsoft.com/office/drawing/2014/main" id="{F275DBD6-3554-104E-A330-E6D7650D03A3}"/>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70" name="Rectangle 182">
            <a:extLst>
              <a:ext uri="{FF2B5EF4-FFF2-40B4-BE49-F238E27FC236}">
                <a16:creationId xmlns:a16="http://schemas.microsoft.com/office/drawing/2014/main" id="{8320F8DF-F714-2745-9C50-9C1ADBB87B40}"/>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71" name="Rectangle 183">
            <a:extLst>
              <a:ext uri="{FF2B5EF4-FFF2-40B4-BE49-F238E27FC236}">
                <a16:creationId xmlns:a16="http://schemas.microsoft.com/office/drawing/2014/main" id="{DD2B7ADE-B9BB-1A4E-8194-EB0A54E2733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672" name="Rectangle 184">
            <a:extLst>
              <a:ext uri="{FF2B5EF4-FFF2-40B4-BE49-F238E27FC236}">
                <a16:creationId xmlns:a16="http://schemas.microsoft.com/office/drawing/2014/main" id="{C6EEB8DC-0F09-8847-A6F3-71E47514711D}"/>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47673" name="Rectangle 185">
            <a:extLst>
              <a:ext uri="{FF2B5EF4-FFF2-40B4-BE49-F238E27FC236}">
                <a16:creationId xmlns:a16="http://schemas.microsoft.com/office/drawing/2014/main" id="{B7267C3C-14B4-F446-B669-D9495AB60AB7}"/>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Surat-surat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47497"/>
                                        </p:tgtEl>
                                        <p:attrNameLst>
                                          <p:attrName>style.visibility</p:attrName>
                                        </p:attrNameLst>
                                      </p:cBhvr>
                                      <p:to>
                                        <p:strVal val="visible"/>
                                      </p:to>
                                    </p:set>
                                    <p:anim calcmode="lin" valueType="num">
                                      <p:cBhvr>
                                        <p:cTn id="7" dur="500" fill="hold"/>
                                        <p:tgtEl>
                                          <p:spTgt spid="447497"/>
                                        </p:tgtEl>
                                        <p:attrNameLst>
                                          <p:attrName>ppt_x</p:attrName>
                                        </p:attrNameLst>
                                      </p:cBhvr>
                                      <p:tavLst>
                                        <p:tav tm="0">
                                          <p:val>
                                            <p:strVal val="#ppt_x-#ppt_w/2"/>
                                          </p:val>
                                        </p:tav>
                                        <p:tav tm="100000">
                                          <p:val>
                                            <p:strVal val="#ppt_x"/>
                                          </p:val>
                                        </p:tav>
                                      </p:tavLst>
                                    </p:anim>
                                    <p:anim calcmode="lin" valueType="num">
                                      <p:cBhvr>
                                        <p:cTn id="8" dur="500" fill="hold"/>
                                        <p:tgtEl>
                                          <p:spTgt spid="447497"/>
                                        </p:tgtEl>
                                        <p:attrNameLst>
                                          <p:attrName>ppt_y</p:attrName>
                                        </p:attrNameLst>
                                      </p:cBhvr>
                                      <p:tavLst>
                                        <p:tav tm="0">
                                          <p:val>
                                            <p:strVal val="#ppt_y"/>
                                          </p:val>
                                        </p:tav>
                                        <p:tav tm="100000">
                                          <p:val>
                                            <p:strVal val="#ppt_y"/>
                                          </p:val>
                                        </p:tav>
                                      </p:tavLst>
                                    </p:anim>
                                    <p:anim calcmode="lin" valueType="num">
                                      <p:cBhvr>
                                        <p:cTn id="9" dur="500" fill="hold"/>
                                        <p:tgtEl>
                                          <p:spTgt spid="447497"/>
                                        </p:tgtEl>
                                        <p:attrNameLst>
                                          <p:attrName>ppt_w</p:attrName>
                                        </p:attrNameLst>
                                      </p:cBhvr>
                                      <p:tavLst>
                                        <p:tav tm="0">
                                          <p:val>
                                            <p:fltVal val="0"/>
                                          </p:val>
                                        </p:tav>
                                        <p:tav tm="100000">
                                          <p:val>
                                            <p:strVal val="#ppt_w"/>
                                          </p:val>
                                        </p:tav>
                                      </p:tavLst>
                                    </p:anim>
                                    <p:anim calcmode="lin" valueType="num">
                                      <p:cBhvr>
                                        <p:cTn id="10" dur="500" fill="hold"/>
                                        <p:tgtEl>
                                          <p:spTgt spid="44749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nodeType="afterEffect">
                                  <p:stCondLst>
                                    <p:cond delay="0"/>
                                  </p:stCondLst>
                                  <p:childTnLst>
                                    <p:set>
                                      <p:cBhvr>
                                        <p:cTn id="13" dur="1" fill="hold">
                                          <p:stCondLst>
                                            <p:cond delay="0"/>
                                          </p:stCondLst>
                                        </p:cTn>
                                        <p:tgtEl>
                                          <p:spTgt spid="447513"/>
                                        </p:tgtEl>
                                        <p:attrNameLst>
                                          <p:attrName>style.visibility</p:attrName>
                                        </p:attrNameLst>
                                      </p:cBhvr>
                                      <p:to>
                                        <p:strVal val="visible"/>
                                      </p:to>
                                    </p:set>
                                    <p:anim calcmode="lin" valueType="num">
                                      <p:cBhvr>
                                        <p:cTn id="14" dur="500" fill="hold"/>
                                        <p:tgtEl>
                                          <p:spTgt spid="447513"/>
                                        </p:tgtEl>
                                        <p:attrNameLst>
                                          <p:attrName>ppt_x</p:attrName>
                                        </p:attrNameLst>
                                      </p:cBhvr>
                                      <p:tavLst>
                                        <p:tav tm="0">
                                          <p:val>
                                            <p:strVal val="#ppt_x-#ppt_w/2"/>
                                          </p:val>
                                        </p:tav>
                                        <p:tav tm="100000">
                                          <p:val>
                                            <p:strVal val="#ppt_x"/>
                                          </p:val>
                                        </p:tav>
                                      </p:tavLst>
                                    </p:anim>
                                    <p:anim calcmode="lin" valueType="num">
                                      <p:cBhvr>
                                        <p:cTn id="15" dur="500" fill="hold"/>
                                        <p:tgtEl>
                                          <p:spTgt spid="447513"/>
                                        </p:tgtEl>
                                        <p:attrNameLst>
                                          <p:attrName>ppt_y</p:attrName>
                                        </p:attrNameLst>
                                      </p:cBhvr>
                                      <p:tavLst>
                                        <p:tav tm="0">
                                          <p:val>
                                            <p:strVal val="#ppt_y"/>
                                          </p:val>
                                        </p:tav>
                                        <p:tav tm="100000">
                                          <p:val>
                                            <p:strVal val="#ppt_y"/>
                                          </p:val>
                                        </p:tav>
                                      </p:tavLst>
                                    </p:anim>
                                    <p:anim calcmode="lin" valueType="num">
                                      <p:cBhvr>
                                        <p:cTn id="16" dur="500" fill="hold"/>
                                        <p:tgtEl>
                                          <p:spTgt spid="447513"/>
                                        </p:tgtEl>
                                        <p:attrNameLst>
                                          <p:attrName>ppt_w</p:attrName>
                                        </p:attrNameLst>
                                      </p:cBhvr>
                                      <p:tavLst>
                                        <p:tav tm="0">
                                          <p:val>
                                            <p:fltVal val="0"/>
                                          </p:val>
                                        </p:tav>
                                        <p:tav tm="100000">
                                          <p:val>
                                            <p:strVal val="#ppt_w"/>
                                          </p:val>
                                        </p:tav>
                                      </p:tavLst>
                                    </p:anim>
                                    <p:anim calcmode="lin" valueType="num">
                                      <p:cBhvr>
                                        <p:cTn id="17" dur="500" fill="hold"/>
                                        <p:tgtEl>
                                          <p:spTgt spid="4475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2924" name="Rectangle 12">
            <a:extLst>
              <a:ext uri="{FF2B5EF4-FFF2-40B4-BE49-F238E27FC236}">
                <a16:creationId xmlns:a16="http://schemas.microsoft.com/office/drawing/2014/main" id="{34FBBF45-18EB-E64D-B4FC-29FF0123D4BB}"/>
              </a:ext>
            </a:extLst>
          </p:cNvPr>
          <p:cNvSpPr>
            <a:spLocks noChangeArrowheads="1"/>
          </p:cNvSpPr>
          <p:nvPr/>
        </p:nvSpPr>
        <p:spPr bwMode="auto">
          <a:xfrm>
            <a:off x="7172325" y="5541963"/>
            <a:ext cx="11763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31" name="Rectangle 19">
            <a:extLst>
              <a:ext uri="{FF2B5EF4-FFF2-40B4-BE49-F238E27FC236}">
                <a16:creationId xmlns:a16="http://schemas.microsoft.com/office/drawing/2014/main" id="{17CC3469-9977-4F4A-BC85-31700B796655}"/>
              </a:ext>
            </a:extLst>
          </p:cNvPr>
          <p:cNvSpPr>
            <a:spLocks noChangeArrowheads="1"/>
          </p:cNvSpPr>
          <p:nvPr/>
        </p:nvSpPr>
        <p:spPr bwMode="auto">
          <a:xfrm>
            <a:off x="7534275" y="6084888"/>
            <a:ext cx="1389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57" name="Text Box 45">
            <a:extLst>
              <a:ext uri="{FF2B5EF4-FFF2-40B4-BE49-F238E27FC236}">
                <a16:creationId xmlns:a16="http://schemas.microsoft.com/office/drawing/2014/main" id="{1F696285-C0B0-6647-80A5-D8C394E195C4}"/>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600">
              <a:solidFill>
                <a:schemeClr val="tx1"/>
              </a:solidFill>
              <a:ea typeface="Gulim" panose="020B0600000101010101" pitchFamily="34" charset="-127"/>
            </a:endParaRPr>
          </a:p>
        </p:txBody>
      </p:sp>
      <p:sp>
        <p:nvSpPr>
          <p:cNvPr id="422959" name="Text Box 47">
            <a:extLst>
              <a:ext uri="{FF2B5EF4-FFF2-40B4-BE49-F238E27FC236}">
                <a16:creationId xmlns:a16="http://schemas.microsoft.com/office/drawing/2014/main" id="{C24D182B-FA81-C748-8577-C943BC921BF5}"/>
              </a:ext>
            </a:extLst>
          </p:cNvPr>
          <p:cNvSpPr txBox="1">
            <a:spLocks noChangeArrowheads="1"/>
          </p:cNvSpPr>
          <p:nvPr/>
        </p:nvSpPr>
        <p:spPr bwMode="auto">
          <a:xfrm>
            <a:off x="1776413"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Mat. 4:11-16</a:t>
            </a:r>
          </a:p>
        </p:txBody>
      </p:sp>
      <p:sp>
        <p:nvSpPr>
          <p:cNvPr id="422989" name="Text Box 77">
            <a:extLst>
              <a:ext uri="{FF2B5EF4-FFF2-40B4-BE49-F238E27FC236}">
                <a16:creationId xmlns:a16="http://schemas.microsoft.com/office/drawing/2014/main" id="{7BD554C6-8083-2A49-AD84-EDEBB59259CB}"/>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22998" name="Rectangle 86">
            <a:extLst>
              <a:ext uri="{FF2B5EF4-FFF2-40B4-BE49-F238E27FC236}">
                <a16:creationId xmlns:a16="http://schemas.microsoft.com/office/drawing/2014/main" id="{2E601F0D-8EDD-CC4D-B15C-59064A5732F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04</a:t>
            </a:r>
          </a:p>
        </p:txBody>
      </p:sp>
      <p:sp>
        <p:nvSpPr>
          <p:cNvPr id="423000" name="Text Box 88">
            <a:extLst>
              <a:ext uri="{FF2B5EF4-FFF2-40B4-BE49-F238E27FC236}">
                <a16:creationId xmlns:a16="http://schemas.microsoft.com/office/drawing/2014/main" id="{DC64A2CC-FA2E-4A42-BA9E-C59FAF7710F2}"/>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422975" name="AutoShape 63">
            <a:extLst>
              <a:ext uri="{FF2B5EF4-FFF2-40B4-BE49-F238E27FC236}">
                <a16:creationId xmlns:a16="http://schemas.microsoft.com/office/drawing/2014/main" id="{44EAEF8C-9EA7-544B-9B4C-D9F88FEB07EC}"/>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76" name="Rectangle 64">
            <a:extLst>
              <a:ext uri="{FF2B5EF4-FFF2-40B4-BE49-F238E27FC236}">
                <a16:creationId xmlns:a16="http://schemas.microsoft.com/office/drawing/2014/main" id="{92AE2A44-43F4-E54B-A1A9-0DA05034EF4C}"/>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77" name="Line 65">
            <a:extLst>
              <a:ext uri="{FF2B5EF4-FFF2-40B4-BE49-F238E27FC236}">
                <a16:creationId xmlns:a16="http://schemas.microsoft.com/office/drawing/2014/main" id="{6228500C-870D-7848-8D2E-9E3ADB099157}"/>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78" name="Line 66">
            <a:extLst>
              <a:ext uri="{FF2B5EF4-FFF2-40B4-BE49-F238E27FC236}">
                <a16:creationId xmlns:a16="http://schemas.microsoft.com/office/drawing/2014/main" id="{152E903A-891F-434E-B15A-F3AC1E5BBDCF}"/>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79" name="Line 67">
            <a:extLst>
              <a:ext uri="{FF2B5EF4-FFF2-40B4-BE49-F238E27FC236}">
                <a16:creationId xmlns:a16="http://schemas.microsoft.com/office/drawing/2014/main" id="{87817BC9-B94F-C443-8199-4EFB0BF2462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80" name="Line 68">
            <a:extLst>
              <a:ext uri="{FF2B5EF4-FFF2-40B4-BE49-F238E27FC236}">
                <a16:creationId xmlns:a16="http://schemas.microsoft.com/office/drawing/2014/main" id="{11645D81-72BD-5447-9B01-122BD7EB0953}"/>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81" name="Line 69">
            <a:extLst>
              <a:ext uri="{FF2B5EF4-FFF2-40B4-BE49-F238E27FC236}">
                <a16:creationId xmlns:a16="http://schemas.microsoft.com/office/drawing/2014/main" id="{2709835F-D36C-024B-A469-AC8B43511C9E}"/>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82" name="Rectangle 70">
            <a:extLst>
              <a:ext uri="{FF2B5EF4-FFF2-40B4-BE49-F238E27FC236}">
                <a16:creationId xmlns:a16="http://schemas.microsoft.com/office/drawing/2014/main" id="{3F5B7296-D4C3-7248-9B4C-655632E61AC2}"/>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22983" name="Rectangle 71">
            <a:extLst>
              <a:ext uri="{FF2B5EF4-FFF2-40B4-BE49-F238E27FC236}">
                <a16:creationId xmlns:a16="http://schemas.microsoft.com/office/drawing/2014/main" id="{2B8546CC-B3C6-C445-8618-C0799FE770DA}"/>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84" name="Line 72">
            <a:extLst>
              <a:ext uri="{FF2B5EF4-FFF2-40B4-BE49-F238E27FC236}">
                <a16:creationId xmlns:a16="http://schemas.microsoft.com/office/drawing/2014/main" id="{F65C1240-8036-3344-BB1E-860CC783455A}"/>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85" name="Line 73">
            <a:extLst>
              <a:ext uri="{FF2B5EF4-FFF2-40B4-BE49-F238E27FC236}">
                <a16:creationId xmlns:a16="http://schemas.microsoft.com/office/drawing/2014/main" id="{B7577D0A-3058-2248-B596-B9D6B22BDD98}"/>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86" name="Rectangle 74">
            <a:extLst>
              <a:ext uri="{FF2B5EF4-FFF2-40B4-BE49-F238E27FC236}">
                <a16:creationId xmlns:a16="http://schemas.microsoft.com/office/drawing/2014/main" id="{BE0A9A26-536B-764B-829D-ABE7BE0EF61B}"/>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87" name="Rectangle 75">
            <a:extLst>
              <a:ext uri="{FF2B5EF4-FFF2-40B4-BE49-F238E27FC236}">
                <a16:creationId xmlns:a16="http://schemas.microsoft.com/office/drawing/2014/main" id="{986AF42D-CE89-3F44-A81E-0E65D813E1FA}"/>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88" name="Rectangle 76">
            <a:extLst>
              <a:ext uri="{FF2B5EF4-FFF2-40B4-BE49-F238E27FC236}">
                <a16:creationId xmlns:a16="http://schemas.microsoft.com/office/drawing/2014/main" id="{89C4453E-8E53-9B45-8867-F174225DF741}"/>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23012" name="Text Box 100">
            <a:extLst>
              <a:ext uri="{FF2B5EF4-FFF2-40B4-BE49-F238E27FC236}">
                <a16:creationId xmlns:a16="http://schemas.microsoft.com/office/drawing/2014/main" id="{60CA5FBB-D768-9742-8E3C-50099715F5DE}"/>
              </a:ext>
            </a:extLst>
          </p:cNvPr>
          <p:cNvSpPr txBox="1">
            <a:spLocks noChangeArrowheads="1"/>
          </p:cNvSpPr>
          <p:nvPr/>
        </p:nvSpPr>
        <p:spPr bwMode="auto">
          <a:xfrm>
            <a:off x="554038" y="5538788"/>
            <a:ext cx="8288337" cy="9461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2800">
                <a:solidFill>
                  <a:srgbClr val="FFFF00"/>
                </a:solidFill>
                <a:ea typeface="Gulim" panose="020B0600000101010101" pitchFamily="34" charset="-127"/>
              </a:rPr>
              <a:t>Pemandangan yang dilihat sang Juruselamat dengan mata kepalaNya sendiri.</a:t>
            </a:r>
            <a:endParaRPr lang="en-US" altLang="ko-KR">
              <a:ea typeface="Gulim" panose="020B0600000101010101" pitchFamily="34" charset="-127"/>
            </a:endParaRPr>
          </a:p>
        </p:txBody>
      </p:sp>
      <p:grpSp>
        <p:nvGrpSpPr>
          <p:cNvPr id="2" name="Group 119">
            <a:extLst>
              <a:ext uri="{FF2B5EF4-FFF2-40B4-BE49-F238E27FC236}">
                <a16:creationId xmlns:a16="http://schemas.microsoft.com/office/drawing/2014/main" id="{CAC27DC4-C059-264F-8267-AD1515F43E59}"/>
              </a:ext>
            </a:extLst>
          </p:cNvPr>
          <p:cNvGrpSpPr>
            <a:grpSpLocks/>
          </p:cNvGrpSpPr>
          <p:nvPr/>
        </p:nvGrpSpPr>
        <p:grpSpPr bwMode="auto">
          <a:xfrm>
            <a:off x="3962400" y="533400"/>
            <a:ext cx="4419600" cy="2849563"/>
            <a:chOff x="3265" y="2756"/>
            <a:chExt cx="2203" cy="1363"/>
          </a:xfrm>
        </p:grpSpPr>
        <p:pic>
          <p:nvPicPr>
            <p:cNvPr id="423001" name="Picture 89">
              <a:extLst>
                <a:ext uri="{FF2B5EF4-FFF2-40B4-BE49-F238E27FC236}">
                  <a16:creationId xmlns:a16="http://schemas.microsoft.com/office/drawing/2014/main" id="{8AB0E2A5-18EC-2F47-BBAB-E4F24F8565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456"/>
            <a:stretch>
              <a:fillRect/>
            </a:stretch>
          </p:blipFill>
          <p:spPr bwMode="auto">
            <a:xfrm>
              <a:off x="3265" y="2756"/>
              <a:ext cx="2203" cy="1363"/>
            </a:xfrm>
            <a:prstGeom prst="rect">
              <a:avLst/>
            </a:prstGeom>
            <a:noFill/>
            <a:ln w="76200">
              <a:solidFill>
                <a:schemeClr val="accent2"/>
              </a:solidFill>
              <a:miter lim="800000"/>
              <a:headEnd/>
              <a:tailEnd/>
            </a:ln>
            <a:effectLst>
              <a:outerShdw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23019" name="Text Box 107">
              <a:extLst>
                <a:ext uri="{FF2B5EF4-FFF2-40B4-BE49-F238E27FC236}">
                  <a16:creationId xmlns:a16="http://schemas.microsoft.com/office/drawing/2014/main" id="{02F34695-33BE-FF45-AC93-9131EDF2355E}"/>
                </a:ext>
              </a:extLst>
            </p:cNvPr>
            <p:cNvSpPr txBox="1">
              <a:spLocks noChangeArrowheads="1"/>
            </p:cNvSpPr>
            <p:nvPr/>
          </p:nvSpPr>
          <p:spPr bwMode="auto">
            <a:xfrm>
              <a:off x="3682" y="3898"/>
              <a:ext cx="1778" cy="14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spcBef>
                  <a:spcPct val="50000"/>
                </a:spcBef>
              </a:pPr>
              <a:r>
                <a:rPr lang="en-US" altLang="en-US" sz="1400">
                  <a:solidFill>
                    <a:srgbClr val="FFFF00"/>
                  </a:solidFill>
                  <a:latin typeface="Comic Sans MS" panose="030F0902030302020204" pitchFamily="66" charset="0"/>
                  <a:ea typeface="ＭＳ Ｐゴシック" panose="020B0600070205080204" pitchFamily="34" charset="-128"/>
                </a:rPr>
                <a:t>Pinggir Pegunungan Dekat Kapernaum</a:t>
              </a:r>
            </a:p>
          </p:txBody>
        </p:sp>
      </p:grpSp>
      <p:grpSp>
        <p:nvGrpSpPr>
          <p:cNvPr id="3" name="Group 113">
            <a:extLst>
              <a:ext uri="{FF2B5EF4-FFF2-40B4-BE49-F238E27FC236}">
                <a16:creationId xmlns:a16="http://schemas.microsoft.com/office/drawing/2014/main" id="{92FE3B5C-8B9A-714A-A1A9-870847D2BF1E}"/>
              </a:ext>
            </a:extLst>
          </p:cNvPr>
          <p:cNvGrpSpPr>
            <a:grpSpLocks/>
          </p:cNvGrpSpPr>
          <p:nvPr/>
        </p:nvGrpSpPr>
        <p:grpSpPr bwMode="auto">
          <a:xfrm>
            <a:off x="1066800" y="685800"/>
            <a:ext cx="3200400" cy="2286000"/>
            <a:chOff x="1570" y="428"/>
            <a:chExt cx="1839" cy="1228"/>
          </a:xfrm>
        </p:grpSpPr>
        <p:pic>
          <p:nvPicPr>
            <p:cNvPr id="5" name="Picture 114" descr="Shepherd with flock, 43-30tb sr">
              <a:extLst>
                <a:ext uri="{FF2B5EF4-FFF2-40B4-BE49-F238E27FC236}">
                  <a16:creationId xmlns:a16="http://schemas.microsoft.com/office/drawing/2014/main" id="{1283627C-01E5-3243-8F89-B3CD8D8A4805}"/>
                </a:ext>
              </a:extLst>
            </p:cNvPr>
            <p:cNvPicPr preferRelativeResize="0">
              <a:picLocks noChangeAspect="1" noChangeArrowheads="1"/>
            </p:cNvPicPr>
            <p:nvPr>
              <p:custDataLst>
                <p:tags r:id="rId2"/>
              </p:custDataLst>
            </p:nvPr>
          </p:nvPicPr>
          <p:blipFill>
            <a:blip r:embed="rId6"/>
            <a:srcRect/>
            <a:stretch>
              <a:fillRect/>
            </a:stretch>
          </p:blipFill>
          <p:spPr bwMode="auto">
            <a:xfrm>
              <a:off x="1570" y="428"/>
              <a:ext cx="1839" cy="122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23027" name="Text Box 115">
              <a:extLst>
                <a:ext uri="{FF2B5EF4-FFF2-40B4-BE49-F238E27FC236}">
                  <a16:creationId xmlns:a16="http://schemas.microsoft.com/office/drawing/2014/main" id="{50E95F63-2544-F14D-89D7-B46FBFFD247F}"/>
                </a:ext>
              </a:extLst>
            </p:cNvPr>
            <p:cNvSpPr txBox="1">
              <a:spLocks noChangeArrowheads="1"/>
            </p:cNvSpPr>
            <p:nvPr/>
          </p:nvSpPr>
          <p:spPr bwMode="auto">
            <a:xfrm>
              <a:off x="1624" y="1437"/>
              <a:ext cx="1778" cy="16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spcBef>
                  <a:spcPct val="50000"/>
                </a:spcBef>
              </a:pPr>
              <a:r>
                <a:rPr lang="en-US" altLang="en-US" sz="1400">
                  <a:solidFill>
                    <a:srgbClr val="FFFF00"/>
                  </a:solidFill>
                  <a:latin typeface="Comic Sans MS" panose="030F0902030302020204" pitchFamily="66" charset="0"/>
                  <a:ea typeface="ＭＳ Ｐゴシック" panose="020B0600070205080204" pitchFamily="34" charset="-128"/>
                </a:rPr>
                <a:t>Para Gembala Dekat Bethlehem</a:t>
              </a:r>
            </a:p>
          </p:txBody>
        </p:sp>
      </p:grpSp>
      <p:grpSp>
        <p:nvGrpSpPr>
          <p:cNvPr id="4" name="Group 118">
            <a:extLst>
              <a:ext uri="{FF2B5EF4-FFF2-40B4-BE49-F238E27FC236}">
                <a16:creationId xmlns:a16="http://schemas.microsoft.com/office/drawing/2014/main" id="{55E96810-2B2E-914A-818D-01445FA6FEAD}"/>
              </a:ext>
            </a:extLst>
          </p:cNvPr>
          <p:cNvGrpSpPr>
            <a:grpSpLocks/>
          </p:cNvGrpSpPr>
          <p:nvPr/>
        </p:nvGrpSpPr>
        <p:grpSpPr bwMode="auto">
          <a:xfrm>
            <a:off x="685800" y="3200400"/>
            <a:ext cx="3124200" cy="2079625"/>
            <a:chOff x="855" y="2343"/>
            <a:chExt cx="2039" cy="1452"/>
          </a:xfrm>
        </p:grpSpPr>
        <p:pic>
          <p:nvPicPr>
            <p:cNvPr id="422952" name="Picture 40">
              <a:extLst>
                <a:ext uri="{FF2B5EF4-FFF2-40B4-BE49-F238E27FC236}">
                  <a16:creationId xmlns:a16="http://schemas.microsoft.com/office/drawing/2014/main" id="{209999F5-2051-6C4C-BB7B-23C708EB26EC}"/>
                </a:ext>
              </a:extLst>
            </p:cNvPr>
            <p:cNvPicPr>
              <a:picLocks noChangeAspect="1" noChangeArrowheads="1"/>
            </p:cNvPicPr>
            <p:nvPr/>
          </p:nvPicPr>
          <p:blipFill>
            <a:blip r:embed="rId7"/>
            <a:srcRect l="26624" t="20508" r="41418" b="49136"/>
            <a:stretch>
              <a:fillRect/>
            </a:stretch>
          </p:blipFill>
          <p:spPr bwMode="auto">
            <a:xfrm>
              <a:off x="855" y="2343"/>
              <a:ext cx="2039" cy="1452"/>
            </a:xfrm>
            <a:prstGeom prst="rect">
              <a:avLst/>
            </a:prstGeom>
            <a:noFill/>
            <a:ln w="76200">
              <a:solidFill>
                <a:schemeClr val="accent2"/>
              </a:solidFill>
              <a:miter lim="800000"/>
              <a:headEnd/>
              <a:tailEnd/>
            </a:ln>
            <a:effectLst>
              <a:outerShdw blurRad="63500" dist="89803" dir="2700000" algn="ctr" rotWithShape="0">
                <a:srgbClr val="0A0A0A">
                  <a:alpha val="74998"/>
                </a:srgbClr>
              </a:outerShdw>
            </a:effectLst>
          </p:spPr>
        </p:pic>
        <p:sp>
          <p:nvSpPr>
            <p:cNvPr id="423017" name="Text Box 105">
              <a:extLst>
                <a:ext uri="{FF2B5EF4-FFF2-40B4-BE49-F238E27FC236}">
                  <a16:creationId xmlns:a16="http://schemas.microsoft.com/office/drawing/2014/main" id="{EF761BF4-88CE-C741-9CC1-DCE7BF4CF9E4}"/>
                </a:ext>
              </a:extLst>
            </p:cNvPr>
            <p:cNvSpPr txBox="1">
              <a:spLocks noChangeArrowheads="1"/>
            </p:cNvSpPr>
            <p:nvPr/>
          </p:nvSpPr>
          <p:spPr bwMode="auto">
            <a:xfrm>
              <a:off x="1100" y="3577"/>
              <a:ext cx="1780" cy="2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spcBef>
                  <a:spcPct val="50000"/>
                </a:spcBef>
              </a:pPr>
              <a:r>
                <a:rPr lang="en-US" altLang="en-US" sz="1400">
                  <a:solidFill>
                    <a:srgbClr val="FFFF00"/>
                  </a:solidFill>
                  <a:latin typeface="Comic Sans MS" panose="030F0902030302020204" pitchFamily="66" charset="0"/>
                  <a:ea typeface="ＭＳ Ｐゴシック" panose="020B0600070205080204" pitchFamily="34" charset="-128"/>
                </a:rPr>
                <a:t>Hulu Sungai Yordan</a:t>
              </a:r>
            </a:p>
          </p:txBody>
        </p:sp>
      </p:grpSp>
      <p:grpSp>
        <p:nvGrpSpPr>
          <p:cNvPr id="6" name="Group 117">
            <a:extLst>
              <a:ext uri="{FF2B5EF4-FFF2-40B4-BE49-F238E27FC236}">
                <a16:creationId xmlns:a16="http://schemas.microsoft.com/office/drawing/2014/main" id="{3B83CC83-B5C0-3D45-BE8B-15FFA218D886}"/>
              </a:ext>
            </a:extLst>
          </p:cNvPr>
          <p:cNvGrpSpPr>
            <a:grpSpLocks/>
          </p:cNvGrpSpPr>
          <p:nvPr/>
        </p:nvGrpSpPr>
        <p:grpSpPr bwMode="auto">
          <a:xfrm>
            <a:off x="4160838" y="3292475"/>
            <a:ext cx="3687762" cy="2087563"/>
            <a:chOff x="2118" y="1552"/>
            <a:chExt cx="2323" cy="1315"/>
          </a:xfrm>
        </p:grpSpPr>
        <p:grpSp>
          <p:nvGrpSpPr>
            <p:cNvPr id="423026" name="Group 98">
              <a:extLst>
                <a:ext uri="{FF2B5EF4-FFF2-40B4-BE49-F238E27FC236}">
                  <a16:creationId xmlns:a16="http://schemas.microsoft.com/office/drawing/2014/main" id="{A4A9BF9E-956F-0841-A65A-C724161BEC65}"/>
                </a:ext>
              </a:extLst>
            </p:cNvPr>
            <p:cNvGrpSpPr>
              <a:grpSpLocks/>
            </p:cNvGrpSpPr>
            <p:nvPr/>
          </p:nvGrpSpPr>
          <p:grpSpPr bwMode="auto">
            <a:xfrm>
              <a:off x="2118" y="1552"/>
              <a:ext cx="2323" cy="1315"/>
              <a:chOff x="2081" y="1388"/>
              <a:chExt cx="2323" cy="1315"/>
            </a:xfrm>
          </p:grpSpPr>
          <p:pic>
            <p:nvPicPr>
              <p:cNvPr id="423006" name="Picture 94" descr="Pools of Bethesda excavations from east, tb n051401 sr">
                <a:extLst>
                  <a:ext uri="{FF2B5EF4-FFF2-40B4-BE49-F238E27FC236}">
                    <a16:creationId xmlns:a16="http://schemas.microsoft.com/office/drawing/2014/main" id="{6DF3C886-3BBD-A745-9D3F-589F93882F31}"/>
                  </a:ext>
                </a:extLst>
              </p:cNvPr>
              <p:cNvPicPr preferRelativeResize="0">
                <a:picLocks noChangeAspect="1" noChangeArrowheads="1"/>
              </p:cNvPicPr>
              <p:nvPr>
                <p:custDataLst>
                  <p:tags r:id="rId1"/>
                </p:custDataLst>
              </p:nvPr>
            </p:nvPicPr>
            <p:blipFill>
              <a:blip r:embed="rId8"/>
              <a:srcRect t="20398"/>
              <a:stretch>
                <a:fillRect/>
              </a:stretch>
            </p:blipFill>
            <p:spPr bwMode="auto">
              <a:xfrm>
                <a:off x="2081" y="1388"/>
                <a:ext cx="2323" cy="131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23007" name="Text Box 95">
                <a:extLst>
                  <a:ext uri="{FF2B5EF4-FFF2-40B4-BE49-F238E27FC236}">
                    <a16:creationId xmlns:a16="http://schemas.microsoft.com/office/drawing/2014/main" id="{BC4F153A-38FC-C24B-B57B-75A9E2209892}"/>
                  </a:ext>
                </a:extLst>
              </p:cNvPr>
              <p:cNvSpPr txBox="1">
                <a:spLocks noChangeArrowheads="1"/>
              </p:cNvSpPr>
              <p:nvPr/>
            </p:nvSpPr>
            <p:spPr bwMode="auto">
              <a:xfrm>
                <a:off x="2498" y="2429"/>
                <a:ext cx="1687"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endParaRPr lang="en-US" sz="2000">
                  <a:solidFill>
                    <a:srgbClr val="FFFF00"/>
                  </a:solidFill>
                  <a:latin typeface="Comic Sans MS" charset="0"/>
                </a:endParaRPr>
              </a:p>
            </p:txBody>
          </p:sp>
        </p:grpSp>
        <p:sp>
          <p:nvSpPr>
            <p:cNvPr id="423016" name="Text Box 104">
              <a:extLst>
                <a:ext uri="{FF2B5EF4-FFF2-40B4-BE49-F238E27FC236}">
                  <a16:creationId xmlns:a16="http://schemas.microsoft.com/office/drawing/2014/main" id="{0D634A6A-9172-5349-B485-AB43B5B38774}"/>
                </a:ext>
              </a:extLst>
            </p:cNvPr>
            <p:cNvSpPr txBox="1">
              <a:spLocks noChangeArrowheads="1"/>
            </p:cNvSpPr>
            <p:nvPr/>
          </p:nvSpPr>
          <p:spPr bwMode="auto">
            <a:xfrm>
              <a:off x="2651" y="2648"/>
              <a:ext cx="1778" cy="19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r">
                <a:spcBef>
                  <a:spcPct val="50000"/>
                </a:spcBef>
              </a:pPr>
              <a:r>
                <a:rPr lang="en-US" altLang="en-US" sz="1400">
                  <a:solidFill>
                    <a:srgbClr val="FFFF00"/>
                  </a:solidFill>
                  <a:latin typeface="Comic Sans MS" panose="030F0902030302020204" pitchFamily="66" charset="0"/>
                  <a:ea typeface="ＭＳ Ｐゴシック" panose="020B0600070205080204" pitchFamily="34" charset="-128"/>
                </a:rPr>
                <a:t>Kolam Bethesda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8079" name="Line 47">
            <a:extLst>
              <a:ext uri="{FF2B5EF4-FFF2-40B4-BE49-F238E27FC236}">
                <a16:creationId xmlns:a16="http://schemas.microsoft.com/office/drawing/2014/main" id="{0B6C2576-F862-BB4D-8756-F9C2B07DE2E9}"/>
              </a:ext>
            </a:extLst>
          </p:cNvPr>
          <p:cNvSpPr>
            <a:spLocks noChangeShapeType="1"/>
          </p:cNvSpPr>
          <p:nvPr/>
        </p:nvSpPr>
        <p:spPr bwMode="auto">
          <a:xfrm>
            <a:off x="84137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8078" name="Rectangle 46">
            <a:extLst>
              <a:ext uri="{FF2B5EF4-FFF2-40B4-BE49-F238E27FC236}">
                <a16:creationId xmlns:a16="http://schemas.microsoft.com/office/drawing/2014/main" id="{02FA8CE6-A37F-B94B-823D-54AE32250D5A}"/>
              </a:ext>
            </a:extLst>
          </p:cNvPr>
          <p:cNvSpPr>
            <a:spLocks noChangeArrowheads="1"/>
          </p:cNvSpPr>
          <p:nvPr/>
        </p:nvSpPr>
        <p:spPr bwMode="auto">
          <a:xfrm>
            <a:off x="56356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pic>
        <p:nvPicPr>
          <p:cNvPr id="428180" name="Picture 122">
            <a:extLst>
              <a:ext uri="{FF2B5EF4-FFF2-40B4-BE49-F238E27FC236}">
                <a16:creationId xmlns:a16="http://schemas.microsoft.com/office/drawing/2014/main" id="{7B57EC0B-7C5A-2E4C-9B50-A4F4FEEE3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77" name="Text Box 45">
            <a:extLst>
              <a:ext uri="{FF2B5EF4-FFF2-40B4-BE49-F238E27FC236}">
                <a16:creationId xmlns:a16="http://schemas.microsoft.com/office/drawing/2014/main" id="{9F0E8752-8F97-3B42-A254-48D8B787C6DA}"/>
              </a:ext>
            </a:extLst>
          </p:cNvPr>
          <p:cNvSpPr txBox="1">
            <a:spLocks noChangeArrowheads="1"/>
          </p:cNvSpPr>
          <p:nvPr/>
        </p:nvSpPr>
        <p:spPr bwMode="auto">
          <a:xfrm>
            <a:off x="730250" y="738188"/>
            <a:ext cx="7848600" cy="1692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125000"/>
              </a:lnSpc>
              <a:spcBef>
                <a:spcPct val="50000"/>
              </a:spcBef>
            </a:pPr>
            <a:r>
              <a:rPr lang="ko-KR" altLang="en-US" sz="2800" b="0">
                <a:solidFill>
                  <a:srgbClr val="FFFF00"/>
                </a:solidFill>
                <a:ea typeface="Gulim" panose="020B0600000101010101" pitchFamily="34" charset="-127"/>
              </a:rPr>
              <a:t>	</a:t>
            </a:r>
            <a:r>
              <a:rPr lang="ko-KR" altLang="en-US" sz="2800">
                <a:solidFill>
                  <a:srgbClr val="FFFF00"/>
                </a:solidFill>
                <a:ea typeface="Gulim" panose="020B0600000101010101" pitchFamily="34" charset="-127"/>
                <a:cs typeface="Times" pitchFamily="2" charset="0"/>
              </a:rPr>
              <a:t>“</a:t>
            </a:r>
            <a:r>
              <a:rPr lang="en-US" altLang="ko-KR" sz="2800">
                <a:solidFill>
                  <a:srgbClr val="FFFF00"/>
                </a:solidFill>
                <a:ea typeface="Gulim" panose="020B0600000101010101" pitchFamily="34" charset="-127"/>
                <a:cs typeface="Times" pitchFamily="2" charset="0"/>
              </a:rPr>
              <a:t>Seperti inilah skenarionya ketika Alkitab mencapai kesimpulannya yang mulia di kitab Wahyu. 	            </a:t>
            </a:r>
          </a:p>
        </p:txBody>
      </p:sp>
      <p:sp>
        <p:nvSpPr>
          <p:cNvPr id="428142" name="Text Box 110">
            <a:extLst>
              <a:ext uri="{FF2B5EF4-FFF2-40B4-BE49-F238E27FC236}">
                <a16:creationId xmlns:a16="http://schemas.microsoft.com/office/drawing/2014/main" id="{7D7A621B-CEB0-1A48-BC1B-F6C9D17B0098}"/>
              </a:ext>
            </a:extLst>
          </p:cNvPr>
          <p:cNvSpPr txBox="1">
            <a:spLocks noChangeArrowheads="1"/>
          </p:cNvSpPr>
          <p:nvPr/>
        </p:nvSpPr>
        <p:spPr bwMode="auto">
          <a:xfrm>
            <a:off x="8661400" y="90488"/>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28146" name="Rectangle 114">
            <a:extLst>
              <a:ext uri="{FF2B5EF4-FFF2-40B4-BE49-F238E27FC236}">
                <a16:creationId xmlns:a16="http://schemas.microsoft.com/office/drawing/2014/main" id="{27F041A2-1FE5-C942-8125-AAC113E1888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58</a:t>
            </a:r>
          </a:p>
        </p:txBody>
      </p:sp>
      <p:sp>
        <p:nvSpPr>
          <p:cNvPr id="428147" name="Text Box 115">
            <a:extLst>
              <a:ext uri="{FF2B5EF4-FFF2-40B4-BE49-F238E27FC236}">
                <a16:creationId xmlns:a16="http://schemas.microsoft.com/office/drawing/2014/main" id="{38B8CB60-71A2-FB40-AAF7-4E836B4A62CD}"/>
              </a:ext>
            </a:extLst>
          </p:cNvPr>
          <p:cNvSpPr txBox="1">
            <a:spLocks noChangeArrowheads="1"/>
          </p:cNvSpPr>
          <p:nvPr/>
        </p:nvSpPr>
        <p:spPr bwMode="auto">
          <a:xfrm>
            <a:off x="4527550" y="5683250"/>
            <a:ext cx="2554288" cy="396875"/>
          </a:xfrm>
          <a:prstGeom prst="rect">
            <a:avLst/>
          </a:prstGeom>
          <a:noFill/>
          <a:ln>
            <a:noFill/>
          </a:ln>
          <a:effectLst>
            <a:outerShdw dist="63500" dir="2212194" algn="ctr" rotWithShape="0">
              <a:srgbClr val="0A0A0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000">
                <a:solidFill>
                  <a:srgbClr val="FFFF00"/>
                </a:solidFill>
                <a:ea typeface="Gulim" panose="020B0600000101010101" pitchFamily="34" charset="-127"/>
                <a:cs typeface="Times" pitchFamily="2" charset="0"/>
              </a:rPr>
              <a:t>John Walvoord</a:t>
            </a:r>
          </a:p>
        </p:txBody>
      </p:sp>
      <p:sp>
        <p:nvSpPr>
          <p:cNvPr id="428149" name="Text Box 117">
            <a:extLst>
              <a:ext uri="{FF2B5EF4-FFF2-40B4-BE49-F238E27FC236}">
                <a16:creationId xmlns:a16="http://schemas.microsoft.com/office/drawing/2014/main" id="{7F8C523B-8D8A-D04C-9C3F-59DE79C6EF42}"/>
              </a:ext>
            </a:extLst>
          </p:cNvPr>
          <p:cNvSpPr txBox="1">
            <a:spLocks noChangeArrowheads="1"/>
          </p:cNvSpPr>
          <p:nvPr/>
        </p:nvSpPr>
        <p:spPr bwMode="auto">
          <a:xfrm>
            <a:off x="736600" y="1803400"/>
            <a:ext cx="7507288" cy="27590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125000"/>
              </a:lnSpc>
              <a:spcBef>
                <a:spcPct val="50000"/>
              </a:spcBef>
            </a:pPr>
            <a:r>
              <a:rPr lang="ko-KR" altLang="en-US" sz="2800">
                <a:solidFill>
                  <a:srgbClr val="FFFF00"/>
                </a:solidFill>
                <a:ea typeface="Gulim" panose="020B0600000101010101" pitchFamily="34" charset="-127"/>
                <a:cs typeface="Times" pitchFamily="2" charset="0"/>
              </a:rPr>
              <a:t>	      	 </a:t>
            </a:r>
            <a:r>
              <a:rPr lang="en-US" altLang="ko-KR" sz="2800">
                <a:solidFill>
                  <a:srgbClr val="FFFF00"/>
                </a:solidFill>
                <a:ea typeface="Gulim" panose="020B0600000101010101" pitchFamily="34" charset="-127"/>
                <a:cs typeface="Times" pitchFamily="2" charset="0"/>
              </a:rPr>
              <a:t>Di sana, dalam konteks Millenium, semua aliran sejarah dan </a:t>
            </a:r>
            <a:r>
              <a:rPr lang="en-US" altLang="ko-KR" sz="2800" i="1" u="sng">
                <a:solidFill>
                  <a:schemeClr val="tx1"/>
                </a:solidFill>
                <a:ea typeface="Gulim" panose="020B0600000101010101" pitchFamily="34" charset="-127"/>
                <a:cs typeface="Times" pitchFamily="2" charset="0"/>
              </a:rPr>
              <a:t>perjanjian tanpa syarat</a:t>
            </a:r>
            <a:r>
              <a:rPr lang="en-US" altLang="ko-KR" sz="2800">
                <a:solidFill>
                  <a:srgbClr val="FFFF00"/>
                </a:solidFill>
                <a:ea typeface="Gulim" panose="020B0600000101010101" pitchFamily="34" charset="-127"/>
                <a:cs typeface="Times" pitchFamily="2" charset="0"/>
              </a:rPr>
              <a:t> dari Tuhan mengalir bersama menuju kepada penggenapannya. </a:t>
            </a:r>
          </a:p>
        </p:txBody>
      </p:sp>
      <p:sp>
        <p:nvSpPr>
          <p:cNvPr id="428150" name="Text Box 118">
            <a:extLst>
              <a:ext uri="{FF2B5EF4-FFF2-40B4-BE49-F238E27FC236}">
                <a16:creationId xmlns:a16="http://schemas.microsoft.com/office/drawing/2014/main" id="{881C3667-7733-F641-AB80-D07E727E5B6C}"/>
              </a:ext>
            </a:extLst>
          </p:cNvPr>
          <p:cNvSpPr txBox="1">
            <a:spLocks noChangeArrowheads="1"/>
          </p:cNvSpPr>
          <p:nvPr/>
        </p:nvSpPr>
        <p:spPr bwMode="auto">
          <a:xfrm>
            <a:off x="735013" y="3944938"/>
            <a:ext cx="7348537" cy="115887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125000"/>
              </a:lnSpc>
              <a:spcBef>
                <a:spcPct val="50000"/>
              </a:spcBef>
            </a:pPr>
            <a:r>
              <a:rPr lang="ko-KR" altLang="en-US" sz="2800">
                <a:solidFill>
                  <a:srgbClr val="FFFF00"/>
                </a:solidFill>
                <a:ea typeface="Gulim" panose="020B0600000101010101" pitchFamily="34" charset="-127"/>
                <a:cs typeface="Times" pitchFamily="2" charset="0"/>
              </a:rPr>
              <a:t>		       </a:t>
            </a:r>
            <a:r>
              <a:rPr lang="en-US" altLang="ko-KR" sz="2800">
                <a:solidFill>
                  <a:srgbClr val="FFFF00"/>
                </a:solidFill>
                <a:ea typeface="Gulim" panose="020B0600000101010101" pitchFamily="34" charset="-127"/>
                <a:cs typeface="Times" pitchFamily="2" charset="0"/>
              </a:rPr>
              <a:t>Semua yang dijanjikan telah dipenuhi. </a:t>
            </a:r>
            <a:endParaRPr lang="en-US" altLang="ko-KR" sz="2800">
              <a:ea typeface="Gulim" panose="020B0600000101010101" pitchFamily="34" charset="-127"/>
              <a:cs typeface="Times" pitchFamily="2" charset="0"/>
            </a:endParaRPr>
          </a:p>
        </p:txBody>
      </p:sp>
      <p:sp>
        <p:nvSpPr>
          <p:cNvPr id="428152" name="Text Box 120">
            <a:extLst>
              <a:ext uri="{FF2B5EF4-FFF2-40B4-BE49-F238E27FC236}">
                <a16:creationId xmlns:a16="http://schemas.microsoft.com/office/drawing/2014/main" id="{5E0D521F-47B7-9943-92EC-D78BA01D0D62}"/>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3</a:t>
            </a:r>
          </a:p>
        </p:txBody>
      </p:sp>
      <p:sp>
        <p:nvSpPr>
          <p:cNvPr id="428153" name="Text Box 121">
            <a:extLst>
              <a:ext uri="{FF2B5EF4-FFF2-40B4-BE49-F238E27FC236}">
                <a16:creationId xmlns:a16="http://schemas.microsoft.com/office/drawing/2014/main" id="{28F2FEF0-B5A0-D447-A241-F4ED12ED18C0}"/>
              </a:ext>
            </a:extLst>
          </p:cNvPr>
          <p:cNvSpPr txBox="1">
            <a:spLocks noChangeArrowheads="1"/>
          </p:cNvSpPr>
          <p:nvPr/>
        </p:nvSpPr>
        <p:spPr bwMode="auto">
          <a:xfrm>
            <a:off x="6819900"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428154" name="AutoShape 122">
            <a:extLst>
              <a:ext uri="{FF2B5EF4-FFF2-40B4-BE49-F238E27FC236}">
                <a16:creationId xmlns:a16="http://schemas.microsoft.com/office/drawing/2014/main" id="{AF9B71AC-BC45-BD44-A009-60A7CB898DFB}"/>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55" name="Rectangle 123">
            <a:extLst>
              <a:ext uri="{FF2B5EF4-FFF2-40B4-BE49-F238E27FC236}">
                <a16:creationId xmlns:a16="http://schemas.microsoft.com/office/drawing/2014/main" id="{CB5E6024-4A52-FE40-A1F6-9317B22857B0}"/>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56" name="Line 124">
            <a:extLst>
              <a:ext uri="{FF2B5EF4-FFF2-40B4-BE49-F238E27FC236}">
                <a16:creationId xmlns:a16="http://schemas.microsoft.com/office/drawing/2014/main" id="{FFF4A6E4-0E1B-0F47-9BCF-471789725D50}"/>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57" name="Line 125">
            <a:extLst>
              <a:ext uri="{FF2B5EF4-FFF2-40B4-BE49-F238E27FC236}">
                <a16:creationId xmlns:a16="http://schemas.microsoft.com/office/drawing/2014/main" id="{A43FEDCC-1FA9-374D-940D-EFB0B5D28F62}"/>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58" name="Line 126">
            <a:extLst>
              <a:ext uri="{FF2B5EF4-FFF2-40B4-BE49-F238E27FC236}">
                <a16:creationId xmlns:a16="http://schemas.microsoft.com/office/drawing/2014/main" id="{A141FE71-7205-6F48-B60E-8028BB516F3A}"/>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59" name="Line 127">
            <a:extLst>
              <a:ext uri="{FF2B5EF4-FFF2-40B4-BE49-F238E27FC236}">
                <a16:creationId xmlns:a16="http://schemas.microsoft.com/office/drawing/2014/main" id="{B3EF7232-C8E9-8044-9AE7-ABBEC48004A8}"/>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60" name="Line 128">
            <a:extLst>
              <a:ext uri="{FF2B5EF4-FFF2-40B4-BE49-F238E27FC236}">
                <a16:creationId xmlns:a16="http://schemas.microsoft.com/office/drawing/2014/main" id="{A7183332-4A8F-A541-912C-7E2CB9684361}"/>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61" name="Rectangle 129">
            <a:extLst>
              <a:ext uri="{FF2B5EF4-FFF2-40B4-BE49-F238E27FC236}">
                <a16:creationId xmlns:a16="http://schemas.microsoft.com/office/drawing/2014/main" id="{7E962205-67FA-4F4D-9507-8E487CBB94A6}"/>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Wahyu</a:t>
            </a:r>
          </a:p>
        </p:txBody>
      </p:sp>
      <p:sp>
        <p:nvSpPr>
          <p:cNvPr id="428162" name="Line 130">
            <a:extLst>
              <a:ext uri="{FF2B5EF4-FFF2-40B4-BE49-F238E27FC236}">
                <a16:creationId xmlns:a16="http://schemas.microsoft.com/office/drawing/2014/main" id="{FEEFD018-ACC6-B84B-9B21-00436A925431}"/>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63" name="Line 131">
            <a:extLst>
              <a:ext uri="{FF2B5EF4-FFF2-40B4-BE49-F238E27FC236}">
                <a16:creationId xmlns:a16="http://schemas.microsoft.com/office/drawing/2014/main" id="{5C1E68CD-FBB4-3740-B70C-6C95D3202FB0}"/>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64" name="Line 132">
            <a:extLst>
              <a:ext uri="{FF2B5EF4-FFF2-40B4-BE49-F238E27FC236}">
                <a16:creationId xmlns:a16="http://schemas.microsoft.com/office/drawing/2014/main" id="{CBD2E37B-BC65-D040-AFBE-FB0CE5A6089E}"/>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65" name="Line 133">
            <a:extLst>
              <a:ext uri="{FF2B5EF4-FFF2-40B4-BE49-F238E27FC236}">
                <a16:creationId xmlns:a16="http://schemas.microsoft.com/office/drawing/2014/main" id="{87C7C996-1493-DD4F-8D98-83304858DD25}"/>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66" name="Line 134">
            <a:extLst>
              <a:ext uri="{FF2B5EF4-FFF2-40B4-BE49-F238E27FC236}">
                <a16:creationId xmlns:a16="http://schemas.microsoft.com/office/drawing/2014/main" id="{6D477C47-D937-5047-A090-03C778307EFD}"/>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67" name="Line 135">
            <a:extLst>
              <a:ext uri="{FF2B5EF4-FFF2-40B4-BE49-F238E27FC236}">
                <a16:creationId xmlns:a16="http://schemas.microsoft.com/office/drawing/2014/main" id="{C033A1FB-4944-7643-95D7-9C273E2971B2}"/>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68" name="Rectangle 136">
            <a:extLst>
              <a:ext uri="{FF2B5EF4-FFF2-40B4-BE49-F238E27FC236}">
                <a16:creationId xmlns:a16="http://schemas.microsoft.com/office/drawing/2014/main" id="{73EABD88-1615-4649-AD3F-6EFD58FC91C1}"/>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428169" name="Rectangle 137">
            <a:extLst>
              <a:ext uri="{FF2B5EF4-FFF2-40B4-BE49-F238E27FC236}">
                <a16:creationId xmlns:a16="http://schemas.microsoft.com/office/drawing/2014/main" id="{A0622B1A-F884-AD42-87FB-50BB445D1C9B}"/>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Kisah Rasul</a:t>
            </a:r>
          </a:p>
        </p:txBody>
      </p:sp>
      <p:sp>
        <p:nvSpPr>
          <p:cNvPr id="428170" name="Rectangle 138">
            <a:extLst>
              <a:ext uri="{FF2B5EF4-FFF2-40B4-BE49-F238E27FC236}">
                <a16:creationId xmlns:a16="http://schemas.microsoft.com/office/drawing/2014/main" id="{C5EABFC0-0703-3E4A-83B9-89A352069FC8}"/>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28171" name="Rectangle 139">
            <a:extLst>
              <a:ext uri="{FF2B5EF4-FFF2-40B4-BE49-F238E27FC236}">
                <a16:creationId xmlns:a16="http://schemas.microsoft.com/office/drawing/2014/main" id="{808CFDBA-73E6-CF4F-AA48-690F9C702C08}"/>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28172" name="Rectangle 140">
            <a:extLst>
              <a:ext uri="{FF2B5EF4-FFF2-40B4-BE49-F238E27FC236}">
                <a16:creationId xmlns:a16="http://schemas.microsoft.com/office/drawing/2014/main" id="{17CDD1C0-0280-1340-B648-56183739EFA9}"/>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73" name="Rectangle 141">
            <a:extLst>
              <a:ext uri="{FF2B5EF4-FFF2-40B4-BE49-F238E27FC236}">
                <a16:creationId xmlns:a16="http://schemas.microsoft.com/office/drawing/2014/main" id="{B0A31E2C-5B2B-684B-ADC9-0D5598AECE23}"/>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428174" name="Line 142">
            <a:extLst>
              <a:ext uri="{FF2B5EF4-FFF2-40B4-BE49-F238E27FC236}">
                <a16:creationId xmlns:a16="http://schemas.microsoft.com/office/drawing/2014/main" id="{FB8A7014-1FC2-2F44-B84E-8ED81E3434D8}"/>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75" name="Line 143">
            <a:extLst>
              <a:ext uri="{FF2B5EF4-FFF2-40B4-BE49-F238E27FC236}">
                <a16:creationId xmlns:a16="http://schemas.microsoft.com/office/drawing/2014/main" id="{1BB07D7E-9427-F94C-BBF6-A18751D7D842}"/>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76" name="Rectangle 144">
            <a:extLst>
              <a:ext uri="{FF2B5EF4-FFF2-40B4-BE49-F238E27FC236}">
                <a16:creationId xmlns:a16="http://schemas.microsoft.com/office/drawing/2014/main" id="{1F11787C-21D0-924A-8DCA-2A039A34222D}"/>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77" name="Rectangle 145">
            <a:extLst>
              <a:ext uri="{FF2B5EF4-FFF2-40B4-BE49-F238E27FC236}">
                <a16:creationId xmlns:a16="http://schemas.microsoft.com/office/drawing/2014/main" id="{C3D30133-B396-3142-A726-6EF99A05F61A}"/>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178" name="Rectangle 146">
            <a:extLst>
              <a:ext uri="{FF2B5EF4-FFF2-40B4-BE49-F238E27FC236}">
                <a16:creationId xmlns:a16="http://schemas.microsoft.com/office/drawing/2014/main" id="{CDB78202-3FB8-1C48-90D5-03B5C1F8EBC7}"/>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28179" name="Rectangle 147">
            <a:extLst>
              <a:ext uri="{FF2B5EF4-FFF2-40B4-BE49-F238E27FC236}">
                <a16:creationId xmlns:a16="http://schemas.microsoft.com/office/drawing/2014/main" id="{773483C9-E474-AC40-BDA2-1B0C40EEA56D}"/>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Surat-surat</a:t>
            </a:r>
          </a:p>
        </p:txBody>
      </p:sp>
      <p:sp>
        <p:nvSpPr>
          <p:cNvPr id="428151" name="Text Box 119">
            <a:extLst>
              <a:ext uri="{FF2B5EF4-FFF2-40B4-BE49-F238E27FC236}">
                <a16:creationId xmlns:a16="http://schemas.microsoft.com/office/drawing/2014/main" id="{E304FBC0-26FC-3046-97D8-7B0ECDF4757E}"/>
              </a:ext>
            </a:extLst>
          </p:cNvPr>
          <p:cNvSpPr txBox="1">
            <a:spLocks noChangeArrowheads="1"/>
          </p:cNvSpPr>
          <p:nvPr/>
        </p:nvSpPr>
        <p:spPr bwMode="auto">
          <a:xfrm>
            <a:off x="673100" y="4467225"/>
            <a:ext cx="7523163" cy="1692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125000"/>
              </a:lnSpc>
              <a:spcBef>
                <a:spcPct val="50000"/>
              </a:spcBef>
            </a:pPr>
            <a:r>
              <a:rPr lang="ko-KR" altLang="en-US" sz="2800">
                <a:solidFill>
                  <a:srgbClr val="FFFF00"/>
                </a:solidFill>
                <a:effectLst>
                  <a:outerShdw blurRad="38100" dist="38100" dir="2700000" algn="tl">
                    <a:srgbClr val="000000"/>
                  </a:outerShdw>
                </a:effectLst>
                <a:ea typeface="Gulim" panose="020B0600000101010101" pitchFamily="34" charset="-127"/>
                <a:cs typeface="Times" pitchFamily="2" charset="0"/>
              </a:rPr>
              <a:t>	    		</a:t>
            </a:r>
            <a:r>
              <a:rPr lang="en-US" altLang="ko-KR" sz="2800" i="1" u="sng">
                <a:solidFill>
                  <a:schemeClr val="tx1"/>
                </a:solidFill>
                <a:effectLst>
                  <a:outerShdw blurRad="38100" dist="38100" dir="2700000" algn="tl">
                    <a:srgbClr val="000000"/>
                  </a:outerShdw>
                </a:effectLst>
                <a:ea typeface="Gulim" panose="020B0600000101010101" pitchFamily="34" charset="-127"/>
                <a:cs typeface="Times" pitchFamily="2" charset="0"/>
              </a:rPr>
              <a:t>Perjanjian sejak purbakala antara Allah dan temanNya, ABRAHAM, digenapi.</a:t>
            </a:r>
            <a:r>
              <a:rPr lang="en-US" altLang="ko-KR" sz="2800">
                <a:solidFill>
                  <a:srgbClr val="FFFF00"/>
                </a:solidFill>
                <a:effectLst>
                  <a:outerShdw blurRad="38100" dist="38100" dir="2700000" algn="tl">
                    <a:srgbClr val="000000"/>
                  </a:outerShdw>
                </a:effectLst>
                <a:ea typeface="Gulim" panose="020B0600000101010101" pitchFamily="34" charset="-127"/>
                <a:cs typeface="Times" pitchFamily="2" charset="0"/>
              </a:rPr>
              <a:t>" 	            </a:t>
            </a:r>
            <a:endParaRPr lang="en-US" altLang="ko-KR" sz="2800">
              <a:effectLst>
                <a:outerShdw blurRad="38100" dist="38100" dir="2700000" algn="tl">
                  <a:srgbClr val="000000"/>
                </a:outerShdw>
              </a:effectLst>
              <a:ea typeface="Gulim" panose="020B0600000101010101" pitchFamily="34" charset="-127"/>
              <a:cs typeface="Times" pitchFamily="2" charset="0"/>
            </a:endParaRPr>
          </a:p>
        </p:txBody>
      </p:sp>
      <p:sp>
        <p:nvSpPr>
          <p:cNvPr id="2" name="Rectangle 114">
            <a:extLst>
              <a:ext uri="{FF2B5EF4-FFF2-40B4-BE49-F238E27FC236}">
                <a16:creationId xmlns:a16="http://schemas.microsoft.com/office/drawing/2014/main" id="{FBD614F9-8874-6449-9574-250E3241F736}"/>
              </a:ext>
            </a:extLst>
          </p:cNvPr>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58</a:t>
            </a:r>
          </a:p>
        </p:txBody>
      </p:sp>
      <p:sp>
        <p:nvSpPr>
          <p:cNvPr id="428182" name="Text Box 123">
            <a:extLst>
              <a:ext uri="{FF2B5EF4-FFF2-40B4-BE49-F238E27FC236}">
                <a16:creationId xmlns:a16="http://schemas.microsoft.com/office/drawing/2014/main" id="{45CE5685-85FC-D44B-AEE0-018461D28737}"/>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 </a:t>
            </a:r>
            <a:r>
              <a:rPr lang="en-US" altLang="en-US" sz="1000">
                <a:solidFill>
                  <a:srgbClr val="FFFFFF"/>
                </a:solidFill>
                <a:latin typeface="Arial" panose="020B0604020202020204" pitchFamily="34" charset="0"/>
                <a:ea typeface="ＭＳ Ｐゴシック" panose="020B0600070205080204" pitchFamily="34" charset="-128"/>
              </a:rPr>
              <a:t>2006</a:t>
            </a:r>
            <a:r>
              <a:rPr lang="en-US" altLang="en-US" sz="900">
                <a:solidFill>
                  <a:srgbClr val="FFFFFF"/>
                </a:solidFill>
                <a:latin typeface="Arial" panose="020B0604020202020204" pitchFamily="34" charset="0"/>
                <a:ea typeface="ＭＳ Ｐゴシック" panose="020B0600070205080204" pitchFamily="34" charset="-128"/>
              </a:rPr>
              <a:t> TBBMI</a:t>
            </a:r>
          </a:p>
        </p:txBody>
      </p:sp>
      <p:sp>
        <p:nvSpPr>
          <p:cNvPr id="3" name="Rectangle 124">
            <a:extLst>
              <a:ext uri="{FF2B5EF4-FFF2-40B4-BE49-F238E27FC236}">
                <a16:creationId xmlns:a16="http://schemas.microsoft.com/office/drawing/2014/main" id="{1294E3E2-43A1-0E45-9E09-6257E0B7C429}"/>
              </a:ext>
            </a:extLst>
          </p:cNvPr>
          <p:cNvSpPr>
            <a:spLocks noChangeArrowheads="1"/>
          </p:cNvSpPr>
          <p:nvPr/>
        </p:nvSpPr>
        <p:spPr bwMode="auto">
          <a:xfrm>
            <a:off x="7470775" y="6519863"/>
            <a:ext cx="804863"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9.65.03f.</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8147"/>
                                        </p:tgtEl>
                                        <p:attrNameLst>
                                          <p:attrName>style.visibility</p:attrName>
                                        </p:attrNameLst>
                                      </p:cBhvr>
                                      <p:to>
                                        <p:strVal val="visible"/>
                                      </p:to>
                                    </p:set>
                                    <p:anim calcmode="lin" valueType="num">
                                      <p:cBhvr>
                                        <p:cTn id="7" dur="500" fill="hold"/>
                                        <p:tgtEl>
                                          <p:spTgt spid="428147"/>
                                        </p:tgtEl>
                                        <p:attrNameLst>
                                          <p:attrName>ppt_w</p:attrName>
                                        </p:attrNameLst>
                                      </p:cBhvr>
                                      <p:tavLst>
                                        <p:tav tm="0">
                                          <p:val>
                                            <p:fltVal val="0"/>
                                          </p:val>
                                        </p:tav>
                                        <p:tav tm="100000">
                                          <p:val>
                                            <p:strVal val="#ppt_w"/>
                                          </p:val>
                                        </p:tav>
                                      </p:tavLst>
                                    </p:anim>
                                    <p:anim calcmode="lin" valueType="num">
                                      <p:cBhvr>
                                        <p:cTn id="8" dur="500" fill="hold"/>
                                        <p:tgtEl>
                                          <p:spTgt spid="428147"/>
                                        </p:tgtEl>
                                        <p:attrNameLst>
                                          <p:attrName>ppt_h</p:attrName>
                                        </p:attrNameLst>
                                      </p:cBhvr>
                                      <p:tavLst>
                                        <p:tav tm="0">
                                          <p:val>
                                            <p:fltVal val="0"/>
                                          </p:val>
                                        </p:tav>
                                        <p:tav tm="100000">
                                          <p:val>
                                            <p:strVal val="#ppt_h"/>
                                          </p:val>
                                        </p:tav>
                                      </p:tavLst>
                                    </p:anim>
                                    <p:anim calcmode="lin" valueType="num">
                                      <p:cBhvr>
                                        <p:cTn id="9" dur="500" fill="hold"/>
                                        <p:tgtEl>
                                          <p:spTgt spid="428147"/>
                                        </p:tgtEl>
                                        <p:attrNameLst>
                                          <p:attrName>ppt_x</p:attrName>
                                        </p:attrNameLst>
                                      </p:cBhvr>
                                      <p:tavLst>
                                        <p:tav tm="0">
                                          <p:val>
                                            <p:fltVal val="0.5"/>
                                          </p:val>
                                        </p:tav>
                                        <p:tav tm="100000">
                                          <p:val>
                                            <p:strVal val="#ppt_x"/>
                                          </p:val>
                                        </p:tav>
                                      </p:tavLst>
                                    </p:anim>
                                    <p:anim calcmode="lin" valueType="num">
                                      <p:cBhvr>
                                        <p:cTn id="10" dur="500" fill="hold"/>
                                        <p:tgtEl>
                                          <p:spTgt spid="4281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28077"/>
                                        </p:tgtEl>
                                        <p:attrNameLst>
                                          <p:attrName>style.visibility</p:attrName>
                                        </p:attrNameLst>
                                      </p:cBhvr>
                                      <p:to>
                                        <p:strVal val="visible"/>
                                      </p:to>
                                    </p:set>
                                    <p:animEffect transition="in" filter="dissolve">
                                      <p:cBhvr>
                                        <p:cTn id="14" dur="500"/>
                                        <p:tgtEl>
                                          <p:spTgt spid="4280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28149"/>
                                        </p:tgtEl>
                                        <p:attrNameLst>
                                          <p:attrName>style.visibility</p:attrName>
                                        </p:attrNameLst>
                                      </p:cBhvr>
                                      <p:to>
                                        <p:strVal val="visible"/>
                                      </p:to>
                                    </p:set>
                                    <p:animEffect transition="in" filter="fade">
                                      <p:cBhvr>
                                        <p:cTn id="19" dur="2000"/>
                                        <p:tgtEl>
                                          <p:spTgt spid="42814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28150"/>
                                        </p:tgtEl>
                                        <p:attrNameLst>
                                          <p:attrName>style.visibility</p:attrName>
                                        </p:attrNameLst>
                                      </p:cBhvr>
                                      <p:to>
                                        <p:strVal val="visible"/>
                                      </p:to>
                                    </p:set>
                                    <p:animEffect transition="in" filter="fade">
                                      <p:cBhvr>
                                        <p:cTn id="24" dur="2000"/>
                                        <p:tgtEl>
                                          <p:spTgt spid="42815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8151"/>
                                        </p:tgtEl>
                                        <p:attrNameLst>
                                          <p:attrName>style.visibility</p:attrName>
                                        </p:attrNameLst>
                                      </p:cBhvr>
                                      <p:to>
                                        <p:strVal val="visible"/>
                                      </p:to>
                                    </p:set>
                                    <p:animEffect transition="in" filter="fade">
                                      <p:cBhvr>
                                        <p:cTn id="29" dur="2000"/>
                                        <p:tgtEl>
                                          <p:spTgt spid="428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77" grpId="0" autoUpdateAnimBg="0"/>
      <p:bldP spid="428147" grpId="0" autoUpdateAnimBg="0"/>
      <p:bldP spid="428149" grpId="0" autoUpdateAnimBg="0"/>
      <p:bldP spid="428150" grpId="0" autoUpdateAnimBg="0"/>
      <p:bldP spid="42815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5092" name="Rectangle 2" descr="Green marble">
            <a:extLst>
              <a:ext uri="{FF2B5EF4-FFF2-40B4-BE49-F238E27FC236}">
                <a16:creationId xmlns:a16="http://schemas.microsoft.com/office/drawing/2014/main" id="{2BDCDE77-452A-3B4E-81C1-B25738FA41EC}"/>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425056" name="Text Box 96">
            <a:extLst>
              <a:ext uri="{FF2B5EF4-FFF2-40B4-BE49-F238E27FC236}">
                <a16:creationId xmlns:a16="http://schemas.microsoft.com/office/drawing/2014/main" id="{5F9DC927-8BB1-DF43-9EB6-2B96E0750AF9}"/>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25062" name="Rectangle 102">
            <a:extLst>
              <a:ext uri="{FF2B5EF4-FFF2-40B4-BE49-F238E27FC236}">
                <a16:creationId xmlns:a16="http://schemas.microsoft.com/office/drawing/2014/main" id="{9D5E8D3E-074E-CE4E-B8BB-4E320250E54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59</a:t>
            </a:r>
          </a:p>
        </p:txBody>
      </p:sp>
      <p:sp>
        <p:nvSpPr>
          <p:cNvPr id="425063" name="Text Box 103">
            <a:extLst>
              <a:ext uri="{FF2B5EF4-FFF2-40B4-BE49-F238E27FC236}">
                <a16:creationId xmlns:a16="http://schemas.microsoft.com/office/drawing/2014/main" id="{67CB409B-C30E-384C-83FA-A82AB01CFB06}"/>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661507" name="Rectangle 3">
            <a:extLst>
              <a:ext uri="{FF2B5EF4-FFF2-40B4-BE49-F238E27FC236}">
                <a16:creationId xmlns:a16="http://schemas.microsoft.com/office/drawing/2014/main" id="{86182ABB-7FD3-2844-ADF7-1701BE6951FD}"/>
              </a:ext>
            </a:extLst>
          </p:cNvPr>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4400">
                <a:solidFill>
                  <a:srgbClr val="FAFD00"/>
                </a:solidFill>
                <a:latin typeface="Arial" panose="020B0604020202020204" pitchFamily="34" charset="0"/>
                <a:ea typeface="ＭＳ Ｐゴシック" panose="020B0600070205080204" pitchFamily="34" charset="-128"/>
              </a:rPr>
              <a:t>Perjanjian Abraham</a:t>
            </a:r>
            <a:endParaRPr lang="en-US" altLang="en-US" sz="3600" b="0">
              <a:solidFill>
                <a:srgbClr val="00FF00"/>
              </a:solidFill>
              <a:latin typeface="Arial" panose="020B0604020202020204" pitchFamily="34" charset="0"/>
              <a:ea typeface="ＭＳ Ｐゴシック" panose="020B0600070205080204" pitchFamily="34" charset="-128"/>
            </a:endParaRPr>
          </a:p>
        </p:txBody>
      </p:sp>
      <p:sp>
        <p:nvSpPr>
          <p:cNvPr id="425094" name="Text Box 5">
            <a:extLst>
              <a:ext uri="{FF2B5EF4-FFF2-40B4-BE49-F238E27FC236}">
                <a16:creationId xmlns:a16="http://schemas.microsoft.com/office/drawing/2014/main" id="{E37F9F39-94B9-3748-A405-981F6C8BC917}"/>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000" b="0">
                <a:solidFill>
                  <a:srgbClr val="FFA27C"/>
                </a:solidFill>
                <a:latin typeface="Arial" panose="020B0604020202020204" pitchFamily="34" charset="0"/>
                <a:ea typeface="ＭＳ Ｐゴシック" panose="020B0600070205080204" pitchFamily="34" charset="-128"/>
              </a:rPr>
              <a:t> </a:t>
            </a:r>
          </a:p>
        </p:txBody>
      </p:sp>
      <p:sp>
        <p:nvSpPr>
          <p:cNvPr id="661511" name="Text Box 7">
            <a:extLst>
              <a:ext uri="{FF2B5EF4-FFF2-40B4-BE49-F238E27FC236}">
                <a16:creationId xmlns:a16="http://schemas.microsoft.com/office/drawing/2014/main" id="{40E6D9CB-56D8-EA4E-AE94-72AB64294551}"/>
              </a:ext>
            </a:extLst>
          </p:cNvPr>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200" i="1">
                <a:solidFill>
                  <a:srgbClr val="00FF00"/>
                </a:solidFill>
                <a:latin typeface="Arial" panose="020B0604020202020204" pitchFamily="34" charset="0"/>
                <a:ea typeface="ＭＳ Ｐゴシック" panose="020B0600070205080204" pitchFamily="34" charset="-128"/>
              </a:rPr>
              <a:t>Kejadian 12:1-3</a:t>
            </a:r>
          </a:p>
        </p:txBody>
      </p:sp>
      <p:sp>
        <p:nvSpPr>
          <p:cNvPr id="661512" name="Rectangle 8">
            <a:extLst>
              <a:ext uri="{FF2B5EF4-FFF2-40B4-BE49-F238E27FC236}">
                <a16:creationId xmlns:a16="http://schemas.microsoft.com/office/drawing/2014/main" id="{2AE36D49-60D5-F344-9241-8388AB13DA7D}"/>
              </a:ext>
            </a:extLst>
          </p:cNvPr>
          <p:cNvSpPr>
            <a:spLocks noChangeArrowheads="1"/>
          </p:cNvSpPr>
          <p:nvPr/>
        </p:nvSpPr>
        <p:spPr bwMode="auto">
          <a:xfrm>
            <a:off x="3119438" y="1323975"/>
            <a:ext cx="2882900"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3200">
                <a:solidFill>
                  <a:srgbClr val="FAFD00"/>
                </a:solidFill>
                <a:latin typeface="Arial" panose="020B0604020202020204" pitchFamily="34" charset="0"/>
                <a:ea typeface="ＭＳ Ｐゴシック" panose="020B0600070205080204" pitchFamily="34" charset="-128"/>
              </a:rPr>
              <a:t>(“Panggilan”)</a:t>
            </a:r>
            <a:endParaRPr lang="en-US" altLang="en-US" b="0">
              <a:solidFill>
                <a:srgbClr val="00FF00"/>
              </a:solidFill>
              <a:latin typeface="Arial" panose="020B0604020202020204" pitchFamily="34" charset="0"/>
              <a:ea typeface="ＭＳ Ｐゴシック" panose="020B0600070205080204" pitchFamily="34" charset="-128"/>
            </a:endParaRPr>
          </a:p>
        </p:txBody>
      </p:sp>
      <p:grpSp>
        <p:nvGrpSpPr>
          <p:cNvPr id="425112" name="Group 152">
            <a:extLst>
              <a:ext uri="{FF2B5EF4-FFF2-40B4-BE49-F238E27FC236}">
                <a16:creationId xmlns:a16="http://schemas.microsoft.com/office/drawing/2014/main" id="{30044FBD-5427-0B42-AAB4-360312F19B31}"/>
              </a:ext>
            </a:extLst>
          </p:cNvPr>
          <p:cNvGrpSpPr>
            <a:grpSpLocks/>
          </p:cNvGrpSpPr>
          <p:nvPr/>
        </p:nvGrpSpPr>
        <p:grpSpPr bwMode="auto">
          <a:xfrm>
            <a:off x="647700" y="2463800"/>
            <a:ext cx="7524750" cy="3662363"/>
            <a:chOff x="408" y="1552"/>
            <a:chExt cx="4740" cy="2307"/>
          </a:xfrm>
        </p:grpSpPr>
        <p:sp>
          <p:nvSpPr>
            <p:cNvPr id="661508" name="Rectangle 4">
              <a:extLst>
                <a:ext uri="{FF2B5EF4-FFF2-40B4-BE49-F238E27FC236}">
                  <a16:creationId xmlns:a16="http://schemas.microsoft.com/office/drawing/2014/main" id="{2B13148A-6A61-4B4D-A06A-704020EADB2B}"/>
                </a:ext>
              </a:extLst>
            </p:cNvPr>
            <p:cNvSpPr>
              <a:spLocks noChangeArrowheads="1"/>
            </p:cNvSpPr>
            <p:nvPr/>
          </p:nvSpPr>
          <p:spPr bwMode="auto">
            <a:xfrm>
              <a:off x="642" y="2081"/>
              <a:ext cx="4464" cy="1778"/>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661510" name="Text Box 6">
              <a:extLst>
                <a:ext uri="{FF2B5EF4-FFF2-40B4-BE49-F238E27FC236}">
                  <a16:creationId xmlns:a16="http://schemas.microsoft.com/office/drawing/2014/main" id="{5C5C6E3A-6B61-5B43-B1E1-F925C4960A82}"/>
                </a:ext>
              </a:extLst>
            </p:cNvPr>
            <p:cNvSpPr txBox="1">
              <a:spLocks noChangeArrowheads="1"/>
            </p:cNvSpPr>
            <p:nvPr/>
          </p:nvSpPr>
          <p:spPr bwMode="auto">
            <a:xfrm>
              <a:off x="408" y="2231"/>
              <a:ext cx="3973" cy="404"/>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ndParaRPr>
            </a:p>
          </p:txBody>
        </p:sp>
        <p:sp>
          <p:nvSpPr>
            <p:cNvPr id="661514" name="Rectangle 10">
              <a:extLst>
                <a:ext uri="{FF2B5EF4-FFF2-40B4-BE49-F238E27FC236}">
                  <a16:creationId xmlns:a16="http://schemas.microsoft.com/office/drawing/2014/main" id="{D126E340-275A-0E4B-968F-96437399E8CC}"/>
                </a:ext>
              </a:extLst>
            </p:cNvPr>
            <p:cNvSpPr>
              <a:spLocks noChangeArrowheads="1"/>
            </p:cNvSpPr>
            <p:nvPr/>
          </p:nvSpPr>
          <p:spPr bwMode="auto">
            <a:xfrm>
              <a:off x="944" y="3175"/>
              <a:ext cx="999" cy="59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Ulangan</a:t>
              </a:r>
            </a:p>
            <a:p>
              <a:pPr algn="ctr"/>
              <a:r>
                <a:rPr lang="en-US" altLang="en-US" sz="2800" i="1">
                  <a:solidFill>
                    <a:srgbClr val="A4FF94"/>
                  </a:solidFill>
                  <a:latin typeface="Arial" panose="020B0604020202020204" pitchFamily="34" charset="0"/>
                  <a:ea typeface="ＭＳ Ｐゴシック" panose="020B0600070205080204" pitchFamily="34" charset="-128"/>
                </a:rPr>
                <a:t>30:1-10</a:t>
              </a:r>
            </a:p>
          </p:txBody>
        </p:sp>
        <p:sp>
          <p:nvSpPr>
            <p:cNvPr id="661515" name="Text Box 11">
              <a:extLst>
                <a:ext uri="{FF2B5EF4-FFF2-40B4-BE49-F238E27FC236}">
                  <a16:creationId xmlns:a16="http://schemas.microsoft.com/office/drawing/2014/main" id="{2167C650-D8B6-B047-AEAF-EB652E568ACE}"/>
                </a:ext>
              </a:extLst>
            </p:cNvPr>
            <p:cNvSpPr txBox="1">
              <a:spLocks noChangeArrowheads="1"/>
            </p:cNvSpPr>
            <p:nvPr/>
          </p:nvSpPr>
          <p:spPr bwMode="auto">
            <a:xfrm>
              <a:off x="854" y="2289"/>
              <a:ext cx="1187"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TANAH</a:t>
              </a:r>
            </a:p>
          </p:txBody>
        </p:sp>
        <p:sp>
          <p:nvSpPr>
            <p:cNvPr id="661516" name="Text Box 12">
              <a:extLst>
                <a:ext uri="{FF2B5EF4-FFF2-40B4-BE49-F238E27FC236}">
                  <a16:creationId xmlns:a16="http://schemas.microsoft.com/office/drawing/2014/main" id="{CB73088A-6AB7-944D-AB89-55228265382E}"/>
                </a:ext>
              </a:extLst>
            </p:cNvPr>
            <p:cNvSpPr txBox="1">
              <a:spLocks noChangeArrowheads="1"/>
            </p:cNvSpPr>
            <p:nvPr/>
          </p:nvSpPr>
          <p:spPr bwMode="auto">
            <a:xfrm>
              <a:off x="883" y="2733"/>
              <a:ext cx="1134"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Tanah</a:t>
              </a:r>
            </a:p>
          </p:txBody>
        </p:sp>
        <p:sp>
          <p:nvSpPr>
            <p:cNvPr id="661517" name="Rectangle 13">
              <a:extLst>
                <a:ext uri="{FF2B5EF4-FFF2-40B4-BE49-F238E27FC236}">
                  <a16:creationId xmlns:a16="http://schemas.microsoft.com/office/drawing/2014/main" id="{E3B95D1C-B9C0-134A-A407-79CFC4EEFA2C}"/>
                </a:ext>
              </a:extLst>
            </p:cNvPr>
            <p:cNvSpPr>
              <a:spLocks noChangeArrowheads="1"/>
            </p:cNvSpPr>
            <p:nvPr/>
          </p:nvSpPr>
          <p:spPr bwMode="auto">
            <a:xfrm>
              <a:off x="2301" y="3176"/>
              <a:ext cx="1098" cy="59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2 Samuel</a:t>
              </a:r>
            </a:p>
            <a:p>
              <a:pPr algn="ctr">
                <a:defRPr/>
              </a:pPr>
              <a:r>
                <a:rPr lang="en-US" sz="2800" i="1">
                  <a:solidFill>
                    <a:srgbClr val="A4FF94"/>
                  </a:solidFill>
                  <a:latin typeface="Arial" charset="0"/>
                </a:rPr>
                <a:t>7:4-16</a:t>
              </a:r>
            </a:p>
          </p:txBody>
        </p:sp>
        <p:sp>
          <p:nvSpPr>
            <p:cNvPr id="661518" name="Text Box 14">
              <a:extLst>
                <a:ext uri="{FF2B5EF4-FFF2-40B4-BE49-F238E27FC236}">
                  <a16:creationId xmlns:a16="http://schemas.microsoft.com/office/drawing/2014/main" id="{6598DDB4-1284-1E4E-AE05-72C93E657CDF}"/>
                </a:ext>
              </a:extLst>
            </p:cNvPr>
            <p:cNvSpPr txBox="1">
              <a:spLocks noChangeArrowheads="1"/>
            </p:cNvSpPr>
            <p:nvPr/>
          </p:nvSpPr>
          <p:spPr bwMode="auto">
            <a:xfrm>
              <a:off x="2314" y="2296"/>
              <a:ext cx="1093"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BENIH</a:t>
              </a:r>
            </a:p>
          </p:txBody>
        </p:sp>
        <p:sp>
          <p:nvSpPr>
            <p:cNvPr id="661519" name="Text Box 15">
              <a:extLst>
                <a:ext uri="{FF2B5EF4-FFF2-40B4-BE49-F238E27FC236}">
                  <a16:creationId xmlns:a16="http://schemas.microsoft.com/office/drawing/2014/main" id="{5BB1531F-8E0E-1F4A-8424-F2292032C8D5}"/>
                </a:ext>
              </a:extLst>
            </p:cNvPr>
            <p:cNvSpPr txBox="1">
              <a:spLocks noChangeArrowheads="1"/>
            </p:cNvSpPr>
            <p:nvPr/>
          </p:nvSpPr>
          <p:spPr bwMode="auto">
            <a:xfrm>
              <a:off x="2115" y="2741"/>
              <a:ext cx="1513"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Daud</a:t>
              </a:r>
            </a:p>
          </p:txBody>
        </p:sp>
        <p:sp>
          <p:nvSpPr>
            <p:cNvPr id="661520" name="Rectangle 16">
              <a:extLst>
                <a:ext uri="{FF2B5EF4-FFF2-40B4-BE49-F238E27FC236}">
                  <a16:creationId xmlns:a16="http://schemas.microsoft.com/office/drawing/2014/main" id="{CBA703B3-C2B6-9D42-B770-1DA118F72BAF}"/>
                </a:ext>
              </a:extLst>
            </p:cNvPr>
            <p:cNvSpPr>
              <a:spLocks noChangeArrowheads="1"/>
            </p:cNvSpPr>
            <p:nvPr/>
          </p:nvSpPr>
          <p:spPr bwMode="auto">
            <a:xfrm>
              <a:off x="3767" y="3174"/>
              <a:ext cx="1014" cy="59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Yeremia</a:t>
              </a:r>
            </a:p>
            <a:p>
              <a:pPr algn="ctr"/>
              <a:r>
                <a:rPr lang="en-US" altLang="en-US" sz="2800" i="1">
                  <a:solidFill>
                    <a:srgbClr val="A4FF94"/>
                  </a:solidFill>
                  <a:latin typeface="Arial" panose="020B0604020202020204" pitchFamily="34" charset="0"/>
                  <a:ea typeface="ＭＳ Ｐゴシック" panose="020B0600070205080204" pitchFamily="34" charset="-128"/>
                </a:rPr>
                <a:t>31:31-33</a:t>
              </a:r>
            </a:p>
          </p:txBody>
        </p:sp>
        <p:sp>
          <p:nvSpPr>
            <p:cNvPr id="661521" name="Text Box 17">
              <a:extLst>
                <a:ext uri="{FF2B5EF4-FFF2-40B4-BE49-F238E27FC236}">
                  <a16:creationId xmlns:a16="http://schemas.microsoft.com/office/drawing/2014/main" id="{ABCF879A-CDB0-304D-B09C-C69F7100F237}"/>
                </a:ext>
              </a:extLst>
            </p:cNvPr>
            <p:cNvSpPr txBox="1">
              <a:spLocks noChangeArrowheads="1"/>
            </p:cNvSpPr>
            <p:nvPr/>
          </p:nvSpPr>
          <p:spPr bwMode="auto">
            <a:xfrm>
              <a:off x="3414" y="2288"/>
              <a:ext cx="1734"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BERKAT</a:t>
              </a:r>
            </a:p>
          </p:txBody>
        </p:sp>
        <p:sp>
          <p:nvSpPr>
            <p:cNvPr id="661522" name="Text Box 18">
              <a:extLst>
                <a:ext uri="{FF2B5EF4-FFF2-40B4-BE49-F238E27FC236}">
                  <a16:creationId xmlns:a16="http://schemas.microsoft.com/office/drawing/2014/main" id="{EAB1CEB0-EC00-2640-8D24-7AB70B78AE43}"/>
                </a:ext>
              </a:extLst>
            </p:cNvPr>
            <p:cNvSpPr txBox="1">
              <a:spLocks noChangeArrowheads="1"/>
            </p:cNvSpPr>
            <p:nvPr/>
          </p:nvSpPr>
          <p:spPr bwMode="auto">
            <a:xfrm>
              <a:off x="3588" y="2733"/>
              <a:ext cx="1386"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Baru</a:t>
              </a:r>
            </a:p>
          </p:txBody>
        </p:sp>
        <p:sp>
          <p:nvSpPr>
            <p:cNvPr id="661523" name="Line 19">
              <a:extLst>
                <a:ext uri="{FF2B5EF4-FFF2-40B4-BE49-F238E27FC236}">
                  <a16:creationId xmlns:a16="http://schemas.microsoft.com/office/drawing/2014/main" id="{E5B3287B-4ED8-AC4E-9590-ABF75EE686B1}"/>
                </a:ext>
              </a:extLst>
            </p:cNvPr>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61524" name="Line 20">
              <a:extLst>
                <a:ext uri="{FF2B5EF4-FFF2-40B4-BE49-F238E27FC236}">
                  <a16:creationId xmlns:a16="http://schemas.microsoft.com/office/drawing/2014/main" id="{816D01EA-EF69-4346-8EEE-5B863E65796C}"/>
                </a:ext>
              </a:extLst>
            </p:cNvPr>
            <p:cNvSpPr>
              <a:spLocks noChangeShapeType="1"/>
            </p:cNvSpPr>
            <p:nvPr/>
          </p:nvSpPr>
          <p:spPr bwMode="auto">
            <a:xfrm flipH="1">
              <a:off x="2859" y="1552"/>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61525" name="Line 21">
              <a:extLst>
                <a:ext uri="{FF2B5EF4-FFF2-40B4-BE49-F238E27FC236}">
                  <a16:creationId xmlns:a16="http://schemas.microsoft.com/office/drawing/2014/main" id="{7B963665-DCE1-B94A-8FAE-850FA7837D3C}"/>
                </a:ext>
              </a:extLst>
            </p:cNvPr>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grpSp>
      <p:sp>
        <p:nvSpPr>
          <p:cNvPr id="425066" name="AutoShape 106">
            <a:extLst>
              <a:ext uri="{FF2B5EF4-FFF2-40B4-BE49-F238E27FC236}">
                <a16:creationId xmlns:a16="http://schemas.microsoft.com/office/drawing/2014/main" id="{6FF352D8-F9F3-1A42-BF7F-1F9D60A71F66}"/>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67" name="Rectangle 107">
            <a:extLst>
              <a:ext uri="{FF2B5EF4-FFF2-40B4-BE49-F238E27FC236}">
                <a16:creationId xmlns:a16="http://schemas.microsoft.com/office/drawing/2014/main" id="{30EE0923-A0FD-544C-A2C5-1CEF911DA4E0}"/>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68" name="Line 108">
            <a:extLst>
              <a:ext uri="{FF2B5EF4-FFF2-40B4-BE49-F238E27FC236}">
                <a16:creationId xmlns:a16="http://schemas.microsoft.com/office/drawing/2014/main" id="{30F681E9-C0B0-3E42-9A9F-89F688EBC283}"/>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69" name="Line 109">
            <a:extLst>
              <a:ext uri="{FF2B5EF4-FFF2-40B4-BE49-F238E27FC236}">
                <a16:creationId xmlns:a16="http://schemas.microsoft.com/office/drawing/2014/main" id="{13794E90-2DEF-BC4A-94FB-5FCDAC6C94FE}"/>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70" name="Line 110">
            <a:extLst>
              <a:ext uri="{FF2B5EF4-FFF2-40B4-BE49-F238E27FC236}">
                <a16:creationId xmlns:a16="http://schemas.microsoft.com/office/drawing/2014/main" id="{6C890D35-3817-CD4F-9464-1605F55AC5A5}"/>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71" name="Line 111">
            <a:extLst>
              <a:ext uri="{FF2B5EF4-FFF2-40B4-BE49-F238E27FC236}">
                <a16:creationId xmlns:a16="http://schemas.microsoft.com/office/drawing/2014/main" id="{0817E591-8C8C-DA46-9AD1-16073471DD40}"/>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72" name="Line 112">
            <a:extLst>
              <a:ext uri="{FF2B5EF4-FFF2-40B4-BE49-F238E27FC236}">
                <a16:creationId xmlns:a16="http://schemas.microsoft.com/office/drawing/2014/main" id="{420D39A5-C953-944F-B136-27A7E94661C8}"/>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73" name="Rectangle 113">
            <a:extLst>
              <a:ext uri="{FF2B5EF4-FFF2-40B4-BE49-F238E27FC236}">
                <a16:creationId xmlns:a16="http://schemas.microsoft.com/office/drawing/2014/main" id="{47481F82-3F06-564F-AB86-FEE45A3C284B}"/>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Wahyu</a:t>
            </a:r>
          </a:p>
        </p:txBody>
      </p:sp>
      <p:sp>
        <p:nvSpPr>
          <p:cNvPr id="425074" name="Line 114">
            <a:extLst>
              <a:ext uri="{FF2B5EF4-FFF2-40B4-BE49-F238E27FC236}">
                <a16:creationId xmlns:a16="http://schemas.microsoft.com/office/drawing/2014/main" id="{F0278870-8412-9F4A-88A8-1E0C87EAF010}"/>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75" name="Line 115">
            <a:extLst>
              <a:ext uri="{FF2B5EF4-FFF2-40B4-BE49-F238E27FC236}">
                <a16:creationId xmlns:a16="http://schemas.microsoft.com/office/drawing/2014/main" id="{09D91799-CE37-E648-935B-46B85AF6AC8B}"/>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76" name="Line 116">
            <a:extLst>
              <a:ext uri="{FF2B5EF4-FFF2-40B4-BE49-F238E27FC236}">
                <a16:creationId xmlns:a16="http://schemas.microsoft.com/office/drawing/2014/main" id="{A5C4B886-F70D-E24C-BDCC-7D55A44A2EC1}"/>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77" name="Line 117">
            <a:extLst>
              <a:ext uri="{FF2B5EF4-FFF2-40B4-BE49-F238E27FC236}">
                <a16:creationId xmlns:a16="http://schemas.microsoft.com/office/drawing/2014/main" id="{B873CBCC-8B48-F449-A749-B8F9B2B3B74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78" name="Line 118">
            <a:extLst>
              <a:ext uri="{FF2B5EF4-FFF2-40B4-BE49-F238E27FC236}">
                <a16:creationId xmlns:a16="http://schemas.microsoft.com/office/drawing/2014/main" id="{C327B146-62A7-184B-884A-D3A140CC9BE6}"/>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79" name="Line 119">
            <a:extLst>
              <a:ext uri="{FF2B5EF4-FFF2-40B4-BE49-F238E27FC236}">
                <a16:creationId xmlns:a16="http://schemas.microsoft.com/office/drawing/2014/main" id="{E8557D07-DE31-FC45-889D-C1A89944EF58}"/>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80" name="Rectangle 120">
            <a:extLst>
              <a:ext uri="{FF2B5EF4-FFF2-40B4-BE49-F238E27FC236}">
                <a16:creationId xmlns:a16="http://schemas.microsoft.com/office/drawing/2014/main" id="{035F6FA6-540D-2540-9B96-D32A851400F0}"/>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425081" name="Rectangle 121">
            <a:extLst>
              <a:ext uri="{FF2B5EF4-FFF2-40B4-BE49-F238E27FC236}">
                <a16:creationId xmlns:a16="http://schemas.microsoft.com/office/drawing/2014/main" id="{B2225531-D73E-B24E-A852-84B0F70358AF}"/>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Kisah Rasul</a:t>
            </a:r>
          </a:p>
        </p:txBody>
      </p:sp>
      <p:sp>
        <p:nvSpPr>
          <p:cNvPr id="425082" name="Rectangle 122">
            <a:extLst>
              <a:ext uri="{FF2B5EF4-FFF2-40B4-BE49-F238E27FC236}">
                <a16:creationId xmlns:a16="http://schemas.microsoft.com/office/drawing/2014/main" id="{9126B415-3D6D-8742-AC5F-0F47CB1AB59F}"/>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25083" name="Rectangle 123">
            <a:extLst>
              <a:ext uri="{FF2B5EF4-FFF2-40B4-BE49-F238E27FC236}">
                <a16:creationId xmlns:a16="http://schemas.microsoft.com/office/drawing/2014/main" id="{FBBBE9FF-6A4B-7748-A60E-474DDFDC69A8}"/>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25084" name="Rectangle 124">
            <a:extLst>
              <a:ext uri="{FF2B5EF4-FFF2-40B4-BE49-F238E27FC236}">
                <a16:creationId xmlns:a16="http://schemas.microsoft.com/office/drawing/2014/main" id="{EBB3ADD4-636A-5F45-BE13-38C248E50372}"/>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85" name="Rectangle 125">
            <a:extLst>
              <a:ext uri="{FF2B5EF4-FFF2-40B4-BE49-F238E27FC236}">
                <a16:creationId xmlns:a16="http://schemas.microsoft.com/office/drawing/2014/main" id="{F3201BE6-BCC6-F84F-ABF1-8ACDCB4B93F3}"/>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425086" name="Line 126">
            <a:extLst>
              <a:ext uri="{FF2B5EF4-FFF2-40B4-BE49-F238E27FC236}">
                <a16:creationId xmlns:a16="http://schemas.microsoft.com/office/drawing/2014/main" id="{CD521D54-E92B-0548-9DB3-9398D902C53F}"/>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87" name="Line 127">
            <a:extLst>
              <a:ext uri="{FF2B5EF4-FFF2-40B4-BE49-F238E27FC236}">
                <a16:creationId xmlns:a16="http://schemas.microsoft.com/office/drawing/2014/main" id="{C565C0E7-6A14-964D-9D5F-802FAE0CAC73}"/>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88" name="Rectangle 128">
            <a:extLst>
              <a:ext uri="{FF2B5EF4-FFF2-40B4-BE49-F238E27FC236}">
                <a16:creationId xmlns:a16="http://schemas.microsoft.com/office/drawing/2014/main" id="{E51F98CD-8491-D74C-BE45-084173006199}"/>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89" name="Rectangle 129">
            <a:extLst>
              <a:ext uri="{FF2B5EF4-FFF2-40B4-BE49-F238E27FC236}">
                <a16:creationId xmlns:a16="http://schemas.microsoft.com/office/drawing/2014/main" id="{8DDD1494-1E4C-C947-B7D9-11EEB16E197B}"/>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90" name="Rectangle 130">
            <a:extLst>
              <a:ext uri="{FF2B5EF4-FFF2-40B4-BE49-F238E27FC236}">
                <a16:creationId xmlns:a16="http://schemas.microsoft.com/office/drawing/2014/main" id="{D0EDF17F-9092-2D4B-BBB9-7A29E17048B8}"/>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25091" name="Rectangle 131">
            <a:extLst>
              <a:ext uri="{FF2B5EF4-FFF2-40B4-BE49-F238E27FC236}">
                <a16:creationId xmlns:a16="http://schemas.microsoft.com/office/drawing/2014/main" id="{71309ECD-742D-934B-9977-C60BE51CDB08}"/>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Surat-surat</a:t>
            </a:r>
          </a:p>
        </p:txBody>
      </p:sp>
    </p:spTree>
  </p:cSld>
  <p:clrMapOvr>
    <a:masterClrMapping/>
  </p:clrMapOvr>
  <p:transition advClick="0">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25112"/>
                                        </p:tgtEl>
                                        <p:attrNameLst>
                                          <p:attrName>style.visibility</p:attrName>
                                        </p:attrNameLst>
                                      </p:cBhvr>
                                      <p:to>
                                        <p:strVal val="visible"/>
                                      </p:to>
                                    </p:set>
                                    <p:animEffect transition="in" filter="wipe(up)">
                                      <p:cBhvr>
                                        <p:cTn id="7" dur="1000"/>
                                        <p:tgtEl>
                                          <p:spTgt spid="425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5340" name="Rectangle 2" descr="Green marble">
            <a:extLst>
              <a:ext uri="{FF2B5EF4-FFF2-40B4-BE49-F238E27FC236}">
                <a16:creationId xmlns:a16="http://schemas.microsoft.com/office/drawing/2014/main" id="{E59D6B7A-0787-734F-8F04-4F1122E060E0}"/>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661507" name="Rectangle 3">
            <a:extLst>
              <a:ext uri="{FF2B5EF4-FFF2-40B4-BE49-F238E27FC236}">
                <a16:creationId xmlns:a16="http://schemas.microsoft.com/office/drawing/2014/main" id="{C94173C5-B8C2-234F-B245-99FD75DE15CF}"/>
              </a:ext>
            </a:extLst>
          </p:cNvPr>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4400">
                <a:solidFill>
                  <a:srgbClr val="FAFD00"/>
                </a:solidFill>
                <a:latin typeface="Arial" panose="020B0604020202020204" pitchFamily="34" charset="0"/>
                <a:ea typeface="ＭＳ Ｐゴシック" panose="020B0600070205080204" pitchFamily="34" charset="-128"/>
              </a:rPr>
              <a:t>Perjanjian Abraham</a:t>
            </a:r>
            <a:endParaRPr lang="en-US" altLang="en-US" sz="3600" b="0">
              <a:solidFill>
                <a:srgbClr val="00FF00"/>
              </a:solidFill>
              <a:latin typeface="Arial" panose="020B0604020202020204" pitchFamily="34" charset="0"/>
              <a:ea typeface="ＭＳ Ｐゴシック" panose="020B0600070205080204" pitchFamily="34" charset="-128"/>
            </a:endParaRPr>
          </a:p>
        </p:txBody>
      </p:sp>
      <p:sp>
        <p:nvSpPr>
          <p:cNvPr id="661511" name="Text Box 7">
            <a:extLst>
              <a:ext uri="{FF2B5EF4-FFF2-40B4-BE49-F238E27FC236}">
                <a16:creationId xmlns:a16="http://schemas.microsoft.com/office/drawing/2014/main" id="{8D741F2F-D78A-7140-AB06-94AEDB2B357D}"/>
              </a:ext>
            </a:extLst>
          </p:cNvPr>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200" i="1">
                <a:solidFill>
                  <a:srgbClr val="00FF00"/>
                </a:solidFill>
                <a:latin typeface="Arial" panose="020B0604020202020204" pitchFamily="34" charset="0"/>
                <a:ea typeface="ＭＳ Ｐゴシック" panose="020B0600070205080204" pitchFamily="34" charset="-128"/>
              </a:rPr>
              <a:t>Kejadian 12:1-3</a:t>
            </a:r>
          </a:p>
        </p:txBody>
      </p:sp>
      <p:sp>
        <p:nvSpPr>
          <p:cNvPr id="661512" name="Rectangle 8">
            <a:extLst>
              <a:ext uri="{FF2B5EF4-FFF2-40B4-BE49-F238E27FC236}">
                <a16:creationId xmlns:a16="http://schemas.microsoft.com/office/drawing/2014/main" id="{9F6AAFD3-F1B8-AA4A-BA89-B3167A7A70E8}"/>
              </a:ext>
            </a:extLst>
          </p:cNvPr>
          <p:cNvSpPr>
            <a:spLocks noChangeArrowheads="1"/>
          </p:cNvSpPr>
          <p:nvPr/>
        </p:nvSpPr>
        <p:spPr bwMode="auto">
          <a:xfrm>
            <a:off x="3119438" y="1323975"/>
            <a:ext cx="2882900"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3200">
                <a:solidFill>
                  <a:srgbClr val="FAFD00"/>
                </a:solidFill>
                <a:latin typeface="Arial" panose="020B0604020202020204" pitchFamily="34" charset="0"/>
                <a:ea typeface="ＭＳ Ｐゴシック" panose="020B0600070205080204" pitchFamily="34" charset="-128"/>
              </a:rPr>
              <a:t>(“Panggilan”)</a:t>
            </a:r>
            <a:endParaRPr lang="en-US" altLang="en-US" b="0">
              <a:solidFill>
                <a:srgbClr val="00FF00"/>
              </a:solidFill>
              <a:latin typeface="Arial" panose="020B0604020202020204" pitchFamily="34" charset="0"/>
              <a:ea typeface="ＭＳ Ｐゴシック" panose="020B0600070205080204" pitchFamily="34" charset="-128"/>
            </a:endParaRPr>
          </a:p>
        </p:txBody>
      </p:sp>
      <p:sp>
        <p:nvSpPr>
          <p:cNvPr id="661508" name="Rectangle 4">
            <a:extLst>
              <a:ext uri="{FF2B5EF4-FFF2-40B4-BE49-F238E27FC236}">
                <a16:creationId xmlns:a16="http://schemas.microsoft.com/office/drawing/2014/main" id="{D68CB522-3927-BF48-8D3F-CBBB40869184}"/>
              </a:ext>
            </a:extLst>
          </p:cNvPr>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661510" name="Text Box 6">
            <a:extLst>
              <a:ext uri="{FF2B5EF4-FFF2-40B4-BE49-F238E27FC236}">
                <a16:creationId xmlns:a16="http://schemas.microsoft.com/office/drawing/2014/main" id="{8D9DA659-C866-0849-ACA3-2350AEAA3846}"/>
              </a:ext>
            </a:extLst>
          </p:cNvPr>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ndParaRPr>
          </a:p>
        </p:txBody>
      </p:sp>
      <p:sp>
        <p:nvSpPr>
          <p:cNvPr id="661517" name="Rectangle 13">
            <a:extLst>
              <a:ext uri="{FF2B5EF4-FFF2-40B4-BE49-F238E27FC236}">
                <a16:creationId xmlns:a16="http://schemas.microsoft.com/office/drawing/2014/main" id="{FED74CD5-BDF4-6042-90D4-AEF1A5344CCA}"/>
              </a:ext>
            </a:extLst>
          </p:cNvPr>
          <p:cNvSpPr>
            <a:spLocks noChangeArrowheads="1"/>
          </p:cNvSpPr>
          <p:nvPr/>
        </p:nvSpPr>
        <p:spPr bwMode="auto">
          <a:xfrm>
            <a:off x="3652838" y="5041900"/>
            <a:ext cx="174307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2 Samuel</a:t>
            </a:r>
          </a:p>
          <a:p>
            <a:pPr algn="ctr">
              <a:defRPr/>
            </a:pPr>
            <a:r>
              <a:rPr lang="en-US" sz="2800" i="1">
                <a:solidFill>
                  <a:srgbClr val="A4FF94"/>
                </a:solidFill>
                <a:latin typeface="Arial" charset="0"/>
              </a:rPr>
              <a:t>7:4-16</a:t>
            </a:r>
          </a:p>
        </p:txBody>
      </p:sp>
      <p:sp>
        <p:nvSpPr>
          <p:cNvPr id="661518" name="Text Box 14">
            <a:extLst>
              <a:ext uri="{FF2B5EF4-FFF2-40B4-BE49-F238E27FC236}">
                <a16:creationId xmlns:a16="http://schemas.microsoft.com/office/drawing/2014/main" id="{B16D5816-7F34-C640-AE10-279AAECFE439}"/>
              </a:ext>
            </a:extLst>
          </p:cNvPr>
          <p:cNvSpPr txBox="1">
            <a:spLocks noChangeArrowheads="1"/>
          </p:cNvSpPr>
          <p:nvPr/>
        </p:nvSpPr>
        <p:spPr bwMode="auto">
          <a:xfrm>
            <a:off x="3673475" y="3644900"/>
            <a:ext cx="173513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BENIH</a:t>
            </a:r>
          </a:p>
        </p:txBody>
      </p:sp>
      <p:sp>
        <p:nvSpPr>
          <p:cNvPr id="661519" name="Text Box 15">
            <a:extLst>
              <a:ext uri="{FF2B5EF4-FFF2-40B4-BE49-F238E27FC236}">
                <a16:creationId xmlns:a16="http://schemas.microsoft.com/office/drawing/2014/main" id="{7E4505CC-5499-F547-B048-C914AB016E05}"/>
              </a:ext>
            </a:extLst>
          </p:cNvPr>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Daud</a:t>
            </a:r>
          </a:p>
        </p:txBody>
      </p:sp>
      <p:sp>
        <p:nvSpPr>
          <p:cNvPr id="661520" name="Rectangle 16">
            <a:extLst>
              <a:ext uri="{FF2B5EF4-FFF2-40B4-BE49-F238E27FC236}">
                <a16:creationId xmlns:a16="http://schemas.microsoft.com/office/drawing/2014/main" id="{9C4A554D-D3B9-674F-B0F5-9165FAF16554}"/>
              </a:ext>
            </a:extLst>
          </p:cNvPr>
          <p:cNvSpPr>
            <a:spLocks noChangeArrowheads="1"/>
          </p:cNvSpPr>
          <p:nvPr/>
        </p:nvSpPr>
        <p:spPr bwMode="auto">
          <a:xfrm>
            <a:off x="5980113" y="5038725"/>
            <a:ext cx="160972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Yeremia</a:t>
            </a:r>
          </a:p>
          <a:p>
            <a:pPr algn="ctr"/>
            <a:r>
              <a:rPr lang="en-US" altLang="en-US" sz="2800" i="1">
                <a:solidFill>
                  <a:srgbClr val="A4FF94"/>
                </a:solidFill>
                <a:latin typeface="Arial" panose="020B0604020202020204" pitchFamily="34" charset="0"/>
                <a:ea typeface="ＭＳ Ｐゴシック" panose="020B0600070205080204" pitchFamily="34" charset="-128"/>
              </a:rPr>
              <a:t>31:31-33</a:t>
            </a:r>
          </a:p>
        </p:txBody>
      </p:sp>
      <p:sp>
        <p:nvSpPr>
          <p:cNvPr id="661521" name="Text Box 17">
            <a:extLst>
              <a:ext uri="{FF2B5EF4-FFF2-40B4-BE49-F238E27FC236}">
                <a16:creationId xmlns:a16="http://schemas.microsoft.com/office/drawing/2014/main" id="{F9D78462-CCEC-6E47-8D68-236ED82A178D}"/>
              </a:ext>
            </a:extLst>
          </p:cNvPr>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BERKAT</a:t>
            </a:r>
          </a:p>
        </p:txBody>
      </p:sp>
      <p:sp>
        <p:nvSpPr>
          <p:cNvPr id="661522" name="Text Box 18">
            <a:extLst>
              <a:ext uri="{FF2B5EF4-FFF2-40B4-BE49-F238E27FC236}">
                <a16:creationId xmlns:a16="http://schemas.microsoft.com/office/drawing/2014/main" id="{FE53D1C9-5250-B347-9D99-FA85BE8E79EC}"/>
              </a:ext>
            </a:extLst>
          </p:cNvPr>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Baru</a:t>
            </a:r>
          </a:p>
        </p:txBody>
      </p:sp>
      <p:sp>
        <p:nvSpPr>
          <p:cNvPr id="681993" name="AutoShape 9">
            <a:extLst>
              <a:ext uri="{FF2B5EF4-FFF2-40B4-BE49-F238E27FC236}">
                <a16:creationId xmlns:a16="http://schemas.microsoft.com/office/drawing/2014/main" id="{784A7DD4-C596-9C4F-882A-9346BE30D598}"/>
              </a:ext>
            </a:extLst>
          </p:cNvPr>
          <p:cNvSpPr>
            <a:spLocks noChangeArrowheads="1"/>
          </p:cNvSpPr>
          <p:nvPr/>
        </p:nvSpPr>
        <p:spPr bwMode="auto">
          <a:xfrm>
            <a:off x="1092200" y="3408363"/>
            <a:ext cx="2425700"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435296" name="Text Box 96">
            <a:extLst>
              <a:ext uri="{FF2B5EF4-FFF2-40B4-BE49-F238E27FC236}">
                <a16:creationId xmlns:a16="http://schemas.microsoft.com/office/drawing/2014/main" id="{B4AD526A-EFEE-D94F-A815-7A41AF4E978A}"/>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435302" name="Rectangle 102">
            <a:extLst>
              <a:ext uri="{FF2B5EF4-FFF2-40B4-BE49-F238E27FC236}">
                <a16:creationId xmlns:a16="http://schemas.microsoft.com/office/drawing/2014/main" id="{B00253A8-B977-3E41-8564-92C956C2029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60</a:t>
            </a:r>
          </a:p>
        </p:txBody>
      </p:sp>
      <p:sp>
        <p:nvSpPr>
          <p:cNvPr id="435303" name="Text Box 103">
            <a:extLst>
              <a:ext uri="{FF2B5EF4-FFF2-40B4-BE49-F238E27FC236}">
                <a16:creationId xmlns:a16="http://schemas.microsoft.com/office/drawing/2014/main" id="{DBADC582-5F98-0E47-A9BB-6E295CE56AA6}"/>
              </a:ext>
            </a:extLst>
          </p:cNvPr>
          <p:cNvSpPr txBox="1">
            <a:spLocks noChangeArrowheads="1"/>
          </p:cNvSpPr>
          <p:nvPr/>
        </p:nvSpPr>
        <p:spPr bwMode="auto">
          <a:xfrm>
            <a:off x="6972300" y="6284913"/>
            <a:ext cx="16748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Handbook hlm 39-41</a:t>
            </a:r>
          </a:p>
        </p:txBody>
      </p:sp>
      <p:sp>
        <p:nvSpPr>
          <p:cNvPr id="435308" name="AutoShape 108">
            <a:extLst>
              <a:ext uri="{FF2B5EF4-FFF2-40B4-BE49-F238E27FC236}">
                <a16:creationId xmlns:a16="http://schemas.microsoft.com/office/drawing/2014/main" id="{A63A8D45-B3FF-894D-B52D-C9396462FC4A}"/>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09" name="Rectangle 109">
            <a:extLst>
              <a:ext uri="{FF2B5EF4-FFF2-40B4-BE49-F238E27FC236}">
                <a16:creationId xmlns:a16="http://schemas.microsoft.com/office/drawing/2014/main" id="{3D695EA7-69A3-454F-A2D4-4F7258241FB6}"/>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10" name="Line 110">
            <a:extLst>
              <a:ext uri="{FF2B5EF4-FFF2-40B4-BE49-F238E27FC236}">
                <a16:creationId xmlns:a16="http://schemas.microsoft.com/office/drawing/2014/main" id="{3FBF3215-5017-3D49-8590-D219D97B4157}"/>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11" name="Line 111">
            <a:extLst>
              <a:ext uri="{FF2B5EF4-FFF2-40B4-BE49-F238E27FC236}">
                <a16:creationId xmlns:a16="http://schemas.microsoft.com/office/drawing/2014/main" id="{AD533518-FF1E-254C-A877-43889AD8765D}"/>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12" name="Line 112">
            <a:extLst>
              <a:ext uri="{FF2B5EF4-FFF2-40B4-BE49-F238E27FC236}">
                <a16:creationId xmlns:a16="http://schemas.microsoft.com/office/drawing/2014/main" id="{DBE1B21F-49BA-8B4F-AD25-C44E4A570D78}"/>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13" name="Line 113">
            <a:extLst>
              <a:ext uri="{FF2B5EF4-FFF2-40B4-BE49-F238E27FC236}">
                <a16:creationId xmlns:a16="http://schemas.microsoft.com/office/drawing/2014/main" id="{5C6AD794-F507-FA42-ADB4-2C9AA965AECD}"/>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14" name="Line 114">
            <a:extLst>
              <a:ext uri="{FF2B5EF4-FFF2-40B4-BE49-F238E27FC236}">
                <a16:creationId xmlns:a16="http://schemas.microsoft.com/office/drawing/2014/main" id="{AC168D70-9AA1-A348-9E4E-A6434B2262DD}"/>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15" name="Rectangle 115">
            <a:extLst>
              <a:ext uri="{FF2B5EF4-FFF2-40B4-BE49-F238E27FC236}">
                <a16:creationId xmlns:a16="http://schemas.microsoft.com/office/drawing/2014/main" id="{B7CC654A-4D30-134A-A637-9D43B48D8EDF}"/>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Wahyu</a:t>
            </a:r>
          </a:p>
        </p:txBody>
      </p:sp>
      <p:sp>
        <p:nvSpPr>
          <p:cNvPr id="435316" name="Line 116">
            <a:extLst>
              <a:ext uri="{FF2B5EF4-FFF2-40B4-BE49-F238E27FC236}">
                <a16:creationId xmlns:a16="http://schemas.microsoft.com/office/drawing/2014/main" id="{97CCBBF9-ECAB-3C4A-BFF1-10753FFD9EBF}"/>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17" name="Line 117">
            <a:extLst>
              <a:ext uri="{FF2B5EF4-FFF2-40B4-BE49-F238E27FC236}">
                <a16:creationId xmlns:a16="http://schemas.microsoft.com/office/drawing/2014/main" id="{1A8802A2-9D43-4742-A4AB-E019946B6B85}"/>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18" name="Line 118">
            <a:extLst>
              <a:ext uri="{FF2B5EF4-FFF2-40B4-BE49-F238E27FC236}">
                <a16:creationId xmlns:a16="http://schemas.microsoft.com/office/drawing/2014/main" id="{FA6D8B2E-9773-4C4B-9CF2-3DE6BCB51562}"/>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19" name="Line 119">
            <a:extLst>
              <a:ext uri="{FF2B5EF4-FFF2-40B4-BE49-F238E27FC236}">
                <a16:creationId xmlns:a16="http://schemas.microsoft.com/office/drawing/2014/main" id="{D803AB69-073E-0249-8B3C-456CAED806EA}"/>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20" name="Line 120">
            <a:extLst>
              <a:ext uri="{FF2B5EF4-FFF2-40B4-BE49-F238E27FC236}">
                <a16:creationId xmlns:a16="http://schemas.microsoft.com/office/drawing/2014/main" id="{D982363B-D12F-2A41-91ED-51D407CD3F7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21" name="Line 121">
            <a:extLst>
              <a:ext uri="{FF2B5EF4-FFF2-40B4-BE49-F238E27FC236}">
                <a16:creationId xmlns:a16="http://schemas.microsoft.com/office/drawing/2014/main" id="{C7E3E0E6-447B-B44C-8078-72AD90C192D9}"/>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22" name="Rectangle 122">
            <a:extLst>
              <a:ext uri="{FF2B5EF4-FFF2-40B4-BE49-F238E27FC236}">
                <a16:creationId xmlns:a16="http://schemas.microsoft.com/office/drawing/2014/main" id="{F5619AE7-786F-E141-807A-E071A72B9F20}"/>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Kitab Injil</a:t>
            </a:r>
          </a:p>
        </p:txBody>
      </p:sp>
      <p:sp>
        <p:nvSpPr>
          <p:cNvPr id="435323" name="Rectangle 123">
            <a:extLst>
              <a:ext uri="{FF2B5EF4-FFF2-40B4-BE49-F238E27FC236}">
                <a16:creationId xmlns:a16="http://schemas.microsoft.com/office/drawing/2014/main" id="{78040426-D826-9A48-8316-BAFA698CCF36}"/>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Kisah Rasul</a:t>
            </a:r>
          </a:p>
        </p:txBody>
      </p:sp>
      <p:sp>
        <p:nvSpPr>
          <p:cNvPr id="435324" name="Rectangle 124">
            <a:extLst>
              <a:ext uri="{FF2B5EF4-FFF2-40B4-BE49-F238E27FC236}">
                <a16:creationId xmlns:a16="http://schemas.microsoft.com/office/drawing/2014/main" id="{8D759653-BDDB-7048-A372-626375FB701D}"/>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435325" name="Rectangle 125">
            <a:extLst>
              <a:ext uri="{FF2B5EF4-FFF2-40B4-BE49-F238E27FC236}">
                <a16:creationId xmlns:a16="http://schemas.microsoft.com/office/drawing/2014/main" id="{868DDD79-9500-1146-89D7-6E280BC8A253}"/>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Salib</a:t>
            </a:r>
          </a:p>
        </p:txBody>
      </p:sp>
      <p:sp>
        <p:nvSpPr>
          <p:cNvPr id="435326" name="Rectangle 126">
            <a:extLst>
              <a:ext uri="{FF2B5EF4-FFF2-40B4-BE49-F238E27FC236}">
                <a16:creationId xmlns:a16="http://schemas.microsoft.com/office/drawing/2014/main" id="{64FDDF09-1C5F-244D-8099-EF54E48885B8}"/>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27" name="Rectangle 127">
            <a:extLst>
              <a:ext uri="{FF2B5EF4-FFF2-40B4-BE49-F238E27FC236}">
                <a16:creationId xmlns:a16="http://schemas.microsoft.com/office/drawing/2014/main" id="{72B8BE04-B820-0B4E-BCB4-EEF725477B9C}"/>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Gereja</a:t>
            </a:r>
          </a:p>
        </p:txBody>
      </p:sp>
      <p:sp>
        <p:nvSpPr>
          <p:cNvPr id="435328" name="Line 128">
            <a:extLst>
              <a:ext uri="{FF2B5EF4-FFF2-40B4-BE49-F238E27FC236}">
                <a16:creationId xmlns:a16="http://schemas.microsoft.com/office/drawing/2014/main" id="{E461DED3-399C-6141-8717-03A46E706A53}"/>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29" name="Line 129">
            <a:extLst>
              <a:ext uri="{FF2B5EF4-FFF2-40B4-BE49-F238E27FC236}">
                <a16:creationId xmlns:a16="http://schemas.microsoft.com/office/drawing/2014/main" id="{DF032589-3F29-6E48-92C5-59F5BA18B9E3}"/>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30" name="Rectangle 130">
            <a:extLst>
              <a:ext uri="{FF2B5EF4-FFF2-40B4-BE49-F238E27FC236}">
                <a16:creationId xmlns:a16="http://schemas.microsoft.com/office/drawing/2014/main" id="{9D377224-D39E-F04E-BAAD-F7D6D54AFACC}"/>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31" name="Rectangle 131">
            <a:extLst>
              <a:ext uri="{FF2B5EF4-FFF2-40B4-BE49-F238E27FC236}">
                <a16:creationId xmlns:a16="http://schemas.microsoft.com/office/drawing/2014/main" id="{3DF414E2-CDCD-A845-B295-469920699A67}"/>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332" name="Rectangle 132">
            <a:extLst>
              <a:ext uri="{FF2B5EF4-FFF2-40B4-BE49-F238E27FC236}">
                <a16:creationId xmlns:a16="http://schemas.microsoft.com/office/drawing/2014/main" id="{913C64C8-053A-6447-ABF9-713C473FB61D}"/>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435333" name="Rectangle 133">
            <a:extLst>
              <a:ext uri="{FF2B5EF4-FFF2-40B4-BE49-F238E27FC236}">
                <a16:creationId xmlns:a16="http://schemas.microsoft.com/office/drawing/2014/main" id="{B887F685-B43F-DD41-A4ED-8CB30C0F86BA}"/>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Surat-surat</a:t>
            </a:r>
          </a:p>
        </p:txBody>
      </p:sp>
      <p:sp>
        <p:nvSpPr>
          <p:cNvPr id="661514" name="Rectangle 10">
            <a:extLst>
              <a:ext uri="{FF2B5EF4-FFF2-40B4-BE49-F238E27FC236}">
                <a16:creationId xmlns:a16="http://schemas.microsoft.com/office/drawing/2014/main" id="{BB5CA009-9338-F44C-944C-E87A59AB1573}"/>
              </a:ext>
            </a:extLst>
          </p:cNvPr>
          <p:cNvSpPr>
            <a:spLocks noChangeArrowheads="1"/>
          </p:cNvSpPr>
          <p:nvPr/>
        </p:nvSpPr>
        <p:spPr bwMode="auto">
          <a:xfrm>
            <a:off x="1498600" y="5040313"/>
            <a:ext cx="1585913"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Ulangan</a:t>
            </a:r>
          </a:p>
          <a:p>
            <a:pPr algn="ctr"/>
            <a:r>
              <a:rPr lang="en-US" altLang="en-US" sz="2800" i="1">
                <a:solidFill>
                  <a:srgbClr val="A4FF94"/>
                </a:solidFill>
                <a:latin typeface="Arial" panose="020B0604020202020204" pitchFamily="34" charset="0"/>
                <a:ea typeface="ＭＳ Ｐゴシック" panose="020B0600070205080204" pitchFamily="34" charset="-128"/>
              </a:rPr>
              <a:t>30:1-10</a:t>
            </a:r>
          </a:p>
        </p:txBody>
      </p:sp>
      <p:sp>
        <p:nvSpPr>
          <p:cNvPr id="661515" name="Text Box 11">
            <a:extLst>
              <a:ext uri="{FF2B5EF4-FFF2-40B4-BE49-F238E27FC236}">
                <a16:creationId xmlns:a16="http://schemas.microsoft.com/office/drawing/2014/main" id="{F3325F28-4604-4648-8EAF-51CC045BD35B}"/>
              </a:ext>
            </a:extLst>
          </p:cNvPr>
          <p:cNvSpPr txBox="1">
            <a:spLocks noChangeArrowheads="1"/>
          </p:cNvSpPr>
          <p:nvPr/>
        </p:nvSpPr>
        <p:spPr bwMode="auto">
          <a:xfrm>
            <a:off x="1355725" y="3633788"/>
            <a:ext cx="1884363"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TANAH</a:t>
            </a:r>
          </a:p>
        </p:txBody>
      </p:sp>
      <p:sp>
        <p:nvSpPr>
          <p:cNvPr id="661516" name="Text Box 12">
            <a:extLst>
              <a:ext uri="{FF2B5EF4-FFF2-40B4-BE49-F238E27FC236}">
                <a16:creationId xmlns:a16="http://schemas.microsoft.com/office/drawing/2014/main" id="{DD0E01B2-BC96-894B-A69F-E5E3083FE20B}"/>
              </a:ext>
            </a:extLst>
          </p:cNvPr>
          <p:cNvSpPr txBox="1">
            <a:spLocks noChangeArrowheads="1"/>
          </p:cNvSpPr>
          <p:nvPr/>
        </p:nvSpPr>
        <p:spPr bwMode="auto">
          <a:xfrm>
            <a:off x="1401763" y="4338638"/>
            <a:ext cx="18002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Tanah</a:t>
            </a:r>
          </a:p>
        </p:txBody>
      </p:sp>
      <p:sp>
        <p:nvSpPr>
          <p:cNvPr id="661523" name="Line 19">
            <a:extLst>
              <a:ext uri="{FF2B5EF4-FFF2-40B4-BE49-F238E27FC236}">
                <a16:creationId xmlns:a16="http://schemas.microsoft.com/office/drawing/2014/main" id="{5F22A77F-451D-AB43-9101-6F42C9503979}"/>
              </a:ext>
            </a:extLst>
          </p:cNvPr>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61524" name="Line 20">
            <a:extLst>
              <a:ext uri="{FF2B5EF4-FFF2-40B4-BE49-F238E27FC236}">
                <a16:creationId xmlns:a16="http://schemas.microsoft.com/office/drawing/2014/main" id="{256647F4-2A53-8D43-9B50-BD835881C110}"/>
              </a:ext>
            </a:extLst>
          </p:cNvPr>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61525" name="Line 21">
            <a:extLst>
              <a:ext uri="{FF2B5EF4-FFF2-40B4-BE49-F238E27FC236}">
                <a16:creationId xmlns:a16="http://schemas.microsoft.com/office/drawing/2014/main" id="{A36090AA-8098-374C-8EC2-905C16126D79}"/>
              </a:ext>
            </a:extLst>
          </p:cNvPr>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Tree>
  </p:cSld>
  <p:clrMapOvr>
    <a:masterClrMapping/>
  </p:clrMapOvr>
  <p:transition advClick="0">
    <p:wheel spokes="0"/>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6363" name="Rectangle 2" descr="Green marble">
            <a:extLst>
              <a:ext uri="{FF2B5EF4-FFF2-40B4-BE49-F238E27FC236}">
                <a16:creationId xmlns:a16="http://schemas.microsoft.com/office/drawing/2014/main" id="{EE1D81CF-B430-5F43-9716-A8E449AE612C}"/>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662540" name="AutoShape 12">
            <a:extLst>
              <a:ext uri="{FF2B5EF4-FFF2-40B4-BE49-F238E27FC236}">
                <a16:creationId xmlns:a16="http://schemas.microsoft.com/office/drawing/2014/main" id="{9186017A-0F2A-E34A-A067-790FF15621AC}"/>
              </a:ext>
            </a:extLst>
          </p:cNvPr>
          <p:cNvSpPr>
            <a:spLocks noChangeArrowheads="1"/>
          </p:cNvSpPr>
          <p:nvPr/>
        </p:nvSpPr>
        <p:spPr bwMode="auto">
          <a:xfrm>
            <a:off x="3543300" y="3421063"/>
            <a:ext cx="2011363"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436320" name="Text Box 96">
            <a:extLst>
              <a:ext uri="{FF2B5EF4-FFF2-40B4-BE49-F238E27FC236}">
                <a16:creationId xmlns:a16="http://schemas.microsoft.com/office/drawing/2014/main" id="{017D0B94-2864-524F-80AB-357E45C5858A}"/>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6326" name="Rectangle 102">
            <a:extLst>
              <a:ext uri="{FF2B5EF4-FFF2-40B4-BE49-F238E27FC236}">
                <a16:creationId xmlns:a16="http://schemas.microsoft.com/office/drawing/2014/main" id="{CF06A215-EE98-DD4E-A511-85292F08661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61</a:t>
            </a:r>
          </a:p>
        </p:txBody>
      </p:sp>
      <p:sp>
        <p:nvSpPr>
          <p:cNvPr id="436327" name="Text Box 103">
            <a:extLst>
              <a:ext uri="{FF2B5EF4-FFF2-40B4-BE49-F238E27FC236}">
                <a16:creationId xmlns:a16="http://schemas.microsoft.com/office/drawing/2014/main" id="{18ADA7AB-55A6-464D-B8F9-088520E892D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661507" name="Rectangle 3">
            <a:extLst>
              <a:ext uri="{FF2B5EF4-FFF2-40B4-BE49-F238E27FC236}">
                <a16:creationId xmlns:a16="http://schemas.microsoft.com/office/drawing/2014/main" id="{4B3D1B08-F7E4-C649-BC2F-219BCD18CD18}"/>
              </a:ext>
            </a:extLst>
          </p:cNvPr>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4400">
                <a:solidFill>
                  <a:srgbClr val="FAFD00"/>
                </a:solidFill>
                <a:latin typeface="Arial" panose="020B0604020202020204" pitchFamily="34" charset="0"/>
                <a:ea typeface="ＭＳ Ｐゴシック" panose="020B0600070205080204" pitchFamily="34" charset="-128"/>
              </a:rPr>
              <a:t>Perjanjian Abraham</a:t>
            </a:r>
            <a:endParaRPr lang="en-US" altLang="en-US" sz="3600" b="0">
              <a:solidFill>
                <a:srgbClr val="00FF00"/>
              </a:solidFill>
              <a:latin typeface="Arial" panose="020B0604020202020204" pitchFamily="34" charset="0"/>
              <a:ea typeface="ＭＳ Ｐゴシック" panose="020B0600070205080204" pitchFamily="34" charset="-128"/>
            </a:endParaRPr>
          </a:p>
        </p:txBody>
      </p:sp>
      <p:sp>
        <p:nvSpPr>
          <p:cNvPr id="661511" name="Text Box 7">
            <a:extLst>
              <a:ext uri="{FF2B5EF4-FFF2-40B4-BE49-F238E27FC236}">
                <a16:creationId xmlns:a16="http://schemas.microsoft.com/office/drawing/2014/main" id="{C95FA0AB-F485-3448-9C70-D5B5627ED02D}"/>
              </a:ext>
            </a:extLst>
          </p:cNvPr>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200" i="1">
                <a:solidFill>
                  <a:srgbClr val="00FF00"/>
                </a:solidFill>
                <a:latin typeface="Arial" panose="020B0604020202020204" pitchFamily="34" charset="0"/>
                <a:ea typeface="ＭＳ Ｐゴシック" panose="020B0600070205080204" pitchFamily="34" charset="-128"/>
              </a:rPr>
              <a:t>Kejadian 12:1-3</a:t>
            </a:r>
          </a:p>
        </p:txBody>
      </p:sp>
      <p:sp>
        <p:nvSpPr>
          <p:cNvPr id="661512" name="Rectangle 8">
            <a:extLst>
              <a:ext uri="{FF2B5EF4-FFF2-40B4-BE49-F238E27FC236}">
                <a16:creationId xmlns:a16="http://schemas.microsoft.com/office/drawing/2014/main" id="{2EBDAFDE-7696-DC4E-9CE8-9A534D3D3F37}"/>
              </a:ext>
            </a:extLst>
          </p:cNvPr>
          <p:cNvSpPr>
            <a:spLocks noChangeArrowheads="1"/>
          </p:cNvSpPr>
          <p:nvPr/>
        </p:nvSpPr>
        <p:spPr bwMode="auto">
          <a:xfrm>
            <a:off x="3119438" y="1323975"/>
            <a:ext cx="2882900"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3200">
                <a:solidFill>
                  <a:srgbClr val="FAFD00"/>
                </a:solidFill>
                <a:latin typeface="Arial" panose="020B0604020202020204" pitchFamily="34" charset="0"/>
                <a:ea typeface="ＭＳ Ｐゴシック" panose="020B0600070205080204" pitchFamily="34" charset="-128"/>
              </a:rPr>
              <a:t>(“Panggilan”)</a:t>
            </a:r>
            <a:endParaRPr lang="en-US" altLang="en-US" b="0">
              <a:solidFill>
                <a:srgbClr val="00FF00"/>
              </a:solidFill>
              <a:latin typeface="Arial" panose="020B0604020202020204" pitchFamily="34" charset="0"/>
              <a:ea typeface="ＭＳ Ｐゴシック" panose="020B0600070205080204" pitchFamily="34" charset="-128"/>
            </a:endParaRPr>
          </a:p>
        </p:txBody>
      </p:sp>
      <p:sp>
        <p:nvSpPr>
          <p:cNvPr id="661508" name="Rectangle 4">
            <a:extLst>
              <a:ext uri="{FF2B5EF4-FFF2-40B4-BE49-F238E27FC236}">
                <a16:creationId xmlns:a16="http://schemas.microsoft.com/office/drawing/2014/main" id="{5A68B955-8940-214C-92B5-83E4FD6C98DB}"/>
              </a:ext>
            </a:extLst>
          </p:cNvPr>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661510" name="Text Box 6">
            <a:extLst>
              <a:ext uri="{FF2B5EF4-FFF2-40B4-BE49-F238E27FC236}">
                <a16:creationId xmlns:a16="http://schemas.microsoft.com/office/drawing/2014/main" id="{8A75CD73-1F74-0F42-A76A-AF8921902432}"/>
              </a:ext>
            </a:extLst>
          </p:cNvPr>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ndParaRPr>
          </a:p>
        </p:txBody>
      </p:sp>
      <p:sp>
        <p:nvSpPr>
          <p:cNvPr id="661517" name="Rectangle 13">
            <a:extLst>
              <a:ext uri="{FF2B5EF4-FFF2-40B4-BE49-F238E27FC236}">
                <a16:creationId xmlns:a16="http://schemas.microsoft.com/office/drawing/2014/main" id="{39EB3C4B-3DAD-3848-BD16-627D3C58E423}"/>
              </a:ext>
            </a:extLst>
          </p:cNvPr>
          <p:cNvSpPr>
            <a:spLocks noChangeArrowheads="1"/>
          </p:cNvSpPr>
          <p:nvPr/>
        </p:nvSpPr>
        <p:spPr bwMode="auto">
          <a:xfrm>
            <a:off x="3652838" y="5041900"/>
            <a:ext cx="174307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2 Samuel</a:t>
            </a:r>
          </a:p>
          <a:p>
            <a:pPr algn="ctr">
              <a:defRPr/>
            </a:pPr>
            <a:r>
              <a:rPr lang="en-US" sz="2800" i="1">
                <a:solidFill>
                  <a:srgbClr val="A4FF94"/>
                </a:solidFill>
                <a:latin typeface="Arial" charset="0"/>
              </a:rPr>
              <a:t>7:4-16</a:t>
            </a:r>
          </a:p>
        </p:txBody>
      </p:sp>
      <p:sp>
        <p:nvSpPr>
          <p:cNvPr id="661518" name="Text Box 14">
            <a:extLst>
              <a:ext uri="{FF2B5EF4-FFF2-40B4-BE49-F238E27FC236}">
                <a16:creationId xmlns:a16="http://schemas.microsoft.com/office/drawing/2014/main" id="{F0EF4388-72ED-304C-982A-E34EF6E924E9}"/>
              </a:ext>
            </a:extLst>
          </p:cNvPr>
          <p:cNvSpPr txBox="1">
            <a:spLocks noChangeArrowheads="1"/>
          </p:cNvSpPr>
          <p:nvPr/>
        </p:nvSpPr>
        <p:spPr bwMode="auto">
          <a:xfrm>
            <a:off x="3673475" y="3644900"/>
            <a:ext cx="173513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BENIH</a:t>
            </a:r>
          </a:p>
        </p:txBody>
      </p:sp>
      <p:sp>
        <p:nvSpPr>
          <p:cNvPr id="661519" name="Text Box 15">
            <a:extLst>
              <a:ext uri="{FF2B5EF4-FFF2-40B4-BE49-F238E27FC236}">
                <a16:creationId xmlns:a16="http://schemas.microsoft.com/office/drawing/2014/main" id="{34F7840F-EBE5-1443-84C4-3B6B9432F337}"/>
              </a:ext>
            </a:extLst>
          </p:cNvPr>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Daud</a:t>
            </a:r>
          </a:p>
        </p:txBody>
      </p:sp>
      <p:sp>
        <p:nvSpPr>
          <p:cNvPr id="661520" name="Rectangle 16">
            <a:extLst>
              <a:ext uri="{FF2B5EF4-FFF2-40B4-BE49-F238E27FC236}">
                <a16:creationId xmlns:a16="http://schemas.microsoft.com/office/drawing/2014/main" id="{ED8A67CD-9722-3F40-8BB4-BE83998CEF7E}"/>
              </a:ext>
            </a:extLst>
          </p:cNvPr>
          <p:cNvSpPr>
            <a:spLocks noChangeArrowheads="1"/>
          </p:cNvSpPr>
          <p:nvPr/>
        </p:nvSpPr>
        <p:spPr bwMode="auto">
          <a:xfrm>
            <a:off x="5980113" y="5038725"/>
            <a:ext cx="160972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Yeremia</a:t>
            </a:r>
          </a:p>
          <a:p>
            <a:pPr algn="ctr"/>
            <a:r>
              <a:rPr lang="en-US" altLang="en-US" sz="2800" i="1">
                <a:solidFill>
                  <a:srgbClr val="A4FF94"/>
                </a:solidFill>
                <a:latin typeface="Arial" panose="020B0604020202020204" pitchFamily="34" charset="0"/>
                <a:ea typeface="ＭＳ Ｐゴシック" panose="020B0600070205080204" pitchFamily="34" charset="-128"/>
              </a:rPr>
              <a:t>31:31-33</a:t>
            </a:r>
          </a:p>
        </p:txBody>
      </p:sp>
      <p:sp>
        <p:nvSpPr>
          <p:cNvPr id="661521" name="Text Box 17">
            <a:extLst>
              <a:ext uri="{FF2B5EF4-FFF2-40B4-BE49-F238E27FC236}">
                <a16:creationId xmlns:a16="http://schemas.microsoft.com/office/drawing/2014/main" id="{2E910EE9-BE0C-504C-A06C-DA0DF71380C4}"/>
              </a:ext>
            </a:extLst>
          </p:cNvPr>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BERKAT</a:t>
            </a:r>
          </a:p>
        </p:txBody>
      </p:sp>
      <p:sp>
        <p:nvSpPr>
          <p:cNvPr id="661522" name="Text Box 18">
            <a:extLst>
              <a:ext uri="{FF2B5EF4-FFF2-40B4-BE49-F238E27FC236}">
                <a16:creationId xmlns:a16="http://schemas.microsoft.com/office/drawing/2014/main" id="{7F396E5D-0555-E945-A552-248162BE8A51}"/>
              </a:ext>
            </a:extLst>
          </p:cNvPr>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Baru</a:t>
            </a:r>
          </a:p>
        </p:txBody>
      </p:sp>
      <p:sp>
        <p:nvSpPr>
          <p:cNvPr id="661514" name="Rectangle 10">
            <a:extLst>
              <a:ext uri="{FF2B5EF4-FFF2-40B4-BE49-F238E27FC236}">
                <a16:creationId xmlns:a16="http://schemas.microsoft.com/office/drawing/2014/main" id="{02ED34FF-C167-2C47-922E-F24ED5310D7C}"/>
              </a:ext>
            </a:extLst>
          </p:cNvPr>
          <p:cNvSpPr>
            <a:spLocks noChangeArrowheads="1"/>
          </p:cNvSpPr>
          <p:nvPr/>
        </p:nvSpPr>
        <p:spPr bwMode="auto">
          <a:xfrm>
            <a:off x="1498600" y="5040313"/>
            <a:ext cx="1585913"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Ulangan</a:t>
            </a:r>
          </a:p>
          <a:p>
            <a:pPr algn="ctr"/>
            <a:r>
              <a:rPr lang="en-US" altLang="en-US" sz="2800" i="1">
                <a:solidFill>
                  <a:srgbClr val="A4FF94"/>
                </a:solidFill>
                <a:latin typeface="Arial" panose="020B0604020202020204" pitchFamily="34" charset="0"/>
                <a:ea typeface="ＭＳ Ｐゴシック" panose="020B0600070205080204" pitchFamily="34" charset="-128"/>
              </a:rPr>
              <a:t>30:1-10</a:t>
            </a:r>
          </a:p>
        </p:txBody>
      </p:sp>
      <p:sp>
        <p:nvSpPr>
          <p:cNvPr id="661515" name="Text Box 11">
            <a:extLst>
              <a:ext uri="{FF2B5EF4-FFF2-40B4-BE49-F238E27FC236}">
                <a16:creationId xmlns:a16="http://schemas.microsoft.com/office/drawing/2014/main" id="{FF20DA72-B0CE-B14B-B91A-81C7F11F58E7}"/>
              </a:ext>
            </a:extLst>
          </p:cNvPr>
          <p:cNvSpPr txBox="1">
            <a:spLocks noChangeArrowheads="1"/>
          </p:cNvSpPr>
          <p:nvPr/>
        </p:nvSpPr>
        <p:spPr bwMode="auto">
          <a:xfrm>
            <a:off x="1355725" y="3633788"/>
            <a:ext cx="1884363"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TANAH</a:t>
            </a:r>
          </a:p>
        </p:txBody>
      </p:sp>
      <p:sp>
        <p:nvSpPr>
          <p:cNvPr id="661516" name="Text Box 12">
            <a:extLst>
              <a:ext uri="{FF2B5EF4-FFF2-40B4-BE49-F238E27FC236}">
                <a16:creationId xmlns:a16="http://schemas.microsoft.com/office/drawing/2014/main" id="{BA5FC09D-29F4-064A-A513-0C9F7A061F8C}"/>
              </a:ext>
            </a:extLst>
          </p:cNvPr>
          <p:cNvSpPr txBox="1">
            <a:spLocks noChangeArrowheads="1"/>
          </p:cNvSpPr>
          <p:nvPr/>
        </p:nvSpPr>
        <p:spPr bwMode="auto">
          <a:xfrm>
            <a:off x="1401763" y="4338638"/>
            <a:ext cx="18002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Tanah</a:t>
            </a:r>
          </a:p>
        </p:txBody>
      </p:sp>
      <p:sp>
        <p:nvSpPr>
          <p:cNvPr id="661523" name="Line 19">
            <a:extLst>
              <a:ext uri="{FF2B5EF4-FFF2-40B4-BE49-F238E27FC236}">
                <a16:creationId xmlns:a16="http://schemas.microsoft.com/office/drawing/2014/main" id="{A32B648A-6ACF-5D4D-80F6-E181857CA966}"/>
              </a:ext>
            </a:extLst>
          </p:cNvPr>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436332" name="AutoShape 108">
            <a:extLst>
              <a:ext uri="{FF2B5EF4-FFF2-40B4-BE49-F238E27FC236}">
                <a16:creationId xmlns:a16="http://schemas.microsoft.com/office/drawing/2014/main" id="{24BFEFF5-9F82-C54C-823F-9C5A90EEBBF8}"/>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3" name="Rectangle 109">
            <a:extLst>
              <a:ext uri="{FF2B5EF4-FFF2-40B4-BE49-F238E27FC236}">
                <a16:creationId xmlns:a16="http://schemas.microsoft.com/office/drawing/2014/main" id="{7C7E4057-D4D8-E64E-8AA1-41AB92FC1621}"/>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4" name="Line 110">
            <a:extLst>
              <a:ext uri="{FF2B5EF4-FFF2-40B4-BE49-F238E27FC236}">
                <a16:creationId xmlns:a16="http://schemas.microsoft.com/office/drawing/2014/main" id="{FE0FAB12-B5FB-9547-95DD-38E3FA464D8D}"/>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5" name="Line 111">
            <a:extLst>
              <a:ext uri="{FF2B5EF4-FFF2-40B4-BE49-F238E27FC236}">
                <a16:creationId xmlns:a16="http://schemas.microsoft.com/office/drawing/2014/main" id="{EB3D1EDF-7118-264C-80AC-73A87532624F}"/>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6" name="Line 112">
            <a:extLst>
              <a:ext uri="{FF2B5EF4-FFF2-40B4-BE49-F238E27FC236}">
                <a16:creationId xmlns:a16="http://schemas.microsoft.com/office/drawing/2014/main" id="{DEE12EE6-F626-C343-AFE2-891D5AB83876}"/>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7" name="Line 113">
            <a:extLst>
              <a:ext uri="{FF2B5EF4-FFF2-40B4-BE49-F238E27FC236}">
                <a16:creationId xmlns:a16="http://schemas.microsoft.com/office/drawing/2014/main" id="{1CFA5BBD-928A-164A-9D55-BE66095B308A}"/>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8" name="Line 114">
            <a:extLst>
              <a:ext uri="{FF2B5EF4-FFF2-40B4-BE49-F238E27FC236}">
                <a16:creationId xmlns:a16="http://schemas.microsoft.com/office/drawing/2014/main" id="{0CD6DE91-C19C-C64B-8670-B5690D3DCA8C}"/>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9" name="Rectangle 115">
            <a:extLst>
              <a:ext uri="{FF2B5EF4-FFF2-40B4-BE49-F238E27FC236}">
                <a16:creationId xmlns:a16="http://schemas.microsoft.com/office/drawing/2014/main" id="{7D21A357-9AA5-3743-8A6B-083765BADD6F}"/>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Wahyu</a:t>
            </a:r>
          </a:p>
        </p:txBody>
      </p:sp>
      <p:sp>
        <p:nvSpPr>
          <p:cNvPr id="436340" name="Line 116">
            <a:extLst>
              <a:ext uri="{FF2B5EF4-FFF2-40B4-BE49-F238E27FC236}">
                <a16:creationId xmlns:a16="http://schemas.microsoft.com/office/drawing/2014/main" id="{344B456F-7791-294E-B5CA-7A48FC1AEBF8}"/>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41" name="Line 117">
            <a:extLst>
              <a:ext uri="{FF2B5EF4-FFF2-40B4-BE49-F238E27FC236}">
                <a16:creationId xmlns:a16="http://schemas.microsoft.com/office/drawing/2014/main" id="{54EA52F4-A252-9E4C-B37A-9B9FFC37C209}"/>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42" name="Line 118">
            <a:extLst>
              <a:ext uri="{FF2B5EF4-FFF2-40B4-BE49-F238E27FC236}">
                <a16:creationId xmlns:a16="http://schemas.microsoft.com/office/drawing/2014/main" id="{81F82858-4E72-4744-8937-4AA7495EBBA6}"/>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43" name="Line 119">
            <a:extLst>
              <a:ext uri="{FF2B5EF4-FFF2-40B4-BE49-F238E27FC236}">
                <a16:creationId xmlns:a16="http://schemas.microsoft.com/office/drawing/2014/main" id="{465D220C-F5BD-A743-BDC6-8ABEAF9ABC01}"/>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44" name="Line 120">
            <a:extLst>
              <a:ext uri="{FF2B5EF4-FFF2-40B4-BE49-F238E27FC236}">
                <a16:creationId xmlns:a16="http://schemas.microsoft.com/office/drawing/2014/main" id="{640AD2B0-850F-F542-95B0-28823192CBB5}"/>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45" name="Line 121">
            <a:extLst>
              <a:ext uri="{FF2B5EF4-FFF2-40B4-BE49-F238E27FC236}">
                <a16:creationId xmlns:a16="http://schemas.microsoft.com/office/drawing/2014/main" id="{91BE5A98-191A-6940-929A-6A2BD598D7A9}"/>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46" name="Rectangle 122">
            <a:extLst>
              <a:ext uri="{FF2B5EF4-FFF2-40B4-BE49-F238E27FC236}">
                <a16:creationId xmlns:a16="http://schemas.microsoft.com/office/drawing/2014/main" id="{9A76A0C9-2DDA-9643-B632-3C0C0137375F}"/>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436347" name="Rectangle 123">
            <a:extLst>
              <a:ext uri="{FF2B5EF4-FFF2-40B4-BE49-F238E27FC236}">
                <a16:creationId xmlns:a16="http://schemas.microsoft.com/office/drawing/2014/main" id="{91456427-D499-0342-A96B-0763A32AA278}"/>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Kisah Rasul</a:t>
            </a:r>
          </a:p>
        </p:txBody>
      </p:sp>
      <p:sp>
        <p:nvSpPr>
          <p:cNvPr id="436348" name="Rectangle 124">
            <a:extLst>
              <a:ext uri="{FF2B5EF4-FFF2-40B4-BE49-F238E27FC236}">
                <a16:creationId xmlns:a16="http://schemas.microsoft.com/office/drawing/2014/main" id="{D6AE3B6E-6FA2-904C-9FA1-E1E427289282}"/>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36349" name="Rectangle 125">
            <a:extLst>
              <a:ext uri="{FF2B5EF4-FFF2-40B4-BE49-F238E27FC236}">
                <a16:creationId xmlns:a16="http://schemas.microsoft.com/office/drawing/2014/main" id="{FDC9126F-1316-B044-9808-E5309900E8C4}"/>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36350" name="Rectangle 126">
            <a:extLst>
              <a:ext uri="{FF2B5EF4-FFF2-40B4-BE49-F238E27FC236}">
                <a16:creationId xmlns:a16="http://schemas.microsoft.com/office/drawing/2014/main" id="{E0A32F1E-EB2B-2942-953E-97263A33A900}"/>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51" name="Rectangle 127">
            <a:extLst>
              <a:ext uri="{FF2B5EF4-FFF2-40B4-BE49-F238E27FC236}">
                <a16:creationId xmlns:a16="http://schemas.microsoft.com/office/drawing/2014/main" id="{A2338575-BC4D-BE4F-A80D-879D2C644D6F}"/>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436352" name="Line 128">
            <a:extLst>
              <a:ext uri="{FF2B5EF4-FFF2-40B4-BE49-F238E27FC236}">
                <a16:creationId xmlns:a16="http://schemas.microsoft.com/office/drawing/2014/main" id="{F97CFAA6-3DF4-F54C-9558-25FAADB851BD}"/>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53" name="Line 129">
            <a:extLst>
              <a:ext uri="{FF2B5EF4-FFF2-40B4-BE49-F238E27FC236}">
                <a16:creationId xmlns:a16="http://schemas.microsoft.com/office/drawing/2014/main" id="{62AD82BF-CB09-CE44-973E-5334087A6037}"/>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54" name="Rectangle 130">
            <a:extLst>
              <a:ext uri="{FF2B5EF4-FFF2-40B4-BE49-F238E27FC236}">
                <a16:creationId xmlns:a16="http://schemas.microsoft.com/office/drawing/2014/main" id="{7A6CF979-CB49-954C-B183-A7C8CEC78B93}"/>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55" name="Rectangle 131">
            <a:extLst>
              <a:ext uri="{FF2B5EF4-FFF2-40B4-BE49-F238E27FC236}">
                <a16:creationId xmlns:a16="http://schemas.microsoft.com/office/drawing/2014/main" id="{8939103B-688A-F848-8B68-66E87CAF6B84}"/>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56" name="Rectangle 132">
            <a:extLst>
              <a:ext uri="{FF2B5EF4-FFF2-40B4-BE49-F238E27FC236}">
                <a16:creationId xmlns:a16="http://schemas.microsoft.com/office/drawing/2014/main" id="{45B82541-8DB2-4345-9958-0B6B92967846}"/>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36357" name="Rectangle 133">
            <a:extLst>
              <a:ext uri="{FF2B5EF4-FFF2-40B4-BE49-F238E27FC236}">
                <a16:creationId xmlns:a16="http://schemas.microsoft.com/office/drawing/2014/main" id="{45995977-D2CE-6A41-9E1E-93DACAE9FD83}"/>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Surat-surat</a:t>
            </a:r>
          </a:p>
        </p:txBody>
      </p:sp>
      <p:sp>
        <p:nvSpPr>
          <p:cNvPr id="661524" name="Line 20">
            <a:extLst>
              <a:ext uri="{FF2B5EF4-FFF2-40B4-BE49-F238E27FC236}">
                <a16:creationId xmlns:a16="http://schemas.microsoft.com/office/drawing/2014/main" id="{50CDB989-1290-3747-ABB8-DFB5D5F22A58}"/>
              </a:ext>
            </a:extLst>
          </p:cNvPr>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61525" name="Line 21">
            <a:extLst>
              <a:ext uri="{FF2B5EF4-FFF2-40B4-BE49-F238E27FC236}">
                <a16:creationId xmlns:a16="http://schemas.microsoft.com/office/drawing/2014/main" id="{45C600B3-B9C1-394C-80A9-91711BC9BE52}"/>
              </a:ext>
            </a:extLst>
          </p:cNvPr>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Tree>
  </p:cSld>
  <p:clrMapOvr>
    <a:masterClrMapping/>
  </p:clrMapOvr>
  <p:transition advClick="0">
    <p:wheel spokes="0"/>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7391" name="Rectangle 2" descr="Green marble">
            <a:extLst>
              <a:ext uri="{FF2B5EF4-FFF2-40B4-BE49-F238E27FC236}">
                <a16:creationId xmlns:a16="http://schemas.microsoft.com/office/drawing/2014/main" id="{E7775459-A5DD-674C-A4DC-2F8C544E1805}"/>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668722" name="AutoShape 50">
            <a:extLst>
              <a:ext uri="{FF2B5EF4-FFF2-40B4-BE49-F238E27FC236}">
                <a16:creationId xmlns:a16="http://schemas.microsoft.com/office/drawing/2014/main" id="{AC9BCC6F-494E-B14E-B8FD-371D7C5AE7CE}"/>
              </a:ext>
            </a:extLst>
          </p:cNvPr>
          <p:cNvSpPr>
            <a:spLocks noChangeArrowheads="1"/>
          </p:cNvSpPr>
          <p:nvPr/>
        </p:nvSpPr>
        <p:spPr bwMode="auto">
          <a:xfrm>
            <a:off x="1150938" y="3441700"/>
            <a:ext cx="6926262"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668688" name="AutoShape 16">
            <a:extLst>
              <a:ext uri="{FF2B5EF4-FFF2-40B4-BE49-F238E27FC236}">
                <a16:creationId xmlns:a16="http://schemas.microsoft.com/office/drawing/2014/main" id="{0564DA8F-DB16-E342-8975-D0529B0C82CC}"/>
              </a:ext>
            </a:extLst>
          </p:cNvPr>
          <p:cNvSpPr>
            <a:spLocks noChangeArrowheads="1"/>
          </p:cNvSpPr>
          <p:nvPr/>
        </p:nvSpPr>
        <p:spPr bwMode="auto">
          <a:xfrm>
            <a:off x="5595938" y="3424238"/>
            <a:ext cx="2425700"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437349" name="Text Box 101">
            <a:extLst>
              <a:ext uri="{FF2B5EF4-FFF2-40B4-BE49-F238E27FC236}">
                <a16:creationId xmlns:a16="http://schemas.microsoft.com/office/drawing/2014/main" id="{0BCAD8AD-64C5-EE4C-8888-CF68DE42AB1C}"/>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7355" name="Rectangle 107">
            <a:extLst>
              <a:ext uri="{FF2B5EF4-FFF2-40B4-BE49-F238E27FC236}">
                <a16:creationId xmlns:a16="http://schemas.microsoft.com/office/drawing/2014/main" id="{0C350A32-1C44-FA46-9959-6A95B514CD3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62</a:t>
            </a:r>
          </a:p>
        </p:txBody>
      </p:sp>
      <p:sp>
        <p:nvSpPr>
          <p:cNvPr id="437356" name="Text Box 108">
            <a:extLst>
              <a:ext uri="{FF2B5EF4-FFF2-40B4-BE49-F238E27FC236}">
                <a16:creationId xmlns:a16="http://schemas.microsoft.com/office/drawing/2014/main" id="{DC405129-B445-CC45-A8E3-0A1463C47272}"/>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437357" name="Text Box 109">
            <a:extLst>
              <a:ext uri="{FF2B5EF4-FFF2-40B4-BE49-F238E27FC236}">
                <a16:creationId xmlns:a16="http://schemas.microsoft.com/office/drawing/2014/main" id="{82C6F9DB-31B3-4542-86A8-4DA224E3D07E}"/>
              </a:ext>
            </a:extLst>
          </p:cNvPr>
          <p:cNvSpPr txBox="1">
            <a:spLocks noChangeArrowheads="1"/>
          </p:cNvSpPr>
          <p:nvPr/>
        </p:nvSpPr>
        <p:spPr bwMode="auto">
          <a:xfrm>
            <a:off x="8610600" y="6383338"/>
            <a:ext cx="5334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a:solidFill>
                  <a:schemeClr val="tx1"/>
                </a:solidFill>
                <a:ea typeface="Gulim" panose="020B0600000101010101" pitchFamily="34" charset="-127"/>
              </a:rPr>
              <a:t>1</a:t>
            </a:r>
          </a:p>
        </p:txBody>
      </p:sp>
      <p:sp>
        <p:nvSpPr>
          <p:cNvPr id="661507" name="Rectangle 3">
            <a:extLst>
              <a:ext uri="{FF2B5EF4-FFF2-40B4-BE49-F238E27FC236}">
                <a16:creationId xmlns:a16="http://schemas.microsoft.com/office/drawing/2014/main" id="{A2C3BD27-6A19-964A-9E4D-3A1757E16CCC}"/>
              </a:ext>
            </a:extLst>
          </p:cNvPr>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4400">
                <a:solidFill>
                  <a:srgbClr val="FAFD00"/>
                </a:solidFill>
                <a:latin typeface="Arial" panose="020B0604020202020204" pitchFamily="34" charset="0"/>
                <a:ea typeface="ＭＳ Ｐゴシック" panose="020B0600070205080204" pitchFamily="34" charset="-128"/>
              </a:rPr>
              <a:t>Perjanjian Abraham</a:t>
            </a:r>
            <a:endParaRPr lang="en-US" altLang="en-US" sz="3600" b="0">
              <a:solidFill>
                <a:srgbClr val="00FF00"/>
              </a:solidFill>
              <a:latin typeface="Arial" panose="020B0604020202020204" pitchFamily="34" charset="0"/>
              <a:ea typeface="ＭＳ Ｐゴシック" panose="020B0600070205080204" pitchFamily="34" charset="-128"/>
            </a:endParaRPr>
          </a:p>
        </p:txBody>
      </p:sp>
      <p:sp>
        <p:nvSpPr>
          <p:cNvPr id="661511" name="Text Box 7">
            <a:extLst>
              <a:ext uri="{FF2B5EF4-FFF2-40B4-BE49-F238E27FC236}">
                <a16:creationId xmlns:a16="http://schemas.microsoft.com/office/drawing/2014/main" id="{0C506E79-D63B-4B4F-94F4-684372DB0AF0}"/>
              </a:ext>
            </a:extLst>
          </p:cNvPr>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200" i="1">
                <a:solidFill>
                  <a:srgbClr val="00FF00"/>
                </a:solidFill>
                <a:latin typeface="Arial" panose="020B0604020202020204" pitchFamily="34" charset="0"/>
                <a:ea typeface="ＭＳ Ｐゴシック" panose="020B0600070205080204" pitchFamily="34" charset="-128"/>
              </a:rPr>
              <a:t>Kejadian 12:1-3</a:t>
            </a:r>
          </a:p>
        </p:txBody>
      </p:sp>
      <p:sp>
        <p:nvSpPr>
          <p:cNvPr id="661512" name="Rectangle 8">
            <a:extLst>
              <a:ext uri="{FF2B5EF4-FFF2-40B4-BE49-F238E27FC236}">
                <a16:creationId xmlns:a16="http://schemas.microsoft.com/office/drawing/2014/main" id="{CDF15232-F256-D342-9889-4951F26B8CAC}"/>
              </a:ext>
            </a:extLst>
          </p:cNvPr>
          <p:cNvSpPr>
            <a:spLocks noChangeArrowheads="1"/>
          </p:cNvSpPr>
          <p:nvPr/>
        </p:nvSpPr>
        <p:spPr bwMode="auto">
          <a:xfrm>
            <a:off x="3119438" y="1323975"/>
            <a:ext cx="2882900"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3200">
                <a:solidFill>
                  <a:srgbClr val="FAFD00"/>
                </a:solidFill>
                <a:latin typeface="Arial" panose="020B0604020202020204" pitchFamily="34" charset="0"/>
                <a:ea typeface="ＭＳ Ｐゴシック" panose="020B0600070205080204" pitchFamily="34" charset="-128"/>
              </a:rPr>
              <a:t>(“Panggilan”)</a:t>
            </a:r>
            <a:endParaRPr lang="en-US" altLang="en-US" b="0">
              <a:solidFill>
                <a:srgbClr val="00FF00"/>
              </a:solidFill>
              <a:latin typeface="Arial" panose="020B0604020202020204" pitchFamily="34" charset="0"/>
              <a:ea typeface="ＭＳ Ｐゴシック" panose="020B0600070205080204" pitchFamily="34" charset="-128"/>
            </a:endParaRPr>
          </a:p>
        </p:txBody>
      </p:sp>
      <p:sp>
        <p:nvSpPr>
          <p:cNvPr id="661508" name="Rectangle 4">
            <a:extLst>
              <a:ext uri="{FF2B5EF4-FFF2-40B4-BE49-F238E27FC236}">
                <a16:creationId xmlns:a16="http://schemas.microsoft.com/office/drawing/2014/main" id="{CEB6F5C4-C714-9341-8BB2-9184F9935F3F}"/>
              </a:ext>
            </a:extLst>
          </p:cNvPr>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661510" name="Text Box 6">
            <a:extLst>
              <a:ext uri="{FF2B5EF4-FFF2-40B4-BE49-F238E27FC236}">
                <a16:creationId xmlns:a16="http://schemas.microsoft.com/office/drawing/2014/main" id="{6C50E79C-B3C8-4647-A97B-8CCE374F1004}"/>
              </a:ext>
            </a:extLst>
          </p:cNvPr>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ndParaRPr>
          </a:p>
        </p:txBody>
      </p:sp>
      <p:sp>
        <p:nvSpPr>
          <p:cNvPr id="661517" name="Rectangle 13">
            <a:extLst>
              <a:ext uri="{FF2B5EF4-FFF2-40B4-BE49-F238E27FC236}">
                <a16:creationId xmlns:a16="http://schemas.microsoft.com/office/drawing/2014/main" id="{95B001AF-57FA-FC4A-92B5-5453921DA419}"/>
              </a:ext>
            </a:extLst>
          </p:cNvPr>
          <p:cNvSpPr>
            <a:spLocks noChangeArrowheads="1"/>
          </p:cNvSpPr>
          <p:nvPr/>
        </p:nvSpPr>
        <p:spPr bwMode="auto">
          <a:xfrm>
            <a:off x="3652838" y="5041900"/>
            <a:ext cx="174307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2 Samuel</a:t>
            </a:r>
          </a:p>
          <a:p>
            <a:pPr algn="ctr">
              <a:defRPr/>
            </a:pPr>
            <a:r>
              <a:rPr lang="en-US" sz="2800" i="1">
                <a:solidFill>
                  <a:srgbClr val="A4FF94"/>
                </a:solidFill>
                <a:latin typeface="Arial" charset="0"/>
              </a:rPr>
              <a:t>7:4-16</a:t>
            </a:r>
          </a:p>
        </p:txBody>
      </p:sp>
      <p:sp>
        <p:nvSpPr>
          <p:cNvPr id="661518" name="Text Box 14">
            <a:extLst>
              <a:ext uri="{FF2B5EF4-FFF2-40B4-BE49-F238E27FC236}">
                <a16:creationId xmlns:a16="http://schemas.microsoft.com/office/drawing/2014/main" id="{2E2ABABB-CA92-0745-A4B4-DE316CE6456A}"/>
              </a:ext>
            </a:extLst>
          </p:cNvPr>
          <p:cNvSpPr txBox="1">
            <a:spLocks noChangeArrowheads="1"/>
          </p:cNvSpPr>
          <p:nvPr/>
        </p:nvSpPr>
        <p:spPr bwMode="auto">
          <a:xfrm>
            <a:off x="3673475" y="3644900"/>
            <a:ext cx="173513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BENIH</a:t>
            </a:r>
          </a:p>
        </p:txBody>
      </p:sp>
      <p:sp>
        <p:nvSpPr>
          <p:cNvPr id="661519" name="Text Box 15">
            <a:extLst>
              <a:ext uri="{FF2B5EF4-FFF2-40B4-BE49-F238E27FC236}">
                <a16:creationId xmlns:a16="http://schemas.microsoft.com/office/drawing/2014/main" id="{A194F1A9-4264-074D-977E-D65AE4527850}"/>
              </a:ext>
            </a:extLst>
          </p:cNvPr>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Daud</a:t>
            </a:r>
          </a:p>
        </p:txBody>
      </p:sp>
      <p:sp>
        <p:nvSpPr>
          <p:cNvPr id="661520" name="Rectangle 16">
            <a:extLst>
              <a:ext uri="{FF2B5EF4-FFF2-40B4-BE49-F238E27FC236}">
                <a16:creationId xmlns:a16="http://schemas.microsoft.com/office/drawing/2014/main" id="{CDCD0EA6-9B1D-C741-9C5E-A003A709B6B1}"/>
              </a:ext>
            </a:extLst>
          </p:cNvPr>
          <p:cNvSpPr>
            <a:spLocks noChangeArrowheads="1"/>
          </p:cNvSpPr>
          <p:nvPr/>
        </p:nvSpPr>
        <p:spPr bwMode="auto">
          <a:xfrm>
            <a:off x="5980113" y="5038725"/>
            <a:ext cx="160972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Yeremia</a:t>
            </a:r>
          </a:p>
          <a:p>
            <a:pPr algn="ctr"/>
            <a:r>
              <a:rPr lang="en-US" altLang="en-US" sz="2800" i="1">
                <a:solidFill>
                  <a:srgbClr val="A4FF94"/>
                </a:solidFill>
                <a:latin typeface="Arial" panose="020B0604020202020204" pitchFamily="34" charset="0"/>
                <a:ea typeface="ＭＳ Ｐゴシック" panose="020B0600070205080204" pitchFamily="34" charset="-128"/>
              </a:rPr>
              <a:t>31:31-33</a:t>
            </a:r>
          </a:p>
        </p:txBody>
      </p:sp>
      <p:sp>
        <p:nvSpPr>
          <p:cNvPr id="661521" name="Text Box 17">
            <a:extLst>
              <a:ext uri="{FF2B5EF4-FFF2-40B4-BE49-F238E27FC236}">
                <a16:creationId xmlns:a16="http://schemas.microsoft.com/office/drawing/2014/main" id="{A3CE1D02-99E5-BE4F-8144-CB750E0CA73D}"/>
              </a:ext>
            </a:extLst>
          </p:cNvPr>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BERKAT</a:t>
            </a:r>
          </a:p>
        </p:txBody>
      </p:sp>
      <p:sp>
        <p:nvSpPr>
          <p:cNvPr id="661522" name="Text Box 18">
            <a:extLst>
              <a:ext uri="{FF2B5EF4-FFF2-40B4-BE49-F238E27FC236}">
                <a16:creationId xmlns:a16="http://schemas.microsoft.com/office/drawing/2014/main" id="{6F047198-6C96-974C-99B1-D70D4A95A9BA}"/>
              </a:ext>
            </a:extLst>
          </p:cNvPr>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Baru</a:t>
            </a:r>
          </a:p>
        </p:txBody>
      </p:sp>
      <p:sp>
        <p:nvSpPr>
          <p:cNvPr id="661514" name="Rectangle 10">
            <a:extLst>
              <a:ext uri="{FF2B5EF4-FFF2-40B4-BE49-F238E27FC236}">
                <a16:creationId xmlns:a16="http://schemas.microsoft.com/office/drawing/2014/main" id="{FD5C113C-6DC7-D043-925F-658CD128291B}"/>
              </a:ext>
            </a:extLst>
          </p:cNvPr>
          <p:cNvSpPr>
            <a:spLocks noChangeArrowheads="1"/>
          </p:cNvSpPr>
          <p:nvPr/>
        </p:nvSpPr>
        <p:spPr bwMode="auto">
          <a:xfrm>
            <a:off x="1498600" y="5040313"/>
            <a:ext cx="1585913"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Ulangan</a:t>
            </a:r>
          </a:p>
          <a:p>
            <a:pPr algn="ctr"/>
            <a:r>
              <a:rPr lang="en-US" altLang="en-US" sz="2800" i="1">
                <a:solidFill>
                  <a:srgbClr val="A4FF94"/>
                </a:solidFill>
                <a:latin typeface="Arial" panose="020B0604020202020204" pitchFamily="34" charset="0"/>
                <a:ea typeface="ＭＳ Ｐゴシック" panose="020B0600070205080204" pitchFamily="34" charset="-128"/>
              </a:rPr>
              <a:t>30:1-10</a:t>
            </a:r>
          </a:p>
        </p:txBody>
      </p:sp>
      <p:sp>
        <p:nvSpPr>
          <p:cNvPr id="661515" name="Text Box 11">
            <a:extLst>
              <a:ext uri="{FF2B5EF4-FFF2-40B4-BE49-F238E27FC236}">
                <a16:creationId xmlns:a16="http://schemas.microsoft.com/office/drawing/2014/main" id="{C3437783-8335-B549-BD59-C042F429CF27}"/>
              </a:ext>
            </a:extLst>
          </p:cNvPr>
          <p:cNvSpPr txBox="1">
            <a:spLocks noChangeArrowheads="1"/>
          </p:cNvSpPr>
          <p:nvPr/>
        </p:nvSpPr>
        <p:spPr bwMode="auto">
          <a:xfrm>
            <a:off x="1355725" y="3633788"/>
            <a:ext cx="1884363"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TANAH</a:t>
            </a:r>
          </a:p>
        </p:txBody>
      </p:sp>
      <p:sp>
        <p:nvSpPr>
          <p:cNvPr id="661516" name="Text Box 12">
            <a:extLst>
              <a:ext uri="{FF2B5EF4-FFF2-40B4-BE49-F238E27FC236}">
                <a16:creationId xmlns:a16="http://schemas.microsoft.com/office/drawing/2014/main" id="{9251A6DA-C54D-5E45-A774-3D288F6650EE}"/>
              </a:ext>
            </a:extLst>
          </p:cNvPr>
          <p:cNvSpPr txBox="1">
            <a:spLocks noChangeArrowheads="1"/>
          </p:cNvSpPr>
          <p:nvPr/>
        </p:nvSpPr>
        <p:spPr bwMode="auto">
          <a:xfrm>
            <a:off x="1401763" y="4338638"/>
            <a:ext cx="18002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Tanah</a:t>
            </a:r>
          </a:p>
        </p:txBody>
      </p:sp>
      <p:sp>
        <p:nvSpPr>
          <p:cNvPr id="661523" name="Line 19">
            <a:extLst>
              <a:ext uri="{FF2B5EF4-FFF2-40B4-BE49-F238E27FC236}">
                <a16:creationId xmlns:a16="http://schemas.microsoft.com/office/drawing/2014/main" id="{1C7A60E1-DD30-304B-9881-A7ECFAAE74A2}"/>
              </a:ext>
            </a:extLst>
          </p:cNvPr>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grpSp>
        <p:nvGrpSpPr>
          <p:cNvPr id="2" name="Group 47">
            <a:extLst>
              <a:ext uri="{FF2B5EF4-FFF2-40B4-BE49-F238E27FC236}">
                <a16:creationId xmlns:a16="http://schemas.microsoft.com/office/drawing/2014/main" id="{E4C10047-12E6-4E40-A496-93BFC8D08025}"/>
              </a:ext>
            </a:extLst>
          </p:cNvPr>
          <p:cNvGrpSpPr>
            <a:grpSpLocks/>
          </p:cNvGrpSpPr>
          <p:nvPr/>
        </p:nvGrpSpPr>
        <p:grpSpPr bwMode="auto">
          <a:xfrm>
            <a:off x="519113" y="457200"/>
            <a:ext cx="7974012" cy="5870575"/>
            <a:chOff x="96" y="144"/>
            <a:chExt cx="5254" cy="3842"/>
          </a:xfrm>
        </p:grpSpPr>
        <p:sp>
          <p:nvSpPr>
            <p:cNvPr id="668720" name="AutoShape 48">
              <a:extLst>
                <a:ext uri="{FF2B5EF4-FFF2-40B4-BE49-F238E27FC236}">
                  <a16:creationId xmlns:a16="http://schemas.microsoft.com/office/drawing/2014/main" id="{0129B7A1-D66E-6E4E-89B3-8D54443A609F}"/>
                </a:ext>
              </a:extLst>
            </p:cNvPr>
            <p:cNvSpPr>
              <a:spLocks noChangeArrowheads="1"/>
            </p:cNvSpPr>
            <p:nvPr/>
          </p:nvSpPr>
          <p:spPr bwMode="auto">
            <a:xfrm>
              <a:off x="224" y="265"/>
              <a:ext cx="5001" cy="3597"/>
            </a:xfrm>
            <a:prstGeom prst="roundRect">
              <a:avLst>
                <a:gd name="adj" fmla="val 16667"/>
              </a:avLst>
            </a:prstGeom>
            <a:noFill/>
            <a:ln w="76200">
              <a:solidFill>
                <a:schemeClr val="tx1"/>
              </a:solidFill>
              <a:round/>
              <a:headEnd/>
              <a:tailEnd/>
            </a:ln>
            <a:effectLst>
              <a:outerShdw blurRad="63500" dist="99190" dir="3011666" algn="ctr" rotWithShape="0">
                <a:schemeClr val="bg2">
                  <a:alpha val="74998"/>
                </a:schemeClr>
              </a:outerShdw>
            </a:effectLst>
          </p:spPr>
          <p:txBody>
            <a:bodyPr wrap="none" anchor="ctr"/>
            <a:lstStyle/>
            <a:p>
              <a:pPr algn="ctr">
                <a:defRPr/>
              </a:pPr>
              <a:r>
                <a:rPr lang="en-US" sz="2400" b="0">
                  <a:latin typeface="Comic Sans MS" charset="0"/>
                </a:rPr>
                <a:t> </a:t>
              </a:r>
            </a:p>
          </p:txBody>
        </p:sp>
        <p:sp>
          <p:nvSpPr>
            <p:cNvPr id="668721" name="AutoShape 49">
              <a:extLst>
                <a:ext uri="{FF2B5EF4-FFF2-40B4-BE49-F238E27FC236}">
                  <a16:creationId xmlns:a16="http://schemas.microsoft.com/office/drawing/2014/main" id="{941F0793-4645-4A41-AC00-849A5F7705F8}"/>
                </a:ext>
              </a:extLst>
            </p:cNvPr>
            <p:cNvSpPr>
              <a:spLocks noChangeArrowheads="1"/>
            </p:cNvSpPr>
            <p:nvPr/>
          </p:nvSpPr>
          <p:spPr bwMode="auto">
            <a:xfrm>
              <a:off x="96" y="144"/>
              <a:ext cx="5254" cy="3842"/>
            </a:xfrm>
            <a:prstGeom prst="roundRect">
              <a:avLst>
                <a:gd name="adj" fmla="val 16667"/>
              </a:avLst>
            </a:prstGeom>
            <a:noFill/>
            <a:ln w="76200">
              <a:solidFill>
                <a:schemeClr val="accent1"/>
              </a:solidFill>
              <a:round/>
              <a:headEnd/>
              <a:tailEnd/>
            </a:ln>
            <a:effectLst>
              <a:outerShdw blurRad="63500" dist="99190" dir="3011666" algn="ctr" rotWithShape="0">
                <a:schemeClr val="bg2">
                  <a:alpha val="74998"/>
                </a:schemeClr>
              </a:outerShdw>
            </a:effectLst>
          </p:spPr>
          <p:txBody>
            <a:bodyPr wrap="none" anchor="ctr"/>
            <a:lstStyle/>
            <a:p>
              <a:pPr algn="ctr">
                <a:defRPr/>
              </a:pPr>
              <a:r>
                <a:rPr lang="en-US" sz="2400" b="0">
                  <a:latin typeface="Comic Sans MS" charset="0"/>
                </a:rPr>
                <a:t> </a:t>
              </a:r>
            </a:p>
          </p:txBody>
        </p:sp>
      </p:grpSp>
      <p:sp>
        <p:nvSpPr>
          <p:cNvPr id="437360" name="AutoShape 112">
            <a:extLst>
              <a:ext uri="{FF2B5EF4-FFF2-40B4-BE49-F238E27FC236}">
                <a16:creationId xmlns:a16="http://schemas.microsoft.com/office/drawing/2014/main" id="{F7320600-625E-794B-8CCF-1C881801DD57}"/>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61" name="Rectangle 113">
            <a:extLst>
              <a:ext uri="{FF2B5EF4-FFF2-40B4-BE49-F238E27FC236}">
                <a16:creationId xmlns:a16="http://schemas.microsoft.com/office/drawing/2014/main" id="{9AD6FDBB-FBD2-1A4F-974D-DB8088BD6219}"/>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62" name="Line 114">
            <a:extLst>
              <a:ext uri="{FF2B5EF4-FFF2-40B4-BE49-F238E27FC236}">
                <a16:creationId xmlns:a16="http://schemas.microsoft.com/office/drawing/2014/main" id="{29B1244A-DB5E-9B44-ABE4-C526A5289874}"/>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63" name="Line 115">
            <a:extLst>
              <a:ext uri="{FF2B5EF4-FFF2-40B4-BE49-F238E27FC236}">
                <a16:creationId xmlns:a16="http://schemas.microsoft.com/office/drawing/2014/main" id="{CF3C5083-098A-8B46-85FE-D6584A07861A}"/>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64" name="Line 116">
            <a:extLst>
              <a:ext uri="{FF2B5EF4-FFF2-40B4-BE49-F238E27FC236}">
                <a16:creationId xmlns:a16="http://schemas.microsoft.com/office/drawing/2014/main" id="{E8037839-F05C-C548-BD65-6010DFA4C210}"/>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65" name="Line 117">
            <a:extLst>
              <a:ext uri="{FF2B5EF4-FFF2-40B4-BE49-F238E27FC236}">
                <a16:creationId xmlns:a16="http://schemas.microsoft.com/office/drawing/2014/main" id="{8C4DBFA5-7FA7-3243-9066-40794AD81F5E}"/>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66" name="Line 118">
            <a:extLst>
              <a:ext uri="{FF2B5EF4-FFF2-40B4-BE49-F238E27FC236}">
                <a16:creationId xmlns:a16="http://schemas.microsoft.com/office/drawing/2014/main" id="{D2D02304-023C-0A45-8202-12A361E05D70}"/>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67" name="Rectangle 119">
            <a:extLst>
              <a:ext uri="{FF2B5EF4-FFF2-40B4-BE49-F238E27FC236}">
                <a16:creationId xmlns:a16="http://schemas.microsoft.com/office/drawing/2014/main" id="{1BAC164E-891A-B54E-8C62-8800DD92E536}"/>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Wahyu</a:t>
            </a:r>
          </a:p>
        </p:txBody>
      </p:sp>
      <p:sp>
        <p:nvSpPr>
          <p:cNvPr id="437368" name="Line 120">
            <a:extLst>
              <a:ext uri="{FF2B5EF4-FFF2-40B4-BE49-F238E27FC236}">
                <a16:creationId xmlns:a16="http://schemas.microsoft.com/office/drawing/2014/main" id="{4F4E1FA7-128E-9B45-95A7-8546C4F33BDF}"/>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69" name="Line 121">
            <a:extLst>
              <a:ext uri="{FF2B5EF4-FFF2-40B4-BE49-F238E27FC236}">
                <a16:creationId xmlns:a16="http://schemas.microsoft.com/office/drawing/2014/main" id="{32B02690-5618-C646-850E-591CF1C1FBE1}"/>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70" name="Line 122">
            <a:extLst>
              <a:ext uri="{FF2B5EF4-FFF2-40B4-BE49-F238E27FC236}">
                <a16:creationId xmlns:a16="http://schemas.microsoft.com/office/drawing/2014/main" id="{E1B51639-24C0-9A4A-B9A8-37A7BB85243F}"/>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71" name="Line 123">
            <a:extLst>
              <a:ext uri="{FF2B5EF4-FFF2-40B4-BE49-F238E27FC236}">
                <a16:creationId xmlns:a16="http://schemas.microsoft.com/office/drawing/2014/main" id="{E71F77F4-4401-3B4C-BE4D-30C7E54740B1}"/>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72" name="Line 124">
            <a:extLst>
              <a:ext uri="{FF2B5EF4-FFF2-40B4-BE49-F238E27FC236}">
                <a16:creationId xmlns:a16="http://schemas.microsoft.com/office/drawing/2014/main" id="{551329AE-9257-8840-9A97-22418DBA5108}"/>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73" name="Line 125">
            <a:extLst>
              <a:ext uri="{FF2B5EF4-FFF2-40B4-BE49-F238E27FC236}">
                <a16:creationId xmlns:a16="http://schemas.microsoft.com/office/drawing/2014/main" id="{271E0810-FB1B-8B4C-8E4D-8C4F9C542888}"/>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74" name="Rectangle 126">
            <a:extLst>
              <a:ext uri="{FF2B5EF4-FFF2-40B4-BE49-F238E27FC236}">
                <a16:creationId xmlns:a16="http://schemas.microsoft.com/office/drawing/2014/main" id="{6D1A01A8-7FCC-5B4F-8455-3148F1C455ED}"/>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437375" name="Rectangle 127">
            <a:extLst>
              <a:ext uri="{FF2B5EF4-FFF2-40B4-BE49-F238E27FC236}">
                <a16:creationId xmlns:a16="http://schemas.microsoft.com/office/drawing/2014/main" id="{EBDFCFB3-2228-CE4B-AF9A-E69A9FE85628}"/>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Kisah Rasul</a:t>
            </a:r>
          </a:p>
        </p:txBody>
      </p:sp>
      <p:sp>
        <p:nvSpPr>
          <p:cNvPr id="437376" name="Rectangle 128">
            <a:extLst>
              <a:ext uri="{FF2B5EF4-FFF2-40B4-BE49-F238E27FC236}">
                <a16:creationId xmlns:a16="http://schemas.microsoft.com/office/drawing/2014/main" id="{4F0483A0-149B-3B4D-9DFB-AA7B09B6172D}"/>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37377" name="Rectangle 129">
            <a:extLst>
              <a:ext uri="{FF2B5EF4-FFF2-40B4-BE49-F238E27FC236}">
                <a16:creationId xmlns:a16="http://schemas.microsoft.com/office/drawing/2014/main" id="{30551B25-23C4-1E4E-BCF5-84AA5C104D68}"/>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37378" name="Rectangle 130">
            <a:extLst>
              <a:ext uri="{FF2B5EF4-FFF2-40B4-BE49-F238E27FC236}">
                <a16:creationId xmlns:a16="http://schemas.microsoft.com/office/drawing/2014/main" id="{4352456D-CEFE-AC41-BBD2-D8255EA322AA}"/>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79" name="Rectangle 131">
            <a:extLst>
              <a:ext uri="{FF2B5EF4-FFF2-40B4-BE49-F238E27FC236}">
                <a16:creationId xmlns:a16="http://schemas.microsoft.com/office/drawing/2014/main" id="{F2B0FB6A-5605-3B40-A5B1-B55DF522A3A6}"/>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437380" name="Line 132">
            <a:extLst>
              <a:ext uri="{FF2B5EF4-FFF2-40B4-BE49-F238E27FC236}">
                <a16:creationId xmlns:a16="http://schemas.microsoft.com/office/drawing/2014/main" id="{C50278F1-6995-564F-A4E3-0BA5E7F878DC}"/>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81" name="Line 133">
            <a:extLst>
              <a:ext uri="{FF2B5EF4-FFF2-40B4-BE49-F238E27FC236}">
                <a16:creationId xmlns:a16="http://schemas.microsoft.com/office/drawing/2014/main" id="{DEF96A56-4E3D-354A-BC83-DD0B4435333D}"/>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82" name="Rectangle 134">
            <a:extLst>
              <a:ext uri="{FF2B5EF4-FFF2-40B4-BE49-F238E27FC236}">
                <a16:creationId xmlns:a16="http://schemas.microsoft.com/office/drawing/2014/main" id="{448531F9-52CB-E94E-9B21-ADBF5B9FE79A}"/>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83" name="Rectangle 135">
            <a:extLst>
              <a:ext uri="{FF2B5EF4-FFF2-40B4-BE49-F238E27FC236}">
                <a16:creationId xmlns:a16="http://schemas.microsoft.com/office/drawing/2014/main" id="{5CBFBCE7-E512-2A45-951F-10F6ADF50EF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84" name="Rectangle 136">
            <a:extLst>
              <a:ext uri="{FF2B5EF4-FFF2-40B4-BE49-F238E27FC236}">
                <a16:creationId xmlns:a16="http://schemas.microsoft.com/office/drawing/2014/main" id="{4F0D6DDB-46D3-964D-95C2-AA0BD5F9D646}"/>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37385" name="Rectangle 137">
            <a:extLst>
              <a:ext uri="{FF2B5EF4-FFF2-40B4-BE49-F238E27FC236}">
                <a16:creationId xmlns:a16="http://schemas.microsoft.com/office/drawing/2014/main" id="{125BF2E5-310B-D041-9A27-56CF245B90AF}"/>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Surat-surat</a:t>
            </a:r>
          </a:p>
        </p:txBody>
      </p:sp>
      <p:sp>
        <p:nvSpPr>
          <p:cNvPr id="661524" name="Line 20">
            <a:extLst>
              <a:ext uri="{FF2B5EF4-FFF2-40B4-BE49-F238E27FC236}">
                <a16:creationId xmlns:a16="http://schemas.microsoft.com/office/drawing/2014/main" id="{C353C8FC-47EA-6E45-B86F-D7DE9D25DEA6}"/>
              </a:ext>
            </a:extLst>
          </p:cNvPr>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61525" name="Line 21">
            <a:extLst>
              <a:ext uri="{FF2B5EF4-FFF2-40B4-BE49-F238E27FC236}">
                <a16:creationId xmlns:a16="http://schemas.microsoft.com/office/drawing/2014/main" id="{EDD7697E-56E4-7641-8122-628FA8FEE7F7}"/>
              </a:ext>
            </a:extLst>
          </p:cNvPr>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Tree>
  </p:cSld>
  <p:clrMapOvr>
    <a:masterClrMapping/>
  </p:clrMapOvr>
  <p:transition advClick="0">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8688"/>
                                        </p:tgtEl>
                                        <p:attrNameLst>
                                          <p:attrName>style.visibility</p:attrName>
                                        </p:attrNameLst>
                                      </p:cBhvr>
                                      <p:to>
                                        <p:strVal val="visible"/>
                                      </p:to>
                                    </p:set>
                                    <p:animEffect transition="in" filter="fade">
                                      <p:cBhvr>
                                        <p:cTn id="7" dur="1000"/>
                                        <p:tgtEl>
                                          <p:spTgt spid="6686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668688"/>
                                        </p:tgtEl>
                                      </p:cBhvr>
                                    </p:animEffect>
                                    <p:set>
                                      <p:cBhvr>
                                        <p:cTn id="12" dur="1" fill="hold">
                                          <p:stCondLst>
                                            <p:cond delay="499"/>
                                          </p:stCondLst>
                                        </p:cTn>
                                        <p:tgtEl>
                                          <p:spTgt spid="66868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68722"/>
                                        </p:tgtEl>
                                        <p:attrNameLst>
                                          <p:attrName>style.visibility</p:attrName>
                                        </p:attrNameLst>
                                      </p:cBhvr>
                                      <p:to>
                                        <p:strVal val="visible"/>
                                      </p:to>
                                    </p:set>
                                    <p:animEffect transition="in" filter="fade">
                                      <p:cBhvr>
                                        <p:cTn id="15" dur="1000"/>
                                        <p:tgtEl>
                                          <p:spTgt spid="668722"/>
                                        </p:tgtEl>
                                      </p:cBhvr>
                                    </p:animEffect>
                                  </p:childTnLst>
                                </p:cTn>
                              </p:par>
                            </p:childTnLst>
                          </p:cTn>
                        </p:par>
                        <p:par>
                          <p:cTn id="16" fill="hold" nodeType="afterGroup">
                            <p:stCondLst>
                              <p:cond delay="1000"/>
                            </p:stCondLst>
                            <p:childTnLst>
                              <p:par>
                                <p:cTn id="17" presetID="23" presetClass="entr" presetSubtype="52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ppt_x</p:attrName>
                                        </p:attrNameLst>
                                      </p:cBhvr>
                                      <p:tavLst>
                                        <p:tav tm="0">
                                          <p:val>
                                            <p:fltVal val="0.5"/>
                                          </p:val>
                                        </p:tav>
                                        <p:tav tm="100000">
                                          <p:val>
                                            <p:strVal val="#ppt_x"/>
                                          </p:val>
                                        </p:tav>
                                      </p:tavLst>
                                    </p:anim>
                                    <p:anim calcmode="lin" valueType="num">
                                      <p:cBhvr>
                                        <p:cTn id="22"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722" grpId="0" animBg="1"/>
      <p:bldP spid="668688" grpId="0" animBg="1"/>
      <p:bldP spid="668688" grpId="1"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5351" name="Text Box 39">
            <a:extLst>
              <a:ext uri="{FF2B5EF4-FFF2-40B4-BE49-F238E27FC236}">
                <a16:creationId xmlns:a16="http://schemas.microsoft.com/office/drawing/2014/main" id="{8E0E54B1-1BB3-2B4F-BA6A-A2314159F7FC}"/>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25420" name="Rectangle 108">
            <a:extLst>
              <a:ext uri="{FF2B5EF4-FFF2-40B4-BE49-F238E27FC236}">
                <a16:creationId xmlns:a16="http://schemas.microsoft.com/office/drawing/2014/main" id="{78F19A33-3A7B-EE49-8208-C171A409EDC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63</a:t>
            </a:r>
          </a:p>
        </p:txBody>
      </p:sp>
      <p:sp>
        <p:nvSpPr>
          <p:cNvPr id="525421" name="Text Box 109">
            <a:extLst>
              <a:ext uri="{FF2B5EF4-FFF2-40B4-BE49-F238E27FC236}">
                <a16:creationId xmlns:a16="http://schemas.microsoft.com/office/drawing/2014/main" id="{BA12365D-98B0-3C42-A7D7-14184FE77B2E}"/>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525426" name="Text Box 114">
            <a:extLst>
              <a:ext uri="{FF2B5EF4-FFF2-40B4-BE49-F238E27FC236}">
                <a16:creationId xmlns:a16="http://schemas.microsoft.com/office/drawing/2014/main" id="{2AE39120-E31C-1144-A995-D3134BD480E2}"/>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a:solidFill>
                  <a:srgbClr val="FFFFFF"/>
                </a:solidFill>
                <a:ea typeface="Gulim" panose="020B0600000101010101" pitchFamily="34" charset="-127"/>
              </a:rPr>
              <a:t>1</a:t>
            </a:r>
          </a:p>
        </p:txBody>
      </p:sp>
      <p:sp>
        <p:nvSpPr>
          <p:cNvPr id="525577" name="Rectangle 2" descr="Green marble">
            <a:extLst>
              <a:ext uri="{FF2B5EF4-FFF2-40B4-BE49-F238E27FC236}">
                <a16:creationId xmlns:a16="http://schemas.microsoft.com/office/drawing/2014/main" id="{70305025-3313-CB4D-85AE-54BE66830873}"/>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668722" name="AutoShape 50">
            <a:extLst>
              <a:ext uri="{FF2B5EF4-FFF2-40B4-BE49-F238E27FC236}">
                <a16:creationId xmlns:a16="http://schemas.microsoft.com/office/drawing/2014/main" id="{807CAADB-5B59-7143-86E2-70772B491836}"/>
              </a:ext>
            </a:extLst>
          </p:cNvPr>
          <p:cNvSpPr>
            <a:spLocks noChangeArrowheads="1"/>
          </p:cNvSpPr>
          <p:nvPr/>
        </p:nvSpPr>
        <p:spPr bwMode="auto">
          <a:xfrm>
            <a:off x="1150938" y="3441700"/>
            <a:ext cx="6926262"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661507" name="Rectangle 3">
            <a:extLst>
              <a:ext uri="{FF2B5EF4-FFF2-40B4-BE49-F238E27FC236}">
                <a16:creationId xmlns:a16="http://schemas.microsoft.com/office/drawing/2014/main" id="{8F19B333-CB87-0F4D-8700-8FA960474A9F}"/>
              </a:ext>
            </a:extLst>
          </p:cNvPr>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4400">
                <a:solidFill>
                  <a:srgbClr val="FAFD00"/>
                </a:solidFill>
                <a:latin typeface="Arial" panose="020B0604020202020204" pitchFamily="34" charset="0"/>
                <a:ea typeface="ＭＳ Ｐゴシック" panose="020B0600070205080204" pitchFamily="34" charset="-128"/>
              </a:rPr>
              <a:t>Perjanjian Abraham</a:t>
            </a:r>
            <a:endParaRPr lang="en-US" altLang="en-US" sz="3600" b="0">
              <a:solidFill>
                <a:srgbClr val="00FF00"/>
              </a:solidFill>
              <a:latin typeface="Arial" panose="020B0604020202020204" pitchFamily="34" charset="0"/>
              <a:ea typeface="ＭＳ Ｐゴシック" panose="020B0600070205080204" pitchFamily="34" charset="-128"/>
            </a:endParaRPr>
          </a:p>
        </p:txBody>
      </p:sp>
      <p:sp>
        <p:nvSpPr>
          <p:cNvPr id="661511" name="Text Box 7">
            <a:extLst>
              <a:ext uri="{FF2B5EF4-FFF2-40B4-BE49-F238E27FC236}">
                <a16:creationId xmlns:a16="http://schemas.microsoft.com/office/drawing/2014/main" id="{C96640E5-9F3B-E247-980B-1655200E029C}"/>
              </a:ext>
            </a:extLst>
          </p:cNvPr>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200" i="1">
                <a:solidFill>
                  <a:srgbClr val="00FF00"/>
                </a:solidFill>
                <a:latin typeface="Arial" panose="020B0604020202020204" pitchFamily="34" charset="0"/>
                <a:ea typeface="ＭＳ Ｐゴシック" panose="020B0600070205080204" pitchFamily="34" charset="-128"/>
              </a:rPr>
              <a:t>Kejadian 12:1-3</a:t>
            </a:r>
          </a:p>
        </p:txBody>
      </p:sp>
      <p:sp>
        <p:nvSpPr>
          <p:cNvPr id="661512" name="Rectangle 8">
            <a:extLst>
              <a:ext uri="{FF2B5EF4-FFF2-40B4-BE49-F238E27FC236}">
                <a16:creationId xmlns:a16="http://schemas.microsoft.com/office/drawing/2014/main" id="{3C3A7158-1CF5-D243-93E1-FEA4A24BC577}"/>
              </a:ext>
            </a:extLst>
          </p:cNvPr>
          <p:cNvSpPr>
            <a:spLocks noChangeArrowheads="1"/>
          </p:cNvSpPr>
          <p:nvPr/>
        </p:nvSpPr>
        <p:spPr bwMode="auto">
          <a:xfrm>
            <a:off x="3119438" y="1323975"/>
            <a:ext cx="2882900"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3200">
                <a:solidFill>
                  <a:srgbClr val="FAFD00"/>
                </a:solidFill>
                <a:latin typeface="Arial" panose="020B0604020202020204" pitchFamily="34" charset="0"/>
                <a:ea typeface="ＭＳ Ｐゴシック" panose="020B0600070205080204" pitchFamily="34" charset="-128"/>
              </a:rPr>
              <a:t>(“Panggilan”)</a:t>
            </a:r>
            <a:endParaRPr lang="en-US" altLang="en-US" b="0">
              <a:solidFill>
                <a:srgbClr val="00FF00"/>
              </a:solidFill>
              <a:latin typeface="Arial" panose="020B0604020202020204" pitchFamily="34" charset="0"/>
              <a:ea typeface="ＭＳ Ｐゴシック" panose="020B0600070205080204" pitchFamily="34" charset="-128"/>
            </a:endParaRPr>
          </a:p>
        </p:txBody>
      </p:sp>
      <p:sp>
        <p:nvSpPr>
          <p:cNvPr id="661508" name="Rectangle 4">
            <a:extLst>
              <a:ext uri="{FF2B5EF4-FFF2-40B4-BE49-F238E27FC236}">
                <a16:creationId xmlns:a16="http://schemas.microsoft.com/office/drawing/2014/main" id="{2AC32C5E-A3AC-544B-8768-A7D7BE1C834F}"/>
              </a:ext>
            </a:extLst>
          </p:cNvPr>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ndParaRPr>
          </a:p>
        </p:txBody>
      </p:sp>
      <p:sp>
        <p:nvSpPr>
          <p:cNvPr id="661510" name="Text Box 6">
            <a:extLst>
              <a:ext uri="{FF2B5EF4-FFF2-40B4-BE49-F238E27FC236}">
                <a16:creationId xmlns:a16="http://schemas.microsoft.com/office/drawing/2014/main" id="{D57D1B0E-1FCD-F042-98D2-9FD173CD1DBB}"/>
              </a:ext>
            </a:extLst>
          </p:cNvPr>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ndParaRPr>
          </a:p>
        </p:txBody>
      </p:sp>
      <p:sp>
        <p:nvSpPr>
          <p:cNvPr id="661517" name="Rectangle 13">
            <a:extLst>
              <a:ext uri="{FF2B5EF4-FFF2-40B4-BE49-F238E27FC236}">
                <a16:creationId xmlns:a16="http://schemas.microsoft.com/office/drawing/2014/main" id="{5E933BE4-1CC6-844A-A4BE-32EA05BDAF04}"/>
              </a:ext>
            </a:extLst>
          </p:cNvPr>
          <p:cNvSpPr>
            <a:spLocks noChangeArrowheads="1"/>
          </p:cNvSpPr>
          <p:nvPr/>
        </p:nvSpPr>
        <p:spPr bwMode="auto">
          <a:xfrm>
            <a:off x="3652838" y="5041900"/>
            <a:ext cx="174307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2 Samuel</a:t>
            </a:r>
          </a:p>
          <a:p>
            <a:pPr algn="ctr">
              <a:defRPr/>
            </a:pPr>
            <a:r>
              <a:rPr lang="en-US" sz="2800" i="1">
                <a:solidFill>
                  <a:srgbClr val="A4FF94"/>
                </a:solidFill>
                <a:latin typeface="Arial" charset="0"/>
              </a:rPr>
              <a:t>7:4-16</a:t>
            </a:r>
          </a:p>
        </p:txBody>
      </p:sp>
      <p:sp>
        <p:nvSpPr>
          <p:cNvPr id="661518" name="Text Box 14">
            <a:extLst>
              <a:ext uri="{FF2B5EF4-FFF2-40B4-BE49-F238E27FC236}">
                <a16:creationId xmlns:a16="http://schemas.microsoft.com/office/drawing/2014/main" id="{8F8C871E-5DF7-D547-A6B6-595A5596F833}"/>
              </a:ext>
            </a:extLst>
          </p:cNvPr>
          <p:cNvSpPr txBox="1">
            <a:spLocks noChangeArrowheads="1"/>
          </p:cNvSpPr>
          <p:nvPr/>
        </p:nvSpPr>
        <p:spPr bwMode="auto">
          <a:xfrm>
            <a:off x="3673475" y="3644900"/>
            <a:ext cx="173513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BENIH</a:t>
            </a:r>
          </a:p>
        </p:txBody>
      </p:sp>
      <p:sp>
        <p:nvSpPr>
          <p:cNvPr id="661519" name="Text Box 15">
            <a:extLst>
              <a:ext uri="{FF2B5EF4-FFF2-40B4-BE49-F238E27FC236}">
                <a16:creationId xmlns:a16="http://schemas.microsoft.com/office/drawing/2014/main" id="{6E06BDD1-1F70-5F47-979F-5D499A48BC91}"/>
              </a:ext>
            </a:extLst>
          </p:cNvPr>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Daud</a:t>
            </a:r>
          </a:p>
        </p:txBody>
      </p:sp>
      <p:sp>
        <p:nvSpPr>
          <p:cNvPr id="661520" name="Rectangle 16">
            <a:extLst>
              <a:ext uri="{FF2B5EF4-FFF2-40B4-BE49-F238E27FC236}">
                <a16:creationId xmlns:a16="http://schemas.microsoft.com/office/drawing/2014/main" id="{44B6FA55-05DC-7B44-8FD0-2A037BD64D81}"/>
              </a:ext>
            </a:extLst>
          </p:cNvPr>
          <p:cNvSpPr>
            <a:spLocks noChangeArrowheads="1"/>
          </p:cNvSpPr>
          <p:nvPr/>
        </p:nvSpPr>
        <p:spPr bwMode="auto">
          <a:xfrm>
            <a:off x="5980113" y="5038725"/>
            <a:ext cx="160972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Yeremia</a:t>
            </a:r>
          </a:p>
          <a:p>
            <a:pPr algn="ctr"/>
            <a:r>
              <a:rPr lang="en-US" altLang="en-US" sz="2800" i="1">
                <a:solidFill>
                  <a:srgbClr val="A4FF94"/>
                </a:solidFill>
                <a:latin typeface="Arial" panose="020B0604020202020204" pitchFamily="34" charset="0"/>
                <a:ea typeface="ＭＳ Ｐゴシック" panose="020B0600070205080204" pitchFamily="34" charset="-128"/>
              </a:rPr>
              <a:t>31:31-33</a:t>
            </a:r>
          </a:p>
        </p:txBody>
      </p:sp>
      <p:sp>
        <p:nvSpPr>
          <p:cNvPr id="661521" name="Text Box 17">
            <a:extLst>
              <a:ext uri="{FF2B5EF4-FFF2-40B4-BE49-F238E27FC236}">
                <a16:creationId xmlns:a16="http://schemas.microsoft.com/office/drawing/2014/main" id="{A64922F8-C060-2F49-8D3B-9DE72D0DED1A}"/>
              </a:ext>
            </a:extLst>
          </p:cNvPr>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BERKAT</a:t>
            </a:r>
          </a:p>
        </p:txBody>
      </p:sp>
      <p:sp>
        <p:nvSpPr>
          <p:cNvPr id="661522" name="Text Box 18">
            <a:extLst>
              <a:ext uri="{FF2B5EF4-FFF2-40B4-BE49-F238E27FC236}">
                <a16:creationId xmlns:a16="http://schemas.microsoft.com/office/drawing/2014/main" id="{4228D1E7-5D84-154A-84C9-FB9DA9B78A86}"/>
              </a:ext>
            </a:extLst>
          </p:cNvPr>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Baru</a:t>
            </a:r>
          </a:p>
        </p:txBody>
      </p:sp>
      <p:sp>
        <p:nvSpPr>
          <p:cNvPr id="661514" name="Rectangle 10">
            <a:extLst>
              <a:ext uri="{FF2B5EF4-FFF2-40B4-BE49-F238E27FC236}">
                <a16:creationId xmlns:a16="http://schemas.microsoft.com/office/drawing/2014/main" id="{F0EDB9B4-B3E4-F944-B7FE-246DBFD9291C}"/>
              </a:ext>
            </a:extLst>
          </p:cNvPr>
          <p:cNvSpPr>
            <a:spLocks noChangeArrowheads="1"/>
          </p:cNvSpPr>
          <p:nvPr/>
        </p:nvSpPr>
        <p:spPr bwMode="auto">
          <a:xfrm>
            <a:off x="1498600" y="5040313"/>
            <a:ext cx="1585913"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r>
              <a:rPr lang="en-US" altLang="en-US" sz="2800" i="1">
                <a:solidFill>
                  <a:srgbClr val="A4FF94"/>
                </a:solidFill>
                <a:latin typeface="Arial" panose="020B0604020202020204" pitchFamily="34" charset="0"/>
                <a:ea typeface="ＭＳ Ｐゴシック" panose="020B0600070205080204" pitchFamily="34" charset="-128"/>
              </a:rPr>
              <a:t>Ulangan</a:t>
            </a:r>
          </a:p>
          <a:p>
            <a:pPr algn="ctr"/>
            <a:r>
              <a:rPr lang="en-US" altLang="en-US" sz="2800" i="1">
                <a:solidFill>
                  <a:srgbClr val="A4FF94"/>
                </a:solidFill>
                <a:latin typeface="Arial" panose="020B0604020202020204" pitchFamily="34" charset="0"/>
                <a:ea typeface="ＭＳ Ｐゴシック" panose="020B0600070205080204" pitchFamily="34" charset="-128"/>
              </a:rPr>
              <a:t>30:1-10</a:t>
            </a:r>
          </a:p>
        </p:txBody>
      </p:sp>
      <p:sp>
        <p:nvSpPr>
          <p:cNvPr id="661515" name="Text Box 11">
            <a:extLst>
              <a:ext uri="{FF2B5EF4-FFF2-40B4-BE49-F238E27FC236}">
                <a16:creationId xmlns:a16="http://schemas.microsoft.com/office/drawing/2014/main" id="{6668867C-7418-744B-BD26-F4DD6902AD42}"/>
              </a:ext>
            </a:extLst>
          </p:cNvPr>
          <p:cNvSpPr txBox="1">
            <a:spLocks noChangeArrowheads="1"/>
          </p:cNvSpPr>
          <p:nvPr/>
        </p:nvSpPr>
        <p:spPr bwMode="auto">
          <a:xfrm>
            <a:off x="1355725" y="3633788"/>
            <a:ext cx="1884363"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a:solidFill>
                  <a:srgbClr val="00FF00"/>
                </a:solidFill>
                <a:latin typeface="Arial" panose="020B0604020202020204" pitchFamily="34" charset="0"/>
                <a:ea typeface="ＭＳ Ｐゴシック" panose="020B0600070205080204" pitchFamily="34" charset="-128"/>
              </a:rPr>
              <a:t>TANAH</a:t>
            </a:r>
          </a:p>
        </p:txBody>
      </p:sp>
      <p:sp>
        <p:nvSpPr>
          <p:cNvPr id="661516" name="Text Box 12">
            <a:extLst>
              <a:ext uri="{FF2B5EF4-FFF2-40B4-BE49-F238E27FC236}">
                <a16:creationId xmlns:a16="http://schemas.microsoft.com/office/drawing/2014/main" id="{F82576CA-35BD-CA4F-B353-C13E1511B89A}"/>
              </a:ext>
            </a:extLst>
          </p:cNvPr>
          <p:cNvSpPr txBox="1">
            <a:spLocks noChangeArrowheads="1"/>
          </p:cNvSpPr>
          <p:nvPr/>
        </p:nvSpPr>
        <p:spPr bwMode="auto">
          <a:xfrm>
            <a:off x="1401763" y="4338638"/>
            <a:ext cx="18002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3600" b="0">
                <a:solidFill>
                  <a:srgbClr val="FAFD00"/>
                </a:solidFill>
                <a:latin typeface="Arial Black" panose="020B0604020202020204" pitchFamily="34" charset="0"/>
                <a:ea typeface="ＭＳ Ｐゴシック" panose="020B0600070205080204" pitchFamily="34" charset="-128"/>
              </a:rPr>
              <a:t>Tanah</a:t>
            </a:r>
          </a:p>
        </p:txBody>
      </p:sp>
      <p:sp>
        <p:nvSpPr>
          <p:cNvPr id="661523" name="Line 19">
            <a:extLst>
              <a:ext uri="{FF2B5EF4-FFF2-40B4-BE49-F238E27FC236}">
                <a16:creationId xmlns:a16="http://schemas.microsoft.com/office/drawing/2014/main" id="{71CDCEC6-FB36-E24C-8B23-E43D0666B255}"/>
              </a:ext>
            </a:extLst>
          </p:cNvPr>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61524" name="Line 20">
            <a:extLst>
              <a:ext uri="{FF2B5EF4-FFF2-40B4-BE49-F238E27FC236}">
                <a16:creationId xmlns:a16="http://schemas.microsoft.com/office/drawing/2014/main" id="{39AEF152-9F91-FB4C-AD65-CC5C34BD5D08}"/>
              </a:ext>
            </a:extLst>
          </p:cNvPr>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61525" name="Line 21">
            <a:extLst>
              <a:ext uri="{FF2B5EF4-FFF2-40B4-BE49-F238E27FC236}">
                <a16:creationId xmlns:a16="http://schemas.microsoft.com/office/drawing/2014/main" id="{85AC3AD8-E8FA-994B-ABE4-4A124C728283}"/>
              </a:ext>
            </a:extLst>
          </p:cNvPr>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525545" name="AutoShape 233">
            <a:extLst>
              <a:ext uri="{FF2B5EF4-FFF2-40B4-BE49-F238E27FC236}">
                <a16:creationId xmlns:a16="http://schemas.microsoft.com/office/drawing/2014/main" id="{8C69271C-2849-C141-97A4-D2CCED894B1A}"/>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46" name="Rectangle 234">
            <a:extLst>
              <a:ext uri="{FF2B5EF4-FFF2-40B4-BE49-F238E27FC236}">
                <a16:creationId xmlns:a16="http://schemas.microsoft.com/office/drawing/2014/main" id="{B66F1C8C-17BD-7548-996B-22DBA6CCBD46}"/>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47" name="Line 235">
            <a:extLst>
              <a:ext uri="{FF2B5EF4-FFF2-40B4-BE49-F238E27FC236}">
                <a16:creationId xmlns:a16="http://schemas.microsoft.com/office/drawing/2014/main" id="{E0299DE6-DE8A-5842-AAAF-C1BD8FB86D9D}"/>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48" name="Line 236">
            <a:extLst>
              <a:ext uri="{FF2B5EF4-FFF2-40B4-BE49-F238E27FC236}">
                <a16:creationId xmlns:a16="http://schemas.microsoft.com/office/drawing/2014/main" id="{43FFA584-587A-F248-8C1A-2ED174225A24}"/>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49" name="Line 237">
            <a:extLst>
              <a:ext uri="{FF2B5EF4-FFF2-40B4-BE49-F238E27FC236}">
                <a16:creationId xmlns:a16="http://schemas.microsoft.com/office/drawing/2014/main" id="{D5095695-75D6-EA4D-937B-9875F6583434}"/>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50" name="Line 238">
            <a:extLst>
              <a:ext uri="{FF2B5EF4-FFF2-40B4-BE49-F238E27FC236}">
                <a16:creationId xmlns:a16="http://schemas.microsoft.com/office/drawing/2014/main" id="{60278727-BAAA-5147-A8C5-C391577A543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51" name="Line 239">
            <a:extLst>
              <a:ext uri="{FF2B5EF4-FFF2-40B4-BE49-F238E27FC236}">
                <a16:creationId xmlns:a16="http://schemas.microsoft.com/office/drawing/2014/main" id="{F84B241F-FCA7-EA44-B0EF-DBAFF029E9D6}"/>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52" name="Rectangle 240">
            <a:extLst>
              <a:ext uri="{FF2B5EF4-FFF2-40B4-BE49-F238E27FC236}">
                <a16:creationId xmlns:a16="http://schemas.microsoft.com/office/drawing/2014/main" id="{15319531-ED5B-CD4D-AB8C-937ED387ED9D}"/>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Wahyu</a:t>
            </a:r>
          </a:p>
        </p:txBody>
      </p:sp>
      <p:sp>
        <p:nvSpPr>
          <p:cNvPr id="525553" name="Line 241">
            <a:extLst>
              <a:ext uri="{FF2B5EF4-FFF2-40B4-BE49-F238E27FC236}">
                <a16:creationId xmlns:a16="http://schemas.microsoft.com/office/drawing/2014/main" id="{E63DBC27-40D6-B64D-908B-E367F26E458A}"/>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54" name="Line 242">
            <a:extLst>
              <a:ext uri="{FF2B5EF4-FFF2-40B4-BE49-F238E27FC236}">
                <a16:creationId xmlns:a16="http://schemas.microsoft.com/office/drawing/2014/main" id="{C0E5B221-502B-5747-BCE7-21B7B855DC66}"/>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55" name="Line 243">
            <a:extLst>
              <a:ext uri="{FF2B5EF4-FFF2-40B4-BE49-F238E27FC236}">
                <a16:creationId xmlns:a16="http://schemas.microsoft.com/office/drawing/2014/main" id="{4102511D-E43E-204A-9ADD-51D07115870A}"/>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56" name="Line 244">
            <a:extLst>
              <a:ext uri="{FF2B5EF4-FFF2-40B4-BE49-F238E27FC236}">
                <a16:creationId xmlns:a16="http://schemas.microsoft.com/office/drawing/2014/main" id="{A3DB227A-D0A7-2147-BD5E-F15AF2EFC246}"/>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57" name="Line 245">
            <a:extLst>
              <a:ext uri="{FF2B5EF4-FFF2-40B4-BE49-F238E27FC236}">
                <a16:creationId xmlns:a16="http://schemas.microsoft.com/office/drawing/2014/main" id="{D21BC0AA-FE64-E642-B396-7ABFA5DC3CA4}"/>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58" name="Line 246">
            <a:extLst>
              <a:ext uri="{FF2B5EF4-FFF2-40B4-BE49-F238E27FC236}">
                <a16:creationId xmlns:a16="http://schemas.microsoft.com/office/drawing/2014/main" id="{E551A9F2-2F9E-9F48-8B33-6B39E0646EB5}"/>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59" name="Rectangle 247">
            <a:extLst>
              <a:ext uri="{FF2B5EF4-FFF2-40B4-BE49-F238E27FC236}">
                <a16:creationId xmlns:a16="http://schemas.microsoft.com/office/drawing/2014/main" id="{A0729063-C0A3-1D4F-A531-6C38A1F8803F}"/>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525560" name="Rectangle 248">
            <a:extLst>
              <a:ext uri="{FF2B5EF4-FFF2-40B4-BE49-F238E27FC236}">
                <a16:creationId xmlns:a16="http://schemas.microsoft.com/office/drawing/2014/main" id="{592A5EAB-0B94-3943-BAC7-436E733C82D9}"/>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Kisah Rasul</a:t>
            </a:r>
          </a:p>
        </p:txBody>
      </p:sp>
      <p:sp>
        <p:nvSpPr>
          <p:cNvPr id="525561" name="Rectangle 249">
            <a:extLst>
              <a:ext uri="{FF2B5EF4-FFF2-40B4-BE49-F238E27FC236}">
                <a16:creationId xmlns:a16="http://schemas.microsoft.com/office/drawing/2014/main" id="{9160B35E-F5F0-5D4B-B632-DE698F28A415}"/>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25562" name="Rectangle 250">
            <a:extLst>
              <a:ext uri="{FF2B5EF4-FFF2-40B4-BE49-F238E27FC236}">
                <a16:creationId xmlns:a16="http://schemas.microsoft.com/office/drawing/2014/main" id="{86BA8A17-F72D-7F4B-B69D-8580F1F75527}"/>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525563" name="Rectangle 251">
            <a:extLst>
              <a:ext uri="{FF2B5EF4-FFF2-40B4-BE49-F238E27FC236}">
                <a16:creationId xmlns:a16="http://schemas.microsoft.com/office/drawing/2014/main" id="{F9B84E44-AFAA-EC45-9F11-C30B5E4A329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64" name="Rectangle 252">
            <a:extLst>
              <a:ext uri="{FF2B5EF4-FFF2-40B4-BE49-F238E27FC236}">
                <a16:creationId xmlns:a16="http://schemas.microsoft.com/office/drawing/2014/main" id="{F1FB6153-FE77-0442-A849-17C03BA7D2D7}"/>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525565" name="Line 253">
            <a:extLst>
              <a:ext uri="{FF2B5EF4-FFF2-40B4-BE49-F238E27FC236}">
                <a16:creationId xmlns:a16="http://schemas.microsoft.com/office/drawing/2014/main" id="{D56BD35E-F48A-A140-8750-40BE3E69FAEE}"/>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66" name="Line 254">
            <a:extLst>
              <a:ext uri="{FF2B5EF4-FFF2-40B4-BE49-F238E27FC236}">
                <a16:creationId xmlns:a16="http://schemas.microsoft.com/office/drawing/2014/main" id="{943120E2-42F1-AD4E-91FD-8712CBB3E693}"/>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67" name="Rectangle 255">
            <a:extLst>
              <a:ext uri="{FF2B5EF4-FFF2-40B4-BE49-F238E27FC236}">
                <a16:creationId xmlns:a16="http://schemas.microsoft.com/office/drawing/2014/main" id="{76B6142B-FFCE-5541-A472-6EF8354C695D}"/>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68" name="Rectangle 256">
            <a:extLst>
              <a:ext uri="{FF2B5EF4-FFF2-40B4-BE49-F238E27FC236}">
                <a16:creationId xmlns:a16="http://schemas.microsoft.com/office/drawing/2014/main" id="{A291FBA1-53B0-A745-8D44-773EB65FE76C}"/>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569" name="Rectangle 257">
            <a:extLst>
              <a:ext uri="{FF2B5EF4-FFF2-40B4-BE49-F238E27FC236}">
                <a16:creationId xmlns:a16="http://schemas.microsoft.com/office/drawing/2014/main" id="{A8E72C1F-58C1-ED44-B25C-E405154FFAEB}"/>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25570" name="Rectangle 258">
            <a:extLst>
              <a:ext uri="{FF2B5EF4-FFF2-40B4-BE49-F238E27FC236}">
                <a16:creationId xmlns:a16="http://schemas.microsoft.com/office/drawing/2014/main" id="{827F52E8-9E93-F642-84F1-857B4260DA58}"/>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Surat-surat</a:t>
            </a:r>
          </a:p>
        </p:txBody>
      </p:sp>
      <p:grpSp>
        <p:nvGrpSpPr>
          <p:cNvPr id="525597" name="Group 285">
            <a:extLst>
              <a:ext uri="{FF2B5EF4-FFF2-40B4-BE49-F238E27FC236}">
                <a16:creationId xmlns:a16="http://schemas.microsoft.com/office/drawing/2014/main" id="{2C6AA16A-1B8E-AB48-A953-D8A3F0549511}"/>
              </a:ext>
            </a:extLst>
          </p:cNvPr>
          <p:cNvGrpSpPr>
            <a:grpSpLocks/>
          </p:cNvGrpSpPr>
          <p:nvPr/>
        </p:nvGrpSpPr>
        <p:grpSpPr bwMode="auto">
          <a:xfrm>
            <a:off x="2024063" y="841375"/>
            <a:ext cx="5824537" cy="5173663"/>
            <a:chOff x="339" y="266"/>
            <a:chExt cx="3669" cy="3259"/>
          </a:xfrm>
        </p:grpSpPr>
        <p:sp>
          <p:nvSpPr>
            <p:cNvPr id="525598" name="AutoShape 286">
              <a:extLst>
                <a:ext uri="{FF2B5EF4-FFF2-40B4-BE49-F238E27FC236}">
                  <a16:creationId xmlns:a16="http://schemas.microsoft.com/office/drawing/2014/main" id="{F7E82883-1DC6-0248-83B2-91376F793210}"/>
                </a:ext>
              </a:extLst>
            </p:cNvPr>
            <p:cNvSpPr>
              <a:spLocks noChangeArrowheads="1"/>
            </p:cNvSpPr>
            <p:nvPr/>
          </p:nvSpPr>
          <p:spPr bwMode="auto">
            <a:xfrm>
              <a:off x="340" y="26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599" name="Rectangle 287">
              <a:extLst>
                <a:ext uri="{FF2B5EF4-FFF2-40B4-BE49-F238E27FC236}">
                  <a16:creationId xmlns:a16="http://schemas.microsoft.com/office/drawing/2014/main" id="{D2AD9D45-2255-2B4A-84BA-EA339ABDBC93}"/>
                </a:ext>
              </a:extLst>
            </p:cNvPr>
            <p:cNvSpPr>
              <a:spLocks noChangeArrowheads="1"/>
            </p:cNvSpPr>
            <p:nvPr/>
          </p:nvSpPr>
          <p:spPr bwMode="auto">
            <a:xfrm>
              <a:off x="339" y="583"/>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00" name="Rectangle 288">
              <a:extLst>
                <a:ext uri="{FF2B5EF4-FFF2-40B4-BE49-F238E27FC236}">
                  <a16:creationId xmlns:a16="http://schemas.microsoft.com/office/drawing/2014/main" id="{30B02A75-216C-AC44-9EBF-F79361890719}"/>
                </a:ext>
              </a:extLst>
            </p:cNvPr>
            <p:cNvSpPr>
              <a:spLocks noChangeArrowheads="1"/>
            </p:cNvSpPr>
            <p:nvPr/>
          </p:nvSpPr>
          <p:spPr bwMode="auto">
            <a:xfrm>
              <a:off x="358" y="559"/>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01" name="Rectangle 289">
              <a:extLst>
                <a:ext uri="{FF2B5EF4-FFF2-40B4-BE49-F238E27FC236}">
                  <a16:creationId xmlns:a16="http://schemas.microsoft.com/office/drawing/2014/main" id="{C094CE0B-C5E9-BC42-BBD4-314A864C4D7E}"/>
                </a:ext>
              </a:extLst>
            </p:cNvPr>
            <p:cNvSpPr>
              <a:spLocks noChangeArrowheads="1"/>
            </p:cNvSpPr>
            <p:nvPr/>
          </p:nvSpPr>
          <p:spPr bwMode="auto">
            <a:xfrm>
              <a:off x="914" y="560"/>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02" name="Rectangle 290">
              <a:extLst>
                <a:ext uri="{FF2B5EF4-FFF2-40B4-BE49-F238E27FC236}">
                  <a16:creationId xmlns:a16="http://schemas.microsoft.com/office/drawing/2014/main" id="{F5A15683-8282-A342-81C9-083C54C8A1AF}"/>
                </a:ext>
              </a:extLst>
            </p:cNvPr>
            <p:cNvSpPr>
              <a:spLocks noChangeArrowheads="1"/>
            </p:cNvSpPr>
            <p:nvPr/>
          </p:nvSpPr>
          <p:spPr bwMode="auto">
            <a:xfrm>
              <a:off x="504" y="298"/>
              <a:ext cx="15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400">
                  <a:solidFill>
                    <a:schemeClr val="accent2"/>
                  </a:solidFill>
                  <a:latin typeface="Helvetica" pitchFamily="2" charset="0"/>
                  <a:ea typeface="Gulim" panose="020B0600000101010101" pitchFamily="34" charset="-127"/>
                </a:rPr>
                <a:t>   </a:t>
              </a:r>
              <a:endParaRPr lang="ko-KR" altLang="en-US" sz="2400">
                <a:solidFill>
                  <a:schemeClr val="accent2"/>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03" name="Rectangle 291">
              <a:extLst>
                <a:ext uri="{FF2B5EF4-FFF2-40B4-BE49-F238E27FC236}">
                  <a16:creationId xmlns:a16="http://schemas.microsoft.com/office/drawing/2014/main" id="{3EDB0BE6-C495-794E-992A-E367716B1CDE}"/>
                </a:ext>
              </a:extLst>
            </p:cNvPr>
            <p:cNvSpPr>
              <a:spLocks noChangeArrowheads="1"/>
            </p:cNvSpPr>
            <p:nvPr/>
          </p:nvSpPr>
          <p:spPr bwMode="auto">
            <a:xfrm>
              <a:off x="473" y="282"/>
              <a:ext cx="85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sz="2400">
                  <a:solidFill>
                    <a:schemeClr val="accent2"/>
                  </a:solidFill>
                  <a:latin typeface="Helvetica" pitchFamily="2" charset="0"/>
                  <a:ea typeface="Gulim" panose="020B0600000101010101" pitchFamily="34" charset="-127"/>
                </a:rPr>
                <a:t>CIPTAAN</a:t>
              </a:r>
              <a:endParaRPr lang="en-US" altLang="ko-KR" sz="2400">
                <a:solidFill>
                  <a:schemeClr val="accent2"/>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04" name="AutoShape 292">
              <a:extLst>
                <a:ext uri="{FF2B5EF4-FFF2-40B4-BE49-F238E27FC236}">
                  <a16:creationId xmlns:a16="http://schemas.microsoft.com/office/drawing/2014/main" id="{C7234672-A2B0-394D-A8F5-160AD9C120B3}"/>
                </a:ext>
              </a:extLst>
            </p:cNvPr>
            <p:cNvSpPr>
              <a:spLocks noChangeArrowheads="1"/>
            </p:cNvSpPr>
            <p:nvPr/>
          </p:nvSpPr>
          <p:spPr bwMode="auto">
            <a:xfrm>
              <a:off x="539" y="514"/>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605" name="Rectangle 293">
              <a:extLst>
                <a:ext uri="{FF2B5EF4-FFF2-40B4-BE49-F238E27FC236}">
                  <a16:creationId xmlns:a16="http://schemas.microsoft.com/office/drawing/2014/main" id="{41CFBA36-94E9-954A-971E-0ECF2943B5F3}"/>
                </a:ext>
              </a:extLst>
            </p:cNvPr>
            <p:cNvSpPr>
              <a:spLocks noChangeArrowheads="1"/>
            </p:cNvSpPr>
            <p:nvPr/>
          </p:nvSpPr>
          <p:spPr bwMode="auto">
            <a:xfrm>
              <a:off x="549" y="831"/>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06" name="Rectangle 294">
              <a:extLst>
                <a:ext uri="{FF2B5EF4-FFF2-40B4-BE49-F238E27FC236}">
                  <a16:creationId xmlns:a16="http://schemas.microsoft.com/office/drawing/2014/main" id="{FE6C1BF5-B1D7-524F-8F03-A282A394EFCE}"/>
                </a:ext>
              </a:extLst>
            </p:cNvPr>
            <p:cNvSpPr>
              <a:spLocks noChangeArrowheads="1"/>
            </p:cNvSpPr>
            <p:nvPr/>
          </p:nvSpPr>
          <p:spPr bwMode="auto">
            <a:xfrm>
              <a:off x="552" y="807"/>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07" name="Rectangle 295">
              <a:extLst>
                <a:ext uri="{FF2B5EF4-FFF2-40B4-BE49-F238E27FC236}">
                  <a16:creationId xmlns:a16="http://schemas.microsoft.com/office/drawing/2014/main" id="{4759F716-326B-4042-BF52-B8D4579B4892}"/>
                </a:ext>
              </a:extLst>
            </p:cNvPr>
            <p:cNvSpPr>
              <a:spLocks noChangeArrowheads="1"/>
            </p:cNvSpPr>
            <p:nvPr/>
          </p:nvSpPr>
          <p:spPr bwMode="auto">
            <a:xfrm>
              <a:off x="1124" y="808"/>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08" name="Rectangle 296">
              <a:extLst>
                <a:ext uri="{FF2B5EF4-FFF2-40B4-BE49-F238E27FC236}">
                  <a16:creationId xmlns:a16="http://schemas.microsoft.com/office/drawing/2014/main" id="{C2D9111C-A3D3-F94A-BB70-0148D907E4AF}"/>
                </a:ext>
              </a:extLst>
            </p:cNvPr>
            <p:cNvSpPr>
              <a:spLocks noChangeArrowheads="1"/>
            </p:cNvSpPr>
            <p:nvPr/>
          </p:nvSpPr>
          <p:spPr bwMode="auto">
            <a:xfrm>
              <a:off x="501" y="527"/>
              <a:ext cx="110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400">
                  <a:solidFill>
                    <a:srgbClr val="790015"/>
                  </a:solidFill>
                  <a:latin typeface="Helvetica" pitchFamily="2" charset="0"/>
                  <a:ea typeface="Gulim" panose="020B0600000101010101" pitchFamily="34" charset="-127"/>
                </a:rPr>
                <a:t>  </a:t>
              </a:r>
              <a:r>
                <a:rPr lang="en-US" altLang="ko-KR" sz="2400">
                  <a:solidFill>
                    <a:srgbClr val="790015"/>
                  </a:solidFill>
                  <a:latin typeface="Helvetica" pitchFamily="2" charset="0"/>
                  <a:ea typeface="Gulim" panose="020B0600000101010101" pitchFamily="34" charset="-127"/>
                </a:rPr>
                <a:t>ABRAHAM</a:t>
              </a:r>
              <a:endParaRPr lang="en-US" altLang="ko-KR" sz="24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09" name="AutoShape 297">
              <a:extLst>
                <a:ext uri="{FF2B5EF4-FFF2-40B4-BE49-F238E27FC236}">
                  <a16:creationId xmlns:a16="http://schemas.microsoft.com/office/drawing/2014/main" id="{F6432B72-1489-8C46-9D25-CDFCA241C888}"/>
                </a:ext>
              </a:extLst>
            </p:cNvPr>
            <p:cNvSpPr>
              <a:spLocks noChangeArrowheads="1"/>
            </p:cNvSpPr>
            <p:nvPr/>
          </p:nvSpPr>
          <p:spPr bwMode="auto">
            <a:xfrm>
              <a:off x="725" y="752"/>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610" name="Rectangle 298">
              <a:extLst>
                <a:ext uri="{FF2B5EF4-FFF2-40B4-BE49-F238E27FC236}">
                  <a16:creationId xmlns:a16="http://schemas.microsoft.com/office/drawing/2014/main" id="{C61F4D53-5F63-264C-84DB-FE793F249545}"/>
                </a:ext>
              </a:extLst>
            </p:cNvPr>
            <p:cNvSpPr>
              <a:spLocks noChangeArrowheads="1"/>
            </p:cNvSpPr>
            <p:nvPr/>
          </p:nvSpPr>
          <p:spPr bwMode="auto">
            <a:xfrm>
              <a:off x="724" y="1069"/>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11" name="Rectangle 299">
              <a:extLst>
                <a:ext uri="{FF2B5EF4-FFF2-40B4-BE49-F238E27FC236}">
                  <a16:creationId xmlns:a16="http://schemas.microsoft.com/office/drawing/2014/main" id="{B80BA207-4360-AF43-8C51-2F1E28BF2B01}"/>
                </a:ext>
              </a:extLst>
            </p:cNvPr>
            <p:cNvSpPr>
              <a:spLocks noChangeArrowheads="1"/>
            </p:cNvSpPr>
            <p:nvPr/>
          </p:nvSpPr>
          <p:spPr bwMode="auto">
            <a:xfrm>
              <a:off x="732" y="1045"/>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12" name="Rectangle 300">
              <a:extLst>
                <a:ext uri="{FF2B5EF4-FFF2-40B4-BE49-F238E27FC236}">
                  <a16:creationId xmlns:a16="http://schemas.microsoft.com/office/drawing/2014/main" id="{A17774CE-B28D-6945-AD13-8C05D1E8A8A6}"/>
                </a:ext>
              </a:extLst>
            </p:cNvPr>
            <p:cNvSpPr>
              <a:spLocks noChangeArrowheads="1"/>
            </p:cNvSpPr>
            <p:nvPr/>
          </p:nvSpPr>
          <p:spPr bwMode="auto">
            <a:xfrm>
              <a:off x="1299" y="1046"/>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13" name="Rectangle 301">
              <a:extLst>
                <a:ext uri="{FF2B5EF4-FFF2-40B4-BE49-F238E27FC236}">
                  <a16:creationId xmlns:a16="http://schemas.microsoft.com/office/drawing/2014/main" id="{C5D6D21F-AFAD-AB40-BBC9-3993A005E7BC}"/>
                </a:ext>
              </a:extLst>
            </p:cNvPr>
            <p:cNvSpPr>
              <a:spLocks noChangeArrowheads="1"/>
            </p:cNvSpPr>
            <p:nvPr/>
          </p:nvSpPr>
          <p:spPr bwMode="auto">
            <a:xfrm>
              <a:off x="791" y="770"/>
              <a:ext cx="81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400">
                  <a:solidFill>
                    <a:srgbClr val="790015"/>
                  </a:solidFill>
                  <a:latin typeface="Helvetica" pitchFamily="2" charset="0"/>
                  <a:ea typeface="Gulim" panose="020B0600000101010101" pitchFamily="34" charset="-127"/>
                </a:rPr>
                <a:t>   </a:t>
              </a:r>
              <a:r>
                <a:rPr lang="en-US" altLang="ko-KR" sz="2400">
                  <a:solidFill>
                    <a:srgbClr val="790015"/>
                  </a:solidFill>
                  <a:latin typeface="Helvetica" pitchFamily="2" charset="0"/>
                  <a:ea typeface="Gulim" panose="020B0600000101010101" pitchFamily="34" charset="-127"/>
                </a:rPr>
                <a:t>YUSUF</a:t>
              </a:r>
              <a:endParaRPr lang="en-US" altLang="ko-KR" sz="24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14" name="AutoShape 302">
              <a:extLst>
                <a:ext uri="{FF2B5EF4-FFF2-40B4-BE49-F238E27FC236}">
                  <a16:creationId xmlns:a16="http://schemas.microsoft.com/office/drawing/2014/main" id="{FE0D01F9-6182-4848-AA61-382D2A565AE9}"/>
                </a:ext>
              </a:extLst>
            </p:cNvPr>
            <p:cNvSpPr>
              <a:spLocks noChangeArrowheads="1"/>
            </p:cNvSpPr>
            <p:nvPr/>
          </p:nvSpPr>
          <p:spPr bwMode="auto">
            <a:xfrm>
              <a:off x="917" y="990"/>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615" name="Rectangle 303">
              <a:extLst>
                <a:ext uri="{FF2B5EF4-FFF2-40B4-BE49-F238E27FC236}">
                  <a16:creationId xmlns:a16="http://schemas.microsoft.com/office/drawing/2014/main" id="{1B050DB2-0CAB-5344-82FE-205EEF9D5438}"/>
                </a:ext>
              </a:extLst>
            </p:cNvPr>
            <p:cNvSpPr>
              <a:spLocks noChangeArrowheads="1"/>
            </p:cNvSpPr>
            <p:nvPr/>
          </p:nvSpPr>
          <p:spPr bwMode="auto">
            <a:xfrm>
              <a:off x="913" y="1307"/>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16" name="Rectangle 304">
              <a:extLst>
                <a:ext uri="{FF2B5EF4-FFF2-40B4-BE49-F238E27FC236}">
                  <a16:creationId xmlns:a16="http://schemas.microsoft.com/office/drawing/2014/main" id="{3501047D-F813-A94E-843E-087CE70DAE1F}"/>
                </a:ext>
              </a:extLst>
            </p:cNvPr>
            <p:cNvSpPr>
              <a:spLocks noChangeArrowheads="1"/>
            </p:cNvSpPr>
            <p:nvPr/>
          </p:nvSpPr>
          <p:spPr bwMode="auto">
            <a:xfrm>
              <a:off x="927" y="1283"/>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17" name="Rectangle 305">
              <a:extLst>
                <a:ext uri="{FF2B5EF4-FFF2-40B4-BE49-F238E27FC236}">
                  <a16:creationId xmlns:a16="http://schemas.microsoft.com/office/drawing/2014/main" id="{ACB91BB1-FF23-2E46-A579-210962D5497A}"/>
                </a:ext>
              </a:extLst>
            </p:cNvPr>
            <p:cNvSpPr>
              <a:spLocks noChangeArrowheads="1"/>
            </p:cNvSpPr>
            <p:nvPr/>
          </p:nvSpPr>
          <p:spPr bwMode="auto">
            <a:xfrm>
              <a:off x="1499" y="1284"/>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18" name="Rectangle 306">
              <a:extLst>
                <a:ext uri="{FF2B5EF4-FFF2-40B4-BE49-F238E27FC236}">
                  <a16:creationId xmlns:a16="http://schemas.microsoft.com/office/drawing/2014/main" id="{E57367E3-A34B-694F-B7C4-815725B6301D}"/>
                </a:ext>
              </a:extLst>
            </p:cNvPr>
            <p:cNvSpPr>
              <a:spLocks noChangeArrowheads="1"/>
            </p:cNvSpPr>
            <p:nvPr/>
          </p:nvSpPr>
          <p:spPr bwMode="auto">
            <a:xfrm>
              <a:off x="1046" y="1016"/>
              <a:ext cx="7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400">
                  <a:solidFill>
                    <a:srgbClr val="790015"/>
                  </a:solidFill>
                  <a:latin typeface="Helvetica" pitchFamily="2" charset="0"/>
                  <a:ea typeface="Gulim" panose="020B0600000101010101" pitchFamily="34" charset="-127"/>
                </a:rPr>
                <a:t>   </a:t>
              </a:r>
              <a:r>
                <a:rPr lang="en-US" altLang="ko-KR" sz="2400">
                  <a:solidFill>
                    <a:srgbClr val="790015"/>
                  </a:solidFill>
                  <a:latin typeface="Helvetica" pitchFamily="2" charset="0"/>
                  <a:ea typeface="Gulim" panose="020B0600000101010101" pitchFamily="34" charset="-127"/>
                </a:rPr>
                <a:t>MUSA</a:t>
              </a:r>
              <a:endParaRPr lang="en-US" altLang="ko-KR" sz="24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19" name="AutoShape 307">
              <a:extLst>
                <a:ext uri="{FF2B5EF4-FFF2-40B4-BE49-F238E27FC236}">
                  <a16:creationId xmlns:a16="http://schemas.microsoft.com/office/drawing/2014/main" id="{AB15A688-B1CF-EE42-970D-BDD74E4EF7C4}"/>
                </a:ext>
              </a:extLst>
            </p:cNvPr>
            <p:cNvSpPr>
              <a:spLocks noChangeArrowheads="1"/>
            </p:cNvSpPr>
            <p:nvPr/>
          </p:nvSpPr>
          <p:spPr bwMode="auto">
            <a:xfrm>
              <a:off x="1145" y="1232"/>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620" name="Rectangle 308">
              <a:extLst>
                <a:ext uri="{FF2B5EF4-FFF2-40B4-BE49-F238E27FC236}">
                  <a16:creationId xmlns:a16="http://schemas.microsoft.com/office/drawing/2014/main" id="{39BFA4CE-C13D-8945-B390-FA2163996AA3}"/>
                </a:ext>
              </a:extLst>
            </p:cNvPr>
            <p:cNvSpPr>
              <a:spLocks noChangeArrowheads="1"/>
            </p:cNvSpPr>
            <p:nvPr/>
          </p:nvSpPr>
          <p:spPr bwMode="auto">
            <a:xfrm>
              <a:off x="1144" y="1549"/>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21" name="Rectangle 309">
              <a:extLst>
                <a:ext uri="{FF2B5EF4-FFF2-40B4-BE49-F238E27FC236}">
                  <a16:creationId xmlns:a16="http://schemas.microsoft.com/office/drawing/2014/main" id="{9FF8FEAA-18C4-2649-BB3B-44B74E085B8B}"/>
                </a:ext>
              </a:extLst>
            </p:cNvPr>
            <p:cNvSpPr>
              <a:spLocks noChangeArrowheads="1"/>
            </p:cNvSpPr>
            <p:nvPr/>
          </p:nvSpPr>
          <p:spPr bwMode="auto">
            <a:xfrm>
              <a:off x="1163" y="1525"/>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22" name="Rectangle 310">
              <a:extLst>
                <a:ext uri="{FF2B5EF4-FFF2-40B4-BE49-F238E27FC236}">
                  <a16:creationId xmlns:a16="http://schemas.microsoft.com/office/drawing/2014/main" id="{203E5912-770F-5946-A0A2-5E9CF4FAB038}"/>
                </a:ext>
              </a:extLst>
            </p:cNvPr>
            <p:cNvSpPr>
              <a:spLocks noChangeArrowheads="1"/>
            </p:cNvSpPr>
            <p:nvPr/>
          </p:nvSpPr>
          <p:spPr bwMode="auto">
            <a:xfrm>
              <a:off x="1719" y="1526"/>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23" name="Rectangle 311">
              <a:extLst>
                <a:ext uri="{FF2B5EF4-FFF2-40B4-BE49-F238E27FC236}">
                  <a16:creationId xmlns:a16="http://schemas.microsoft.com/office/drawing/2014/main" id="{F308207C-4A48-BB41-82C9-B3EFDAED2F1F}"/>
                </a:ext>
              </a:extLst>
            </p:cNvPr>
            <p:cNvSpPr>
              <a:spLocks noChangeArrowheads="1"/>
            </p:cNvSpPr>
            <p:nvPr/>
          </p:nvSpPr>
          <p:spPr bwMode="auto">
            <a:xfrm>
              <a:off x="1211" y="1249"/>
              <a:ext cx="84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400">
                  <a:solidFill>
                    <a:srgbClr val="790015"/>
                  </a:solidFill>
                  <a:latin typeface="Helvetica" pitchFamily="2" charset="0"/>
                  <a:ea typeface="Gulim" panose="020B0600000101010101" pitchFamily="34" charset="-127"/>
                </a:rPr>
                <a:t>   </a:t>
              </a:r>
              <a:r>
                <a:rPr lang="en-US" altLang="ko-KR" sz="2400">
                  <a:solidFill>
                    <a:srgbClr val="790015"/>
                  </a:solidFill>
                  <a:latin typeface="Helvetica" pitchFamily="2" charset="0"/>
                  <a:ea typeface="Gulim" panose="020B0600000101010101" pitchFamily="34" charset="-127"/>
                </a:rPr>
                <a:t>YOSUA</a:t>
              </a:r>
              <a:endParaRPr lang="en-US" altLang="ko-KR" sz="24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24" name="AutoShape 312">
              <a:extLst>
                <a:ext uri="{FF2B5EF4-FFF2-40B4-BE49-F238E27FC236}">
                  <a16:creationId xmlns:a16="http://schemas.microsoft.com/office/drawing/2014/main" id="{896799FB-0FC2-7848-AD1C-78E2CC77E2AD}"/>
                </a:ext>
              </a:extLst>
            </p:cNvPr>
            <p:cNvSpPr>
              <a:spLocks noChangeArrowheads="1"/>
            </p:cNvSpPr>
            <p:nvPr/>
          </p:nvSpPr>
          <p:spPr bwMode="auto">
            <a:xfrm>
              <a:off x="1326" y="1473"/>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625" name="Rectangle 313">
              <a:extLst>
                <a:ext uri="{FF2B5EF4-FFF2-40B4-BE49-F238E27FC236}">
                  <a16:creationId xmlns:a16="http://schemas.microsoft.com/office/drawing/2014/main" id="{DBF283F0-B94B-4343-AAD0-6F450751FB13}"/>
                </a:ext>
              </a:extLst>
            </p:cNvPr>
            <p:cNvSpPr>
              <a:spLocks noChangeArrowheads="1"/>
            </p:cNvSpPr>
            <p:nvPr/>
          </p:nvSpPr>
          <p:spPr bwMode="auto">
            <a:xfrm>
              <a:off x="1319" y="1790"/>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26" name="Rectangle 314">
              <a:extLst>
                <a:ext uri="{FF2B5EF4-FFF2-40B4-BE49-F238E27FC236}">
                  <a16:creationId xmlns:a16="http://schemas.microsoft.com/office/drawing/2014/main" id="{65BCF2BF-3013-4D43-82B4-C0687369D27A}"/>
                </a:ext>
              </a:extLst>
            </p:cNvPr>
            <p:cNvSpPr>
              <a:spLocks noChangeArrowheads="1"/>
            </p:cNvSpPr>
            <p:nvPr/>
          </p:nvSpPr>
          <p:spPr bwMode="auto">
            <a:xfrm>
              <a:off x="1344" y="1766"/>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27" name="Rectangle 315">
              <a:extLst>
                <a:ext uri="{FF2B5EF4-FFF2-40B4-BE49-F238E27FC236}">
                  <a16:creationId xmlns:a16="http://schemas.microsoft.com/office/drawing/2014/main" id="{8DCE4082-3E3C-AF42-B6A4-04541860CFF0}"/>
                </a:ext>
              </a:extLst>
            </p:cNvPr>
            <p:cNvSpPr>
              <a:spLocks noChangeArrowheads="1"/>
            </p:cNvSpPr>
            <p:nvPr/>
          </p:nvSpPr>
          <p:spPr bwMode="auto">
            <a:xfrm>
              <a:off x="1905" y="1767"/>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28" name="Rectangle 316">
              <a:extLst>
                <a:ext uri="{FF2B5EF4-FFF2-40B4-BE49-F238E27FC236}">
                  <a16:creationId xmlns:a16="http://schemas.microsoft.com/office/drawing/2014/main" id="{C5E171BF-8DB0-BC4B-BCF7-1FC3644B283B}"/>
                </a:ext>
              </a:extLst>
            </p:cNvPr>
            <p:cNvSpPr>
              <a:spLocks noChangeArrowheads="1"/>
            </p:cNvSpPr>
            <p:nvPr/>
          </p:nvSpPr>
          <p:spPr bwMode="auto">
            <a:xfrm>
              <a:off x="1369" y="1490"/>
              <a:ext cx="9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400">
                  <a:solidFill>
                    <a:srgbClr val="790015"/>
                  </a:solidFill>
                  <a:latin typeface="Helvetica" pitchFamily="2" charset="0"/>
                  <a:ea typeface="Gulim" panose="020B0600000101010101" pitchFamily="34" charset="-127"/>
                </a:rPr>
                <a:t>   </a:t>
              </a:r>
              <a:r>
                <a:rPr lang="en-US" altLang="ko-KR" sz="2400">
                  <a:solidFill>
                    <a:srgbClr val="790015"/>
                  </a:solidFill>
                  <a:latin typeface="Helvetica" pitchFamily="2" charset="0"/>
                  <a:ea typeface="Gulim" panose="020B0600000101010101" pitchFamily="34" charset="-127"/>
                </a:rPr>
                <a:t>ANARKI</a:t>
              </a:r>
              <a:endParaRPr lang="en-US" altLang="ko-KR" sz="24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29" name="AutoShape 317">
              <a:extLst>
                <a:ext uri="{FF2B5EF4-FFF2-40B4-BE49-F238E27FC236}">
                  <a16:creationId xmlns:a16="http://schemas.microsoft.com/office/drawing/2014/main" id="{A2720A1B-D10D-984C-A1F5-214D225F7042}"/>
                </a:ext>
              </a:extLst>
            </p:cNvPr>
            <p:cNvSpPr>
              <a:spLocks noChangeArrowheads="1"/>
            </p:cNvSpPr>
            <p:nvPr/>
          </p:nvSpPr>
          <p:spPr bwMode="auto">
            <a:xfrm>
              <a:off x="1507" y="1712"/>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630" name="Rectangle 318">
              <a:extLst>
                <a:ext uri="{FF2B5EF4-FFF2-40B4-BE49-F238E27FC236}">
                  <a16:creationId xmlns:a16="http://schemas.microsoft.com/office/drawing/2014/main" id="{C25B2EA0-D152-D241-8881-78E9E213B49E}"/>
                </a:ext>
              </a:extLst>
            </p:cNvPr>
            <p:cNvSpPr>
              <a:spLocks noChangeArrowheads="1"/>
            </p:cNvSpPr>
            <p:nvPr/>
          </p:nvSpPr>
          <p:spPr bwMode="auto">
            <a:xfrm>
              <a:off x="1500" y="2029"/>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31" name="Rectangle 319">
              <a:extLst>
                <a:ext uri="{FF2B5EF4-FFF2-40B4-BE49-F238E27FC236}">
                  <a16:creationId xmlns:a16="http://schemas.microsoft.com/office/drawing/2014/main" id="{D2E77CF8-AFC8-D548-A742-4DEDE03710AA}"/>
                </a:ext>
              </a:extLst>
            </p:cNvPr>
            <p:cNvSpPr>
              <a:spLocks noChangeArrowheads="1"/>
            </p:cNvSpPr>
            <p:nvPr/>
          </p:nvSpPr>
          <p:spPr bwMode="auto">
            <a:xfrm>
              <a:off x="1514" y="2005"/>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32" name="Rectangle 320">
              <a:extLst>
                <a:ext uri="{FF2B5EF4-FFF2-40B4-BE49-F238E27FC236}">
                  <a16:creationId xmlns:a16="http://schemas.microsoft.com/office/drawing/2014/main" id="{5D2E868C-13A5-4F40-A930-61C9D08C425F}"/>
                </a:ext>
              </a:extLst>
            </p:cNvPr>
            <p:cNvSpPr>
              <a:spLocks noChangeArrowheads="1"/>
            </p:cNvSpPr>
            <p:nvPr/>
          </p:nvSpPr>
          <p:spPr bwMode="auto">
            <a:xfrm>
              <a:off x="2086" y="2006"/>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33" name="Rectangle 321">
              <a:extLst>
                <a:ext uri="{FF2B5EF4-FFF2-40B4-BE49-F238E27FC236}">
                  <a16:creationId xmlns:a16="http://schemas.microsoft.com/office/drawing/2014/main" id="{DD5F67F4-6735-ED4D-A7A2-81F2778B1B7C}"/>
                </a:ext>
              </a:extLst>
            </p:cNvPr>
            <p:cNvSpPr>
              <a:spLocks noChangeArrowheads="1"/>
            </p:cNvSpPr>
            <p:nvPr/>
          </p:nvSpPr>
          <p:spPr bwMode="auto">
            <a:xfrm>
              <a:off x="1380" y="1728"/>
              <a:ext cx="122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400">
                  <a:solidFill>
                    <a:srgbClr val="790015"/>
                  </a:solidFill>
                  <a:latin typeface="Helvetica" pitchFamily="2" charset="0"/>
                  <a:ea typeface="Gulim" panose="020B0600000101010101" pitchFamily="34" charset="-127"/>
                </a:rPr>
                <a:t>   </a:t>
              </a:r>
              <a:r>
                <a:rPr lang="en-US" altLang="ko-KR" sz="2400">
                  <a:solidFill>
                    <a:srgbClr val="790015"/>
                  </a:solidFill>
                  <a:latin typeface="Helvetica" pitchFamily="2" charset="0"/>
                  <a:ea typeface="Gulim" panose="020B0600000101010101" pitchFamily="34" charset="-127"/>
                </a:rPr>
                <a:t>KERAJAAN</a:t>
              </a:r>
              <a:endParaRPr lang="en-US" altLang="ko-KR" sz="24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34" name="AutoShape 322">
              <a:extLst>
                <a:ext uri="{FF2B5EF4-FFF2-40B4-BE49-F238E27FC236}">
                  <a16:creationId xmlns:a16="http://schemas.microsoft.com/office/drawing/2014/main" id="{6B313433-30A6-6E46-A4CF-EFE4DB683D1F}"/>
                </a:ext>
              </a:extLst>
            </p:cNvPr>
            <p:cNvSpPr>
              <a:spLocks noChangeArrowheads="1"/>
            </p:cNvSpPr>
            <p:nvPr/>
          </p:nvSpPr>
          <p:spPr bwMode="auto">
            <a:xfrm>
              <a:off x="1705" y="1950"/>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635" name="Rectangle 323">
              <a:extLst>
                <a:ext uri="{FF2B5EF4-FFF2-40B4-BE49-F238E27FC236}">
                  <a16:creationId xmlns:a16="http://schemas.microsoft.com/office/drawing/2014/main" id="{C21EE11D-5646-B944-8495-3E27A791E8B8}"/>
                </a:ext>
              </a:extLst>
            </p:cNvPr>
            <p:cNvSpPr>
              <a:spLocks noChangeArrowheads="1"/>
            </p:cNvSpPr>
            <p:nvPr/>
          </p:nvSpPr>
          <p:spPr bwMode="auto">
            <a:xfrm>
              <a:off x="1709" y="2267"/>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36" name="Rectangle 324">
              <a:extLst>
                <a:ext uri="{FF2B5EF4-FFF2-40B4-BE49-F238E27FC236}">
                  <a16:creationId xmlns:a16="http://schemas.microsoft.com/office/drawing/2014/main" id="{F5A56434-0B6D-8147-B2B0-78ACBF01EDBA}"/>
                </a:ext>
              </a:extLst>
            </p:cNvPr>
            <p:cNvSpPr>
              <a:spLocks noChangeArrowheads="1"/>
            </p:cNvSpPr>
            <p:nvPr/>
          </p:nvSpPr>
          <p:spPr bwMode="auto">
            <a:xfrm>
              <a:off x="1712" y="2243"/>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37" name="Rectangle 325">
              <a:extLst>
                <a:ext uri="{FF2B5EF4-FFF2-40B4-BE49-F238E27FC236}">
                  <a16:creationId xmlns:a16="http://schemas.microsoft.com/office/drawing/2014/main" id="{9359DD59-C2DC-3347-9A4A-A44FB77716D4}"/>
                </a:ext>
              </a:extLst>
            </p:cNvPr>
            <p:cNvSpPr>
              <a:spLocks noChangeArrowheads="1"/>
            </p:cNvSpPr>
            <p:nvPr/>
          </p:nvSpPr>
          <p:spPr bwMode="auto">
            <a:xfrm>
              <a:off x="2284" y="2244"/>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38" name="Rectangle 326">
              <a:extLst>
                <a:ext uri="{FF2B5EF4-FFF2-40B4-BE49-F238E27FC236}">
                  <a16:creationId xmlns:a16="http://schemas.microsoft.com/office/drawing/2014/main" id="{AF85268C-DF71-2E40-AE5F-D1D3D1EEA7D5}"/>
                </a:ext>
              </a:extLst>
            </p:cNvPr>
            <p:cNvSpPr>
              <a:spLocks noChangeArrowheads="1"/>
            </p:cNvSpPr>
            <p:nvPr/>
          </p:nvSpPr>
          <p:spPr bwMode="auto">
            <a:xfrm>
              <a:off x="1547" y="1972"/>
              <a:ext cx="12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000">
                  <a:solidFill>
                    <a:srgbClr val="790015"/>
                  </a:solidFill>
                  <a:latin typeface="Helvetica" pitchFamily="2" charset="0"/>
                  <a:ea typeface="Gulim" panose="020B0600000101010101" pitchFamily="34" charset="-127"/>
                </a:rPr>
                <a:t>   </a:t>
              </a:r>
              <a:r>
                <a:rPr lang="en-US" altLang="ko-KR" sz="2000">
                  <a:solidFill>
                    <a:srgbClr val="790015"/>
                  </a:solidFill>
                  <a:latin typeface="Helvetica" pitchFamily="2" charset="0"/>
                  <a:ea typeface="Gulim" panose="020B0600000101010101" pitchFamily="34" charset="-127"/>
                </a:rPr>
                <a:t>PEMBUANGAN</a:t>
              </a:r>
              <a:endParaRPr lang="en-US" altLang="ko-KR" sz="20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39" name="AutoShape 327">
              <a:extLst>
                <a:ext uri="{FF2B5EF4-FFF2-40B4-BE49-F238E27FC236}">
                  <a16:creationId xmlns:a16="http://schemas.microsoft.com/office/drawing/2014/main" id="{6F55A82D-7A1E-5C48-B653-872BE0DD730F}"/>
                </a:ext>
              </a:extLst>
            </p:cNvPr>
            <p:cNvSpPr>
              <a:spLocks noChangeArrowheads="1"/>
            </p:cNvSpPr>
            <p:nvPr/>
          </p:nvSpPr>
          <p:spPr bwMode="auto">
            <a:xfrm>
              <a:off x="1890" y="219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640" name="Rectangle 328">
              <a:extLst>
                <a:ext uri="{FF2B5EF4-FFF2-40B4-BE49-F238E27FC236}">
                  <a16:creationId xmlns:a16="http://schemas.microsoft.com/office/drawing/2014/main" id="{E3481D76-7F63-3144-BD64-BD7734C3B438}"/>
                </a:ext>
              </a:extLst>
            </p:cNvPr>
            <p:cNvSpPr>
              <a:spLocks noChangeArrowheads="1"/>
            </p:cNvSpPr>
            <p:nvPr/>
          </p:nvSpPr>
          <p:spPr bwMode="auto">
            <a:xfrm>
              <a:off x="1889" y="2513"/>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41" name="Rectangle 329">
              <a:extLst>
                <a:ext uri="{FF2B5EF4-FFF2-40B4-BE49-F238E27FC236}">
                  <a16:creationId xmlns:a16="http://schemas.microsoft.com/office/drawing/2014/main" id="{EA510202-F19E-6643-9A6A-579181AB2295}"/>
                </a:ext>
              </a:extLst>
            </p:cNvPr>
            <p:cNvSpPr>
              <a:spLocks noChangeArrowheads="1"/>
            </p:cNvSpPr>
            <p:nvPr/>
          </p:nvSpPr>
          <p:spPr bwMode="auto">
            <a:xfrm>
              <a:off x="1900" y="2489"/>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42" name="Rectangle 330">
              <a:extLst>
                <a:ext uri="{FF2B5EF4-FFF2-40B4-BE49-F238E27FC236}">
                  <a16:creationId xmlns:a16="http://schemas.microsoft.com/office/drawing/2014/main" id="{93BA636E-5B43-3A4D-81FA-C823EADEA5EE}"/>
                </a:ext>
              </a:extLst>
            </p:cNvPr>
            <p:cNvSpPr>
              <a:spLocks noChangeArrowheads="1"/>
            </p:cNvSpPr>
            <p:nvPr/>
          </p:nvSpPr>
          <p:spPr bwMode="auto">
            <a:xfrm>
              <a:off x="2472" y="2490"/>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43" name="Rectangle 331">
              <a:extLst>
                <a:ext uri="{FF2B5EF4-FFF2-40B4-BE49-F238E27FC236}">
                  <a16:creationId xmlns:a16="http://schemas.microsoft.com/office/drawing/2014/main" id="{38D98577-876E-6344-8686-AF48A6DE598A}"/>
                </a:ext>
              </a:extLst>
            </p:cNvPr>
            <p:cNvSpPr>
              <a:spLocks noChangeArrowheads="1"/>
            </p:cNvSpPr>
            <p:nvPr/>
          </p:nvSpPr>
          <p:spPr bwMode="auto">
            <a:xfrm>
              <a:off x="1985" y="2216"/>
              <a:ext cx="79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sz="2400">
                  <a:solidFill>
                    <a:srgbClr val="790015"/>
                  </a:solidFill>
                  <a:latin typeface="Helvetica" pitchFamily="2" charset="0"/>
                  <a:ea typeface="Gulim" panose="020B0600000101010101" pitchFamily="34" charset="-127"/>
                </a:rPr>
                <a:t>SENYAP</a:t>
              </a:r>
              <a:endParaRPr lang="en-US" altLang="ko-KR" sz="2400">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44" name="AutoShape 332">
              <a:extLst>
                <a:ext uri="{FF2B5EF4-FFF2-40B4-BE49-F238E27FC236}">
                  <a16:creationId xmlns:a16="http://schemas.microsoft.com/office/drawing/2014/main" id="{AB29B4BD-E5BC-0946-8928-3BC5B1CFF4B7}"/>
                </a:ext>
              </a:extLst>
            </p:cNvPr>
            <p:cNvSpPr>
              <a:spLocks noChangeArrowheads="1"/>
            </p:cNvSpPr>
            <p:nvPr/>
          </p:nvSpPr>
          <p:spPr bwMode="auto">
            <a:xfrm>
              <a:off x="2096" y="2445"/>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525645" name="Rectangle 333">
              <a:extLst>
                <a:ext uri="{FF2B5EF4-FFF2-40B4-BE49-F238E27FC236}">
                  <a16:creationId xmlns:a16="http://schemas.microsoft.com/office/drawing/2014/main" id="{738FD41B-4FB6-FF4D-AD45-388E91C036A7}"/>
                </a:ext>
              </a:extLst>
            </p:cNvPr>
            <p:cNvSpPr>
              <a:spLocks noChangeArrowheads="1"/>
            </p:cNvSpPr>
            <p:nvPr/>
          </p:nvSpPr>
          <p:spPr bwMode="auto">
            <a:xfrm>
              <a:off x="2244" y="2453"/>
              <a:ext cx="15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400">
                  <a:solidFill>
                    <a:schemeClr val="accent1"/>
                  </a:solidFill>
                  <a:latin typeface="Helvetica" pitchFamily="2" charset="0"/>
                  <a:ea typeface="Gulim" panose="020B0600000101010101" pitchFamily="34" charset="-127"/>
                </a:rPr>
                <a:t>   </a:t>
              </a:r>
              <a:endParaRPr lang="ko-KR" altLang="en-US" sz="2400">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46" name="Rectangle 334">
              <a:extLst>
                <a:ext uri="{FF2B5EF4-FFF2-40B4-BE49-F238E27FC236}">
                  <a16:creationId xmlns:a16="http://schemas.microsoft.com/office/drawing/2014/main" id="{0E554D4B-023A-6E43-B709-5CD85FC755C3}"/>
                </a:ext>
              </a:extLst>
            </p:cNvPr>
            <p:cNvSpPr>
              <a:spLocks noChangeArrowheads="1"/>
            </p:cNvSpPr>
            <p:nvPr/>
          </p:nvSpPr>
          <p:spPr bwMode="auto">
            <a:xfrm>
              <a:off x="2149" y="2445"/>
              <a:ext cx="976" cy="346"/>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sz="3600">
                  <a:solidFill>
                    <a:schemeClr val="accent1"/>
                  </a:solidFill>
                  <a:latin typeface="Helvetica" pitchFamily="2" charset="0"/>
                  <a:ea typeface="Gulim" panose="020B0600000101010101" pitchFamily="34" charset="-127"/>
                </a:rPr>
                <a:t>YESUS</a:t>
              </a:r>
              <a:endParaRPr lang="en-US" altLang="ko-KR" sz="3600">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525647" name="Rectangle 335">
              <a:extLst>
                <a:ext uri="{FF2B5EF4-FFF2-40B4-BE49-F238E27FC236}">
                  <a16:creationId xmlns:a16="http://schemas.microsoft.com/office/drawing/2014/main" id="{F6BF7616-9B77-5E42-8470-1FD9A2B6BB0C}"/>
                </a:ext>
              </a:extLst>
            </p:cNvPr>
            <p:cNvSpPr>
              <a:spLocks noChangeArrowheads="1"/>
            </p:cNvSpPr>
            <p:nvPr/>
          </p:nvSpPr>
          <p:spPr bwMode="auto">
            <a:xfrm>
              <a:off x="2106" y="2762"/>
              <a:ext cx="1902" cy="763"/>
            </a:xfrm>
            <a:prstGeom prst="rect">
              <a:avLst/>
            </a:prstGeom>
            <a:solidFill>
              <a:srgbClr val="FFD34A"/>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48" name="Rectangle 336">
              <a:extLst>
                <a:ext uri="{FF2B5EF4-FFF2-40B4-BE49-F238E27FC236}">
                  <a16:creationId xmlns:a16="http://schemas.microsoft.com/office/drawing/2014/main" id="{7929F6C6-C360-1C4A-8230-4A12DA6411E0}"/>
                </a:ext>
              </a:extLst>
            </p:cNvPr>
            <p:cNvSpPr>
              <a:spLocks noChangeArrowheads="1"/>
            </p:cNvSpPr>
            <p:nvPr/>
          </p:nvSpPr>
          <p:spPr bwMode="auto">
            <a:xfrm>
              <a:off x="2114" y="2738"/>
              <a:ext cx="766"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649" name="Rectangle 337">
              <a:extLst>
                <a:ext uri="{FF2B5EF4-FFF2-40B4-BE49-F238E27FC236}">
                  <a16:creationId xmlns:a16="http://schemas.microsoft.com/office/drawing/2014/main" id="{C1829282-A217-0F48-8FC5-E04BFC1BA1EC}"/>
                </a:ext>
              </a:extLst>
            </p:cNvPr>
            <p:cNvSpPr>
              <a:spLocks noChangeArrowheads="1"/>
            </p:cNvSpPr>
            <p:nvPr/>
          </p:nvSpPr>
          <p:spPr bwMode="auto">
            <a:xfrm>
              <a:off x="2670" y="2739"/>
              <a:ext cx="531" cy="67"/>
            </a:xfrm>
            <a:prstGeom prst="rect">
              <a:avLst/>
            </a:prstGeom>
            <a:solidFill>
              <a:srgbClr val="FFD34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71848" name="AutoShape 104">
            <a:extLst>
              <a:ext uri="{FF2B5EF4-FFF2-40B4-BE49-F238E27FC236}">
                <a16:creationId xmlns:a16="http://schemas.microsoft.com/office/drawing/2014/main" id="{FDF16D50-6C9F-E548-B438-2C78034D1318}"/>
              </a:ext>
            </a:extLst>
          </p:cNvPr>
          <p:cNvSpPr>
            <a:spLocks noChangeArrowheads="1"/>
          </p:cNvSpPr>
          <p:nvPr/>
        </p:nvSpPr>
        <p:spPr bwMode="auto">
          <a:xfrm rot="2414515">
            <a:off x="-339725" y="2941638"/>
            <a:ext cx="7078663" cy="142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0000"/>
              </a:gs>
              <a:gs pos="50000">
                <a:srgbClr val="FF0000"/>
              </a:gs>
              <a:gs pos="100000">
                <a:srgbClr val="000000"/>
              </a:gs>
            </a:gsLst>
            <a:lin ang="5400000" scaled="1"/>
          </a:gradFill>
          <a:ln w="9525">
            <a:miter lim="800000"/>
            <a:headEnd/>
            <a:tailEnd/>
          </a:ln>
          <a:scene3d>
            <a:camera prst="legacyObliqueBottomRight">
              <a:rot lat="1500000" lon="2400000" rev="0"/>
            </a:camera>
            <a:lightRig rig="legacyFlat3" dir="b"/>
          </a:scene3d>
          <a:sp3d extrusionH="430200" prstMaterial="legacyMatte">
            <a:bevelT w="13500" h="13500" prst="angle"/>
            <a:bevelB w="13500" h="13500" prst="angle"/>
            <a:extrusionClr>
              <a:srgbClr val="FF0000"/>
            </a:extrusionClr>
            <a:contourClr>
              <a:srgbClr val="000000"/>
            </a:contourClr>
          </a:sp3d>
        </p:spPr>
        <p:txBody>
          <a:bodyPr wrap="none" anchor="ctr">
            <a:flatTx/>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Tree>
  </p:cSld>
  <p:clrMapOvr>
    <a:masterClrMapping/>
  </p:clrMapOvr>
  <p:transition advClick="0">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1848"/>
                                        </p:tgtEl>
                                        <p:attrNameLst>
                                          <p:attrName>style.visibility</p:attrName>
                                        </p:attrNameLst>
                                      </p:cBhvr>
                                      <p:to>
                                        <p:strVal val="visible"/>
                                      </p:to>
                                    </p:set>
                                    <p:animEffect transition="in" filter="wipe(up)">
                                      <p:cBhvr>
                                        <p:cTn id="7" dur="5000"/>
                                        <p:tgtEl>
                                          <p:spTgt spid="67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848"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4589" name="Picture 2">
            <a:extLst>
              <a:ext uri="{FF2B5EF4-FFF2-40B4-BE49-F238E27FC236}">
                <a16:creationId xmlns:a16="http://schemas.microsoft.com/office/drawing/2014/main" id="{FAE98BB8-FFA8-0943-AC4E-EA24A204F60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63575" y="609600"/>
            <a:ext cx="78359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64" name="Rectangle 36">
            <a:extLst>
              <a:ext uri="{FF2B5EF4-FFF2-40B4-BE49-F238E27FC236}">
                <a16:creationId xmlns:a16="http://schemas.microsoft.com/office/drawing/2014/main" id="{BDDD0C36-9B73-E244-A691-A93ADF39A54D}"/>
              </a:ext>
            </a:extLst>
          </p:cNvPr>
          <p:cNvSpPr>
            <a:spLocks noChangeArrowheads="1"/>
          </p:cNvSpPr>
          <p:nvPr/>
        </p:nvSpPr>
        <p:spPr bwMode="auto">
          <a:xfrm>
            <a:off x="623888" y="596900"/>
            <a:ext cx="7862887" cy="56388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534591" name="Rectangle 33">
            <a:extLst>
              <a:ext uri="{FF2B5EF4-FFF2-40B4-BE49-F238E27FC236}">
                <a16:creationId xmlns:a16="http://schemas.microsoft.com/office/drawing/2014/main" id="{62C1D917-3046-834A-98CD-B6EEDB0FD9BB}"/>
              </a:ext>
            </a:extLst>
          </p:cNvPr>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534531" name="Text Box 3">
            <a:extLst>
              <a:ext uri="{FF2B5EF4-FFF2-40B4-BE49-F238E27FC236}">
                <a16:creationId xmlns:a16="http://schemas.microsoft.com/office/drawing/2014/main" id="{4B8E7E20-2746-714E-BBFE-672D2249B9DE}"/>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34557" name="Text Box 29">
            <a:extLst>
              <a:ext uri="{FF2B5EF4-FFF2-40B4-BE49-F238E27FC236}">
                <a16:creationId xmlns:a16="http://schemas.microsoft.com/office/drawing/2014/main" id="{170787EF-1A8F-4D48-A401-98686B31FB3C}"/>
              </a:ext>
            </a:extLst>
          </p:cNvPr>
          <p:cNvSpPr txBox="1">
            <a:spLocks noChangeArrowheads="1"/>
          </p:cNvSpPr>
          <p:nvPr/>
        </p:nvSpPr>
        <p:spPr bwMode="auto">
          <a:xfrm>
            <a:off x="811213" y="4946650"/>
            <a:ext cx="7442200" cy="11906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chemeClr val="hlink"/>
                </a:solidFill>
              </a:rPr>
              <a:t>Taman Getsemani,                      Bukit Zaitun, Yerusalem</a:t>
            </a:r>
          </a:p>
        </p:txBody>
      </p:sp>
      <p:sp>
        <p:nvSpPr>
          <p:cNvPr id="534558" name="Text Box 30">
            <a:extLst>
              <a:ext uri="{FF2B5EF4-FFF2-40B4-BE49-F238E27FC236}">
                <a16:creationId xmlns:a16="http://schemas.microsoft.com/office/drawing/2014/main" id="{0779695D-D300-6B44-AF2D-9946A633995D}"/>
              </a:ext>
            </a:extLst>
          </p:cNvPr>
          <p:cNvSpPr txBox="1">
            <a:spLocks noChangeArrowheads="1"/>
          </p:cNvSpPr>
          <p:nvPr/>
        </p:nvSpPr>
        <p:spPr bwMode="auto">
          <a:xfrm>
            <a:off x="1073150" y="1141413"/>
            <a:ext cx="6832600" cy="3140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10000">
                <a:solidFill>
                  <a:schemeClr val="hlink"/>
                </a:solidFill>
                <a:latin typeface="Helvetica" pitchFamily="2" charset="0"/>
              </a:rPr>
              <a:t>LALU KENAPA?</a:t>
            </a:r>
          </a:p>
        </p:txBody>
      </p:sp>
      <p:sp>
        <p:nvSpPr>
          <p:cNvPr id="534559" name="Rectangle 31">
            <a:extLst>
              <a:ext uri="{FF2B5EF4-FFF2-40B4-BE49-F238E27FC236}">
                <a16:creationId xmlns:a16="http://schemas.microsoft.com/office/drawing/2014/main" id="{6C8BD0D7-1DE5-A248-A69A-1FAC42891BD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64</a:t>
            </a:r>
          </a:p>
        </p:txBody>
      </p:sp>
      <p:sp>
        <p:nvSpPr>
          <p:cNvPr id="534560" name="AutoShape 32">
            <a:extLst>
              <a:ext uri="{FF2B5EF4-FFF2-40B4-BE49-F238E27FC236}">
                <a16:creationId xmlns:a16="http://schemas.microsoft.com/office/drawing/2014/main" id="{B089050A-99D2-2443-A635-8584DBFE3206}"/>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61" name="Rectangle 33">
            <a:extLst>
              <a:ext uri="{FF2B5EF4-FFF2-40B4-BE49-F238E27FC236}">
                <a16:creationId xmlns:a16="http://schemas.microsoft.com/office/drawing/2014/main" id="{B5F9510E-7B98-B048-ADC3-AC4F88660FDF}"/>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62" name="Line 34">
            <a:extLst>
              <a:ext uri="{FF2B5EF4-FFF2-40B4-BE49-F238E27FC236}">
                <a16:creationId xmlns:a16="http://schemas.microsoft.com/office/drawing/2014/main" id="{A0B002F8-29F2-CC40-89E6-5E7CC557F2B7}"/>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63" name="Line 35">
            <a:extLst>
              <a:ext uri="{FF2B5EF4-FFF2-40B4-BE49-F238E27FC236}">
                <a16:creationId xmlns:a16="http://schemas.microsoft.com/office/drawing/2014/main" id="{B743A008-1905-E643-9A7D-40F63270DDB9}"/>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Line 36">
            <a:extLst>
              <a:ext uri="{FF2B5EF4-FFF2-40B4-BE49-F238E27FC236}">
                <a16:creationId xmlns:a16="http://schemas.microsoft.com/office/drawing/2014/main" id="{9C8EB8AA-C9C2-8D43-8EA1-18AB2BE92BD9}"/>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65" name="Line 37">
            <a:extLst>
              <a:ext uri="{FF2B5EF4-FFF2-40B4-BE49-F238E27FC236}">
                <a16:creationId xmlns:a16="http://schemas.microsoft.com/office/drawing/2014/main" id="{3EE7A58E-FAA4-7443-A570-50D8CB0CDC8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66" name="Line 38">
            <a:extLst>
              <a:ext uri="{FF2B5EF4-FFF2-40B4-BE49-F238E27FC236}">
                <a16:creationId xmlns:a16="http://schemas.microsoft.com/office/drawing/2014/main" id="{032E71C9-E4CB-C74C-A9A5-2936DF0EF86D}"/>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67" name="Rectangle 39">
            <a:extLst>
              <a:ext uri="{FF2B5EF4-FFF2-40B4-BE49-F238E27FC236}">
                <a16:creationId xmlns:a16="http://schemas.microsoft.com/office/drawing/2014/main" id="{0FB7E233-F47D-C641-A8E2-9F2C98609892}"/>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Wahyu</a:t>
            </a:r>
          </a:p>
        </p:txBody>
      </p:sp>
      <p:sp>
        <p:nvSpPr>
          <p:cNvPr id="534568" name="Line 40">
            <a:extLst>
              <a:ext uri="{FF2B5EF4-FFF2-40B4-BE49-F238E27FC236}">
                <a16:creationId xmlns:a16="http://schemas.microsoft.com/office/drawing/2014/main" id="{8C5F7D5A-7230-694B-92B1-897E20D69B34}"/>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69" name="Line 41">
            <a:extLst>
              <a:ext uri="{FF2B5EF4-FFF2-40B4-BE49-F238E27FC236}">
                <a16:creationId xmlns:a16="http://schemas.microsoft.com/office/drawing/2014/main" id="{F4F5F823-075C-7A40-A03F-C8D024FA42B9}"/>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70" name="Line 42">
            <a:extLst>
              <a:ext uri="{FF2B5EF4-FFF2-40B4-BE49-F238E27FC236}">
                <a16:creationId xmlns:a16="http://schemas.microsoft.com/office/drawing/2014/main" id="{FC093278-7AC2-094B-A430-38EE6C9200F7}"/>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71" name="Line 43">
            <a:extLst>
              <a:ext uri="{FF2B5EF4-FFF2-40B4-BE49-F238E27FC236}">
                <a16:creationId xmlns:a16="http://schemas.microsoft.com/office/drawing/2014/main" id="{AC459896-A6BD-C94C-AE23-306B4BF69D99}"/>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72" name="Line 44">
            <a:extLst>
              <a:ext uri="{FF2B5EF4-FFF2-40B4-BE49-F238E27FC236}">
                <a16:creationId xmlns:a16="http://schemas.microsoft.com/office/drawing/2014/main" id="{02B0D99B-AD7A-C54B-9438-DD7DBF4776E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73" name="Line 45">
            <a:extLst>
              <a:ext uri="{FF2B5EF4-FFF2-40B4-BE49-F238E27FC236}">
                <a16:creationId xmlns:a16="http://schemas.microsoft.com/office/drawing/2014/main" id="{418B993B-D495-6344-A443-95389BD9EAB9}"/>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74" name="Rectangle 46">
            <a:extLst>
              <a:ext uri="{FF2B5EF4-FFF2-40B4-BE49-F238E27FC236}">
                <a16:creationId xmlns:a16="http://schemas.microsoft.com/office/drawing/2014/main" id="{860379A3-E067-B149-9A8F-560DB135FDC1}"/>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Kitab Injil</a:t>
            </a:r>
          </a:p>
        </p:txBody>
      </p:sp>
      <p:sp>
        <p:nvSpPr>
          <p:cNvPr id="534575" name="Rectangle 47">
            <a:extLst>
              <a:ext uri="{FF2B5EF4-FFF2-40B4-BE49-F238E27FC236}">
                <a16:creationId xmlns:a16="http://schemas.microsoft.com/office/drawing/2014/main" id="{6B85EBD6-84A7-FF4A-A046-74F3022160E2}"/>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Kisah Rasul</a:t>
            </a:r>
          </a:p>
        </p:txBody>
      </p:sp>
      <p:sp>
        <p:nvSpPr>
          <p:cNvPr id="534576" name="Rectangle 48">
            <a:extLst>
              <a:ext uri="{FF2B5EF4-FFF2-40B4-BE49-F238E27FC236}">
                <a16:creationId xmlns:a16="http://schemas.microsoft.com/office/drawing/2014/main" id="{8446B7C6-9EF4-2F49-A505-401181AE4E9C}"/>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34577" name="Rectangle 49">
            <a:extLst>
              <a:ext uri="{FF2B5EF4-FFF2-40B4-BE49-F238E27FC236}">
                <a16:creationId xmlns:a16="http://schemas.microsoft.com/office/drawing/2014/main" id="{3249544A-BDAB-4F44-BABB-58320773C53E}"/>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Salib</a:t>
            </a:r>
          </a:p>
        </p:txBody>
      </p:sp>
      <p:sp>
        <p:nvSpPr>
          <p:cNvPr id="534578" name="Rectangle 50">
            <a:extLst>
              <a:ext uri="{FF2B5EF4-FFF2-40B4-BE49-F238E27FC236}">
                <a16:creationId xmlns:a16="http://schemas.microsoft.com/office/drawing/2014/main" id="{5702F87A-0943-324B-86B7-81616E1B8ED4}"/>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79" name="Rectangle 51">
            <a:extLst>
              <a:ext uri="{FF2B5EF4-FFF2-40B4-BE49-F238E27FC236}">
                <a16:creationId xmlns:a16="http://schemas.microsoft.com/office/drawing/2014/main" id="{4EA952B8-EC62-B049-87D3-8D59A5B8B52A}"/>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Gereja</a:t>
            </a:r>
          </a:p>
        </p:txBody>
      </p:sp>
      <p:sp>
        <p:nvSpPr>
          <p:cNvPr id="534580" name="Line 52">
            <a:extLst>
              <a:ext uri="{FF2B5EF4-FFF2-40B4-BE49-F238E27FC236}">
                <a16:creationId xmlns:a16="http://schemas.microsoft.com/office/drawing/2014/main" id="{86822E2E-C7C0-5641-A0F4-6379DF1E33E5}"/>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81" name="Line 53">
            <a:extLst>
              <a:ext uri="{FF2B5EF4-FFF2-40B4-BE49-F238E27FC236}">
                <a16:creationId xmlns:a16="http://schemas.microsoft.com/office/drawing/2014/main" id="{A1338D0E-7A8F-0246-A8F6-3F6D9C21F1AC}"/>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82" name="Rectangle 54">
            <a:extLst>
              <a:ext uri="{FF2B5EF4-FFF2-40B4-BE49-F238E27FC236}">
                <a16:creationId xmlns:a16="http://schemas.microsoft.com/office/drawing/2014/main" id="{914F4124-7AD6-B441-A09B-726CF9B91655}"/>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83" name="Rectangle 55">
            <a:extLst>
              <a:ext uri="{FF2B5EF4-FFF2-40B4-BE49-F238E27FC236}">
                <a16:creationId xmlns:a16="http://schemas.microsoft.com/office/drawing/2014/main" id="{B33871FD-827C-CA4D-86D4-FF2AB70B28FF}"/>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4584" name="Rectangle 56">
            <a:extLst>
              <a:ext uri="{FF2B5EF4-FFF2-40B4-BE49-F238E27FC236}">
                <a16:creationId xmlns:a16="http://schemas.microsoft.com/office/drawing/2014/main" id="{8C848CB1-0438-2245-926D-C3D9AFC832F8}"/>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34585" name="Rectangle 57">
            <a:extLst>
              <a:ext uri="{FF2B5EF4-FFF2-40B4-BE49-F238E27FC236}">
                <a16:creationId xmlns:a16="http://schemas.microsoft.com/office/drawing/2014/main" id="{E8E98325-7AAD-8545-A91D-EDEF495098F7}"/>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Surat-surat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4564"/>
                                        </p:tgtEl>
                                        <p:attrNameLst>
                                          <p:attrName>style.visibility</p:attrName>
                                        </p:attrNameLst>
                                      </p:cBhvr>
                                      <p:to>
                                        <p:strVal val="visible"/>
                                      </p:to>
                                    </p:set>
                                    <p:animEffect transition="in" filter="wipe(up)">
                                      <p:cBhvr>
                                        <p:cTn id="7" dur="500"/>
                                        <p:tgtEl>
                                          <p:spTgt spid="5345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4558"/>
                                        </p:tgtEl>
                                        <p:attrNameLst>
                                          <p:attrName>style.visibility</p:attrName>
                                        </p:attrNameLst>
                                      </p:cBhvr>
                                      <p:to>
                                        <p:strVal val="visible"/>
                                      </p:to>
                                    </p:set>
                                    <p:animEffect transition="in" filter="fade">
                                      <p:cBhvr>
                                        <p:cTn id="11" dur="1000"/>
                                        <p:tgtEl>
                                          <p:spTgt spid="534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4" grpId="0" animBg="1"/>
      <p:bldP spid="534558"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1698" name="Picture 2">
            <a:extLst>
              <a:ext uri="{FF2B5EF4-FFF2-40B4-BE49-F238E27FC236}">
                <a16:creationId xmlns:a16="http://schemas.microsoft.com/office/drawing/2014/main" id="{4B491304-E10D-5741-9B0B-6A1C0036652F}"/>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60388" y="500063"/>
            <a:ext cx="8005762" cy="5865812"/>
          </a:xfrm>
          <a:prstGeom prst="rect">
            <a:avLst/>
          </a:prstGeom>
          <a:noFill/>
          <a:extLst>
            <a:ext uri="{909E8E84-426E-40DD-AFC4-6F175D3DCCD1}">
              <a14:hiddenFill xmlns:a14="http://schemas.microsoft.com/office/drawing/2010/main">
                <a:solidFill>
                  <a:srgbClr val="FFFFFF"/>
                </a:solidFill>
              </a14:hiddenFill>
            </a:ext>
          </a:extLst>
        </p:spPr>
      </p:pic>
      <p:sp>
        <p:nvSpPr>
          <p:cNvPr id="541699" name="Text Box 3">
            <a:extLst>
              <a:ext uri="{FF2B5EF4-FFF2-40B4-BE49-F238E27FC236}">
                <a16:creationId xmlns:a16="http://schemas.microsoft.com/office/drawing/2014/main" id="{9E8B7625-DCD0-1941-A519-7DE5D9FAE2DC}"/>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41702" name="Rectangle 6">
            <a:extLst>
              <a:ext uri="{FF2B5EF4-FFF2-40B4-BE49-F238E27FC236}">
                <a16:creationId xmlns:a16="http://schemas.microsoft.com/office/drawing/2014/main" id="{BBB78189-A03C-BA4F-9765-EF16E6F9BAD2}"/>
              </a:ext>
            </a:extLst>
          </p:cNvPr>
          <p:cNvSpPr>
            <a:spLocks noChangeArrowheads="1"/>
          </p:cNvSpPr>
          <p:nvPr/>
        </p:nvSpPr>
        <p:spPr bwMode="auto">
          <a:xfrm>
            <a:off x="563563" y="482600"/>
            <a:ext cx="8002587" cy="5883275"/>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25" name="AutoShape 29">
            <a:extLst>
              <a:ext uri="{FF2B5EF4-FFF2-40B4-BE49-F238E27FC236}">
                <a16:creationId xmlns:a16="http://schemas.microsoft.com/office/drawing/2014/main" id="{253E87B8-F671-8640-A381-CD61FB6098A7}"/>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26" name="Rectangle 30">
            <a:extLst>
              <a:ext uri="{FF2B5EF4-FFF2-40B4-BE49-F238E27FC236}">
                <a16:creationId xmlns:a16="http://schemas.microsoft.com/office/drawing/2014/main" id="{FE47B69C-727C-9E4B-A031-7036C02A601C}"/>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27" name="Line 31">
            <a:extLst>
              <a:ext uri="{FF2B5EF4-FFF2-40B4-BE49-F238E27FC236}">
                <a16:creationId xmlns:a16="http://schemas.microsoft.com/office/drawing/2014/main" id="{B7A8F13B-2E51-7A4A-B9CF-D9FB3FC69116}"/>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28" name="Line 32">
            <a:extLst>
              <a:ext uri="{FF2B5EF4-FFF2-40B4-BE49-F238E27FC236}">
                <a16:creationId xmlns:a16="http://schemas.microsoft.com/office/drawing/2014/main" id="{37218D82-55E0-1D42-B514-33AB831C6936}"/>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29" name="Line 33">
            <a:extLst>
              <a:ext uri="{FF2B5EF4-FFF2-40B4-BE49-F238E27FC236}">
                <a16:creationId xmlns:a16="http://schemas.microsoft.com/office/drawing/2014/main" id="{E74E7299-A127-5D43-B518-D5D20EEB2144}"/>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30" name="Line 34">
            <a:extLst>
              <a:ext uri="{FF2B5EF4-FFF2-40B4-BE49-F238E27FC236}">
                <a16:creationId xmlns:a16="http://schemas.microsoft.com/office/drawing/2014/main" id="{BB726E57-5A5A-994E-AAF5-8245DCBCE1C4}"/>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31" name="Line 35">
            <a:extLst>
              <a:ext uri="{FF2B5EF4-FFF2-40B4-BE49-F238E27FC236}">
                <a16:creationId xmlns:a16="http://schemas.microsoft.com/office/drawing/2014/main" id="{41B76522-BADE-984D-8974-742A7788D265}"/>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32" name="Rectangle 36">
            <a:extLst>
              <a:ext uri="{FF2B5EF4-FFF2-40B4-BE49-F238E27FC236}">
                <a16:creationId xmlns:a16="http://schemas.microsoft.com/office/drawing/2014/main" id="{ECF929DB-3C9D-794A-96D6-FAED631C7904}"/>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Wahyu</a:t>
            </a:r>
          </a:p>
        </p:txBody>
      </p:sp>
      <p:sp>
        <p:nvSpPr>
          <p:cNvPr id="541733" name="Line 37">
            <a:extLst>
              <a:ext uri="{FF2B5EF4-FFF2-40B4-BE49-F238E27FC236}">
                <a16:creationId xmlns:a16="http://schemas.microsoft.com/office/drawing/2014/main" id="{225B77E1-7B6C-3B41-8503-0A6D1818CDE8}"/>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34" name="Line 38">
            <a:extLst>
              <a:ext uri="{FF2B5EF4-FFF2-40B4-BE49-F238E27FC236}">
                <a16:creationId xmlns:a16="http://schemas.microsoft.com/office/drawing/2014/main" id="{2799033E-22E9-CA4F-9C6C-BA128D286CAC}"/>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35" name="Line 39">
            <a:extLst>
              <a:ext uri="{FF2B5EF4-FFF2-40B4-BE49-F238E27FC236}">
                <a16:creationId xmlns:a16="http://schemas.microsoft.com/office/drawing/2014/main" id="{90B9A1D4-CCDD-054B-83E8-294F2C2A546D}"/>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36" name="Line 40">
            <a:extLst>
              <a:ext uri="{FF2B5EF4-FFF2-40B4-BE49-F238E27FC236}">
                <a16:creationId xmlns:a16="http://schemas.microsoft.com/office/drawing/2014/main" id="{C6793B1A-781A-564B-9B48-DC70A0C7277D}"/>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37" name="Line 41">
            <a:extLst>
              <a:ext uri="{FF2B5EF4-FFF2-40B4-BE49-F238E27FC236}">
                <a16:creationId xmlns:a16="http://schemas.microsoft.com/office/drawing/2014/main" id="{24633281-6751-B74E-8DF3-84C2D10BF17C}"/>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38" name="Line 42">
            <a:extLst>
              <a:ext uri="{FF2B5EF4-FFF2-40B4-BE49-F238E27FC236}">
                <a16:creationId xmlns:a16="http://schemas.microsoft.com/office/drawing/2014/main" id="{AB81CEBE-9B64-C34B-B5D3-916001B02390}"/>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39" name="Rectangle 43">
            <a:extLst>
              <a:ext uri="{FF2B5EF4-FFF2-40B4-BE49-F238E27FC236}">
                <a16:creationId xmlns:a16="http://schemas.microsoft.com/office/drawing/2014/main" id="{7B1D6922-9ADE-834E-84C9-B6D08FB5F25F}"/>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Kitab Injil</a:t>
            </a:r>
          </a:p>
        </p:txBody>
      </p:sp>
      <p:sp>
        <p:nvSpPr>
          <p:cNvPr id="541740" name="Rectangle 44">
            <a:extLst>
              <a:ext uri="{FF2B5EF4-FFF2-40B4-BE49-F238E27FC236}">
                <a16:creationId xmlns:a16="http://schemas.microsoft.com/office/drawing/2014/main" id="{4B649BBA-DEE2-A64D-AB39-8ACEF2C11CAC}"/>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Kisah Rasul</a:t>
            </a:r>
          </a:p>
        </p:txBody>
      </p:sp>
      <p:sp>
        <p:nvSpPr>
          <p:cNvPr id="541741" name="Rectangle 45">
            <a:extLst>
              <a:ext uri="{FF2B5EF4-FFF2-40B4-BE49-F238E27FC236}">
                <a16:creationId xmlns:a16="http://schemas.microsoft.com/office/drawing/2014/main" id="{0AA491F0-79A8-1143-BA94-038339D6CDD5}"/>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41742" name="Rectangle 46">
            <a:extLst>
              <a:ext uri="{FF2B5EF4-FFF2-40B4-BE49-F238E27FC236}">
                <a16:creationId xmlns:a16="http://schemas.microsoft.com/office/drawing/2014/main" id="{09BCEC04-463A-AA41-8CC1-9A61D7106391}"/>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Salib</a:t>
            </a:r>
          </a:p>
        </p:txBody>
      </p:sp>
      <p:sp>
        <p:nvSpPr>
          <p:cNvPr id="541743" name="Rectangle 47">
            <a:extLst>
              <a:ext uri="{FF2B5EF4-FFF2-40B4-BE49-F238E27FC236}">
                <a16:creationId xmlns:a16="http://schemas.microsoft.com/office/drawing/2014/main" id="{A8340D94-2711-7E4E-8AFB-7ABA4DF7EEE3}"/>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44" name="Rectangle 48">
            <a:extLst>
              <a:ext uri="{FF2B5EF4-FFF2-40B4-BE49-F238E27FC236}">
                <a16:creationId xmlns:a16="http://schemas.microsoft.com/office/drawing/2014/main" id="{7A58DE41-49F7-A04C-9F50-0BCEB0B0ED1C}"/>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Gereja</a:t>
            </a:r>
          </a:p>
        </p:txBody>
      </p:sp>
      <p:sp>
        <p:nvSpPr>
          <p:cNvPr id="541745" name="Line 49">
            <a:extLst>
              <a:ext uri="{FF2B5EF4-FFF2-40B4-BE49-F238E27FC236}">
                <a16:creationId xmlns:a16="http://schemas.microsoft.com/office/drawing/2014/main" id="{2D5D64F2-238A-9546-B699-012E08AEF37A}"/>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46" name="Line 50">
            <a:extLst>
              <a:ext uri="{FF2B5EF4-FFF2-40B4-BE49-F238E27FC236}">
                <a16:creationId xmlns:a16="http://schemas.microsoft.com/office/drawing/2014/main" id="{68E653DE-E00E-0548-B8E9-C3853EF0FC60}"/>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47" name="Rectangle 51">
            <a:extLst>
              <a:ext uri="{FF2B5EF4-FFF2-40B4-BE49-F238E27FC236}">
                <a16:creationId xmlns:a16="http://schemas.microsoft.com/office/drawing/2014/main" id="{65D8F6F3-4FE2-8346-AD1B-1422304AC2C2}"/>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48" name="Rectangle 52">
            <a:extLst>
              <a:ext uri="{FF2B5EF4-FFF2-40B4-BE49-F238E27FC236}">
                <a16:creationId xmlns:a16="http://schemas.microsoft.com/office/drawing/2014/main" id="{E031BFC0-EDA7-7142-8DAD-ABF0B980527E}"/>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49" name="Rectangle 53">
            <a:extLst>
              <a:ext uri="{FF2B5EF4-FFF2-40B4-BE49-F238E27FC236}">
                <a16:creationId xmlns:a16="http://schemas.microsoft.com/office/drawing/2014/main" id="{47C6848F-799D-5F45-AA65-11F3444C26E1}"/>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41750" name="Rectangle 54">
            <a:extLst>
              <a:ext uri="{FF2B5EF4-FFF2-40B4-BE49-F238E27FC236}">
                <a16:creationId xmlns:a16="http://schemas.microsoft.com/office/drawing/2014/main" id="{D1119B3F-716A-B741-A4F8-2A9A02D8674D}"/>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Surat-surat</a:t>
            </a:r>
          </a:p>
        </p:txBody>
      </p:sp>
      <p:sp>
        <p:nvSpPr>
          <p:cNvPr id="541724" name="Rectangle 28">
            <a:extLst>
              <a:ext uri="{FF2B5EF4-FFF2-40B4-BE49-F238E27FC236}">
                <a16:creationId xmlns:a16="http://schemas.microsoft.com/office/drawing/2014/main" id="{A09A40F4-EAB6-1045-B1D8-04A452E421F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65</a:t>
            </a:r>
          </a:p>
        </p:txBody>
      </p:sp>
      <p:sp>
        <p:nvSpPr>
          <p:cNvPr id="541723" name="Text Box 27">
            <a:extLst>
              <a:ext uri="{FF2B5EF4-FFF2-40B4-BE49-F238E27FC236}">
                <a16:creationId xmlns:a16="http://schemas.microsoft.com/office/drawing/2014/main" id="{3B4D6C6F-0A91-7342-BEC7-2F2198D3520C}"/>
              </a:ext>
            </a:extLst>
          </p:cNvPr>
          <p:cNvSpPr txBox="1">
            <a:spLocks noChangeArrowheads="1"/>
          </p:cNvSpPr>
          <p:nvPr/>
        </p:nvSpPr>
        <p:spPr bwMode="auto">
          <a:xfrm>
            <a:off x="914400" y="647700"/>
            <a:ext cx="7280275" cy="55784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gradFill rotWithShape="0">
                  <a:gsLst>
                    <a:gs pos="0">
                      <a:schemeClr val="accent1">
                        <a:gamma/>
                        <a:shade val="0"/>
                        <a:invGamma/>
                      </a:schemeClr>
                    </a:gs>
                    <a:gs pos="50000">
                      <a:schemeClr val="accent1"/>
                    </a:gs>
                    <a:gs pos="100000">
                      <a:schemeClr val="accent1">
                        <a:gamma/>
                        <a:shade val="0"/>
                        <a:invGamma/>
                      </a:scheme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a:solidFill>
                  <a:schemeClr val="hlink"/>
                </a:solidFill>
                <a:latin typeface="Helvetica" pitchFamily="2" charset="0"/>
              </a:rPr>
              <a:t>“…Yesus mulai berkhotbah dan berkata: ‘Bertobatlah, sebab </a:t>
            </a:r>
            <a:r>
              <a:rPr lang="en-US" altLang="en-US" sz="4000">
                <a:solidFill>
                  <a:srgbClr val="00FFFF"/>
                </a:solidFill>
                <a:latin typeface="Helvetica" pitchFamily="2" charset="0"/>
              </a:rPr>
              <a:t>Kerajaan Sorga</a:t>
            </a:r>
            <a:r>
              <a:rPr lang="en-US" altLang="en-US" sz="4000">
                <a:solidFill>
                  <a:schemeClr val="hlink"/>
                </a:solidFill>
                <a:latin typeface="Helvetica" pitchFamily="2" charset="0"/>
              </a:rPr>
              <a:t> sudah dekat…Yesus berkeliling di seluruh Galilea, Ia mengajar di rumah-rumah ibadat mereka dan memberitakan </a:t>
            </a:r>
            <a:r>
              <a:rPr lang="en-US" altLang="en-US" sz="4000">
                <a:solidFill>
                  <a:srgbClr val="00FFFF"/>
                </a:solidFill>
                <a:latin typeface="Helvetica" pitchFamily="2" charset="0"/>
              </a:rPr>
              <a:t>injil Kerajaan Allah</a:t>
            </a:r>
            <a:r>
              <a:rPr lang="en-US" altLang="en-US" sz="4000">
                <a:solidFill>
                  <a:schemeClr val="hlink"/>
                </a:solidFill>
                <a:latin typeface="Helvetica" pitchFamily="2" charset="0"/>
              </a:rPr>
              <a:t>…’ ”                  	                  Matt. 4:17,23</a:t>
            </a:r>
          </a:p>
        </p:txBody>
      </p:sp>
    </p:spTree>
  </p:cSld>
  <p:clrMapOvr>
    <a:masterClrMapping/>
  </p:clrMapOvr>
  <p:transition>
    <p:wheel spokes="0"/>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2FE47F16-62BC-E54E-84D9-AF42443351DA}"/>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60388" y="500063"/>
            <a:ext cx="8005762" cy="5865812"/>
          </a:xfrm>
          <a:prstGeom prst="rect">
            <a:avLst/>
          </a:prstGeom>
          <a:noFill/>
          <a:extLst>
            <a:ext uri="{909E8E84-426E-40DD-AFC4-6F175D3DCCD1}">
              <a14:hiddenFill xmlns:a14="http://schemas.microsoft.com/office/drawing/2010/main">
                <a:solidFill>
                  <a:srgbClr val="FFFFFF"/>
                </a:solidFill>
              </a14:hiddenFill>
            </a:ext>
          </a:extLst>
        </p:spPr>
      </p:pic>
      <p:sp>
        <p:nvSpPr>
          <p:cNvPr id="535555" name="Text Box 3">
            <a:extLst>
              <a:ext uri="{FF2B5EF4-FFF2-40B4-BE49-F238E27FC236}">
                <a16:creationId xmlns:a16="http://schemas.microsoft.com/office/drawing/2014/main" id="{ADE62415-BD95-E94E-8AA4-A0D1C5A99E02}"/>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35558" name="Rectangle 6">
            <a:extLst>
              <a:ext uri="{FF2B5EF4-FFF2-40B4-BE49-F238E27FC236}">
                <a16:creationId xmlns:a16="http://schemas.microsoft.com/office/drawing/2014/main" id="{9B9A20AC-5950-D84E-8D3A-0751F2EEEC70}"/>
              </a:ext>
            </a:extLst>
          </p:cNvPr>
          <p:cNvSpPr>
            <a:spLocks noChangeArrowheads="1"/>
          </p:cNvSpPr>
          <p:nvPr/>
        </p:nvSpPr>
        <p:spPr bwMode="auto">
          <a:xfrm>
            <a:off x="563563" y="482600"/>
            <a:ext cx="8002587" cy="5883275"/>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79" name="Text Box 27">
            <a:extLst>
              <a:ext uri="{FF2B5EF4-FFF2-40B4-BE49-F238E27FC236}">
                <a16:creationId xmlns:a16="http://schemas.microsoft.com/office/drawing/2014/main" id="{C034BEAE-33FB-FC46-87C1-728C208D3885}"/>
              </a:ext>
            </a:extLst>
          </p:cNvPr>
          <p:cNvSpPr txBox="1">
            <a:spLocks noChangeArrowheads="1"/>
          </p:cNvSpPr>
          <p:nvPr/>
        </p:nvSpPr>
        <p:spPr bwMode="auto">
          <a:xfrm>
            <a:off x="1352550" y="1465263"/>
            <a:ext cx="6351588" cy="43592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gradFill rotWithShape="0">
                  <a:gsLst>
                    <a:gs pos="0">
                      <a:schemeClr val="accent1">
                        <a:gamma/>
                        <a:shade val="0"/>
                        <a:invGamma/>
                      </a:schemeClr>
                    </a:gs>
                    <a:gs pos="50000">
                      <a:schemeClr val="accent1"/>
                    </a:gs>
                    <a:gs pos="100000">
                      <a:schemeClr val="accent1">
                        <a:gamma/>
                        <a:shade val="0"/>
                        <a:invGamma/>
                      </a:scheme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a:solidFill>
                  <a:schemeClr val="hlink"/>
                </a:solidFill>
                <a:latin typeface="Helvetica" pitchFamily="2" charset="0"/>
              </a:rPr>
              <a:t>“Tetapi carilah dahulu </a:t>
            </a:r>
            <a:r>
              <a:rPr lang="en-US" altLang="en-US" sz="4000">
                <a:solidFill>
                  <a:srgbClr val="00FFFF"/>
                </a:solidFill>
                <a:latin typeface="Helvetica" pitchFamily="2" charset="0"/>
              </a:rPr>
              <a:t>Kerajaan Allah</a:t>
            </a:r>
            <a:r>
              <a:rPr lang="en-US" altLang="en-US" sz="4000">
                <a:solidFill>
                  <a:schemeClr val="hlink"/>
                </a:solidFill>
                <a:latin typeface="Helvetica" pitchFamily="2" charset="0"/>
              </a:rPr>
              <a:t> serta kebenarannya, maka semuanya itu akan ditambahkan kepadamu.”                    		             Matt.  6:33</a:t>
            </a:r>
          </a:p>
        </p:txBody>
      </p:sp>
      <p:sp>
        <p:nvSpPr>
          <p:cNvPr id="535580" name="Rectangle 28">
            <a:extLst>
              <a:ext uri="{FF2B5EF4-FFF2-40B4-BE49-F238E27FC236}">
                <a16:creationId xmlns:a16="http://schemas.microsoft.com/office/drawing/2014/main" id="{9A8D100D-C8F8-2345-9FE1-505187E53A8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66</a:t>
            </a:r>
          </a:p>
        </p:txBody>
      </p:sp>
      <p:sp>
        <p:nvSpPr>
          <p:cNvPr id="535581" name="AutoShape 29">
            <a:extLst>
              <a:ext uri="{FF2B5EF4-FFF2-40B4-BE49-F238E27FC236}">
                <a16:creationId xmlns:a16="http://schemas.microsoft.com/office/drawing/2014/main" id="{77725E5A-1321-9649-80D9-217D9AA2EC23}"/>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82" name="Rectangle 30">
            <a:extLst>
              <a:ext uri="{FF2B5EF4-FFF2-40B4-BE49-F238E27FC236}">
                <a16:creationId xmlns:a16="http://schemas.microsoft.com/office/drawing/2014/main" id="{2C80D628-F862-B441-A74A-680C14A2BA65}"/>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83" name="Line 31">
            <a:extLst>
              <a:ext uri="{FF2B5EF4-FFF2-40B4-BE49-F238E27FC236}">
                <a16:creationId xmlns:a16="http://schemas.microsoft.com/office/drawing/2014/main" id="{2B05FC94-F853-9A4E-9641-FB6C660379F6}"/>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84" name="Line 32">
            <a:extLst>
              <a:ext uri="{FF2B5EF4-FFF2-40B4-BE49-F238E27FC236}">
                <a16:creationId xmlns:a16="http://schemas.microsoft.com/office/drawing/2014/main" id="{754B36B2-2EC0-7542-9F51-BE8AE8D0A24C}"/>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85" name="Line 33">
            <a:extLst>
              <a:ext uri="{FF2B5EF4-FFF2-40B4-BE49-F238E27FC236}">
                <a16:creationId xmlns:a16="http://schemas.microsoft.com/office/drawing/2014/main" id="{5BAF865B-3F17-7740-AF20-46B32DC77BB0}"/>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86" name="Line 34">
            <a:extLst>
              <a:ext uri="{FF2B5EF4-FFF2-40B4-BE49-F238E27FC236}">
                <a16:creationId xmlns:a16="http://schemas.microsoft.com/office/drawing/2014/main" id="{4598C67D-B4D4-E04B-A594-DB0FAA6667D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87" name="Line 35">
            <a:extLst>
              <a:ext uri="{FF2B5EF4-FFF2-40B4-BE49-F238E27FC236}">
                <a16:creationId xmlns:a16="http://schemas.microsoft.com/office/drawing/2014/main" id="{80054B97-4D8B-EC46-839F-5C03CDF7E04A}"/>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88" name="Rectangle 36">
            <a:extLst>
              <a:ext uri="{FF2B5EF4-FFF2-40B4-BE49-F238E27FC236}">
                <a16:creationId xmlns:a16="http://schemas.microsoft.com/office/drawing/2014/main" id="{A1D252A0-9CEF-354C-B9F8-14B5859E8172}"/>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Wahyu</a:t>
            </a:r>
          </a:p>
        </p:txBody>
      </p:sp>
      <p:sp>
        <p:nvSpPr>
          <p:cNvPr id="535589" name="Line 37">
            <a:extLst>
              <a:ext uri="{FF2B5EF4-FFF2-40B4-BE49-F238E27FC236}">
                <a16:creationId xmlns:a16="http://schemas.microsoft.com/office/drawing/2014/main" id="{B4B4F2B6-CE34-504D-A71D-17FEED6A1D51}"/>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90" name="Line 38">
            <a:extLst>
              <a:ext uri="{FF2B5EF4-FFF2-40B4-BE49-F238E27FC236}">
                <a16:creationId xmlns:a16="http://schemas.microsoft.com/office/drawing/2014/main" id="{2BFA68B2-8910-B545-BEBB-57DC0E7082E4}"/>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91" name="Line 39">
            <a:extLst>
              <a:ext uri="{FF2B5EF4-FFF2-40B4-BE49-F238E27FC236}">
                <a16:creationId xmlns:a16="http://schemas.microsoft.com/office/drawing/2014/main" id="{98059679-C1B4-144B-B647-148BA4C10912}"/>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92" name="Line 40">
            <a:extLst>
              <a:ext uri="{FF2B5EF4-FFF2-40B4-BE49-F238E27FC236}">
                <a16:creationId xmlns:a16="http://schemas.microsoft.com/office/drawing/2014/main" id="{2604979D-E596-C743-9F70-42501BFA9AA1}"/>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93" name="Line 41">
            <a:extLst>
              <a:ext uri="{FF2B5EF4-FFF2-40B4-BE49-F238E27FC236}">
                <a16:creationId xmlns:a16="http://schemas.microsoft.com/office/drawing/2014/main" id="{C9249883-CAAB-C54E-8BD4-E65F598FCB2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94" name="Line 42">
            <a:extLst>
              <a:ext uri="{FF2B5EF4-FFF2-40B4-BE49-F238E27FC236}">
                <a16:creationId xmlns:a16="http://schemas.microsoft.com/office/drawing/2014/main" id="{76A9FEC1-277F-7643-9B83-698204576CA5}"/>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595" name="Rectangle 43">
            <a:extLst>
              <a:ext uri="{FF2B5EF4-FFF2-40B4-BE49-F238E27FC236}">
                <a16:creationId xmlns:a16="http://schemas.microsoft.com/office/drawing/2014/main" id="{31A3CA9F-B737-D349-B491-03B192E779D7}"/>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Kitab Injil</a:t>
            </a:r>
          </a:p>
        </p:txBody>
      </p:sp>
      <p:sp>
        <p:nvSpPr>
          <p:cNvPr id="535596" name="Rectangle 44">
            <a:extLst>
              <a:ext uri="{FF2B5EF4-FFF2-40B4-BE49-F238E27FC236}">
                <a16:creationId xmlns:a16="http://schemas.microsoft.com/office/drawing/2014/main" id="{7FA9F5D6-4CCA-D247-8196-2CFD70CF44AB}"/>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Kisah Rasul</a:t>
            </a:r>
          </a:p>
        </p:txBody>
      </p:sp>
      <p:sp>
        <p:nvSpPr>
          <p:cNvPr id="535597" name="Rectangle 45">
            <a:extLst>
              <a:ext uri="{FF2B5EF4-FFF2-40B4-BE49-F238E27FC236}">
                <a16:creationId xmlns:a16="http://schemas.microsoft.com/office/drawing/2014/main" id="{23F61099-1DC9-924B-BA6F-745D4FD2537A}"/>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35598" name="Rectangle 46">
            <a:extLst>
              <a:ext uri="{FF2B5EF4-FFF2-40B4-BE49-F238E27FC236}">
                <a16:creationId xmlns:a16="http://schemas.microsoft.com/office/drawing/2014/main" id="{20E38A07-E9E5-744F-8026-A5AAB065A358}"/>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Salib</a:t>
            </a:r>
          </a:p>
        </p:txBody>
      </p:sp>
      <p:sp>
        <p:nvSpPr>
          <p:cNvPr id="535599" name="Rectangle 47">
            <a:extLst>
              <a:ext uri="{FF2B5EF4-FFF2-40B4-BE49-F238E27FC236}">
                <a16:creationId xmlns:a16="http://schemas.microsoft.com/office/drawing/2014/main" id="{C55E6F0E-E727-FC4B-89BE-1C84F76B574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600" name="Rectangle 48">
            <a:extLst>
              <a:ext uri="{FF2B5EF4-FFF2-40B4-BE49-F238E27FC236}">
                <a16:creationId xmlns:a16="http://schemas.microsoft.com/office/drawing/2014/main" id="{10C01518-4A73-1546-B319-D3706299E614}"/>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Gereja</a:t>
            </a:r>
          </a:p>
        </p:txBody>
      </p:sp>
      <p:sp>
        <p:nvSpPr>
          <p:cNvPr id="535601" name="Line 49">
            <a:extLst>
              <a:ext uri="{FF2B5EF4-FFF2-40B4-BE49-F238E27FC236}">
                <a16:creationId xmlns:a16="http://schemas.microsoft.com/office/drawing/2014/main" id="{0AEB1A1A-353A-9642-840A-556B7ABF1262}"/>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602" name="Line 50">
            <a:extLst>
              <a:ext uri="{FF2B5EF4-FFF2-40B4-BE49-F238E27FC236}">
                <a16:creationId xmlns:a16="http://schemas.microsoft.com/office/drawing/2014/main" id="{764DA6C8-53A3-A547-9A95-77B4D851A938}"/>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603" name="Rectangle 51">
            <a:extLst>
              <a:ext uri="{FF2B5EF4-FFF2-40B4-BE49-F238E27FC236}">
                <a16:creationId xmlns:a16="http://schemas.microsoft.com/office/drawing/2014/main" id="{BD693FBD-121C-EB47-AEA0-5DA12F648043}"/>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604" name="Rectangle 52">
            <a:extLst>
              <a:ext uri="{FF2B5EF4-FFF2-40B4-BE49-F238E27FC236}">
                <a16:creationId xmlns:a16="http://schemas.microsoft.com/office/drawing/2014/main" id="{66C2828F-71C0-1049-B579-58C68C116000}"/>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5605" name="Rectangle 53">
            <a:extLst>
              <a:ext uri="{FF2B5EF4-FFF2-40B4-BE49-F238E27FC236}">
                <a16:creationId xmlns:a16="http://schemas.microsoft.com/office/drawing/2014/main" id="{246042ED-7DCE-CD4E-BC37-579F56493091}"/>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35606" name="Rectangle 54">
            <a:extLst>
              <a:ext uri="{FF2B5EF4-FFF2-40B4-BE49-F238E27FC236}">
                <a16:creationId xmlns:a16="http://schemas.microsoft.com/office/drawing/2014/main" id="{07CF8AC3-4A41-5749-A461-6BE625556B59}"/>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Surat-surat</a:t>
            </a:r>
          </a:p>
        </p:txBody>
      </p:sp>
    </p:spTree>
  </p:cSld>
  <p:clrMapOvr>
    <a:masterClrMapping/>
  </p:clrMapOvr>
  <p:transition>
    <p:wheel spokes="0"/>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6578" name="Picture 2">
            <a:extLst>
              <a:ext uri="{FF2B5EF4-FFF2-40B4-BE49-F238E27FC236}">
                <a16:creationId xmlns:a16="http://schemas.microsoft.com/office/drawing/2014/main" id="{CA753D49-645D-C741-B5C5-70B9DA003939}"/>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60388" y="500063"/>
            <a:ext cx="8005762" cy="5865812"/>
          </a:xfrm>
          <a:prstGeom prst="rect">
            <a:avLst/>
          </a:prstGeom>
          <a:noFill/>
          <a:extLst>
            <a:ext uri="{909E8E84-426E-40DD-AFC4-6F175D3DCCD1}">
              <a14:hiddenFill xmlns:a14="http://schemas.microsoft.com/office/drawing/2010/main">
                <a:solidFill>
                  <a:srgbClr val="FFFFFF"/>
                </a:solidFill>
              </a14:hiddenFill>
            </a:ext>
          </a:extLst>
        </p:spPr>
      </p:pic>
      <p:sp>
        <p:nvSpPr>
          <p:cNvPr id="536579" name="Text Box 3">
            <a:extLst>
              <a:ext uri="{FF2B5EF4-FFF2-40B4-BE49-F238E27FC236}">
                <a16:creationId xmlns:a16="http://schemas.microsoft.com/office/drawing/2014/main" id="{B80CE983-B211-C64E-B622-5C18A1A07AB1}"/>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36582" name="Rectangle 6">
            <a:extLst>
              <a:ext uri="{FF2B5EF4-FFF2-40B4-BE49-F238E27FC236}">
                <a16:creationId xmlns:a16="http://schemas.microsoft.com/office/drawing/2014/main" id="{046F77A3-A7FF-E84E-BDB1-5FA184958A93}"/>
              </a:ext>
            </a:extLst>
          </p:cNvPr>
          <p:cNvSpPr>
            <a:spLocks noChangeArrowheads="1"/>
          </p:cNvSpPr>
          <p:nvPr/>
        </p:nvSpPr>
        <p:spPr bwMode="auto">
          <a:xfrm>
            <a:off x="563563" y="482600"/>
            <a:ext cx="8002587" cy="5883275"/>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03" name="Text Box 27">
            <a:extLst>
              <a:ext uri="{FF2B5EF4-FFF2-40B4-BE49-F238E27FC236}">
                <a16:creationId xmlns:a16="http://schemas.microsoft.com/office/drawing/2014/main" id="{3CEF1C80-DA14-EA48-A2B4-BF5821ABE2CD}"/>
              </a:ext>
            </a:extLst>
          </p:cNvPr>
          <p:cNvSpPr txBox="1">
            <a:spLocks noChangeArrowheads="1"/>
          </p:cNvSpPr>
          <p:nvPr/>
        </p:nvSpPr>
        <p:spPr bwMode="auto">
          <a:xfrm>
            <a:off x="1016000" y="1570038"/>
            <a:ext cx="6707188" cy="37814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gradFill rotWithShape="0">
                  <a:gsLst>
                    <a:gs pos="0">
                      <a:schemeClr val="accent1">
                        <a:gamma/>
                        <a:shade val="0"/>
                        <a:invGamma/>
                      </a:schemeClr>
                    </a:gs>
                    <a:gs pos="50000">
                      <a:schemeClr val="accent1"/>
                    </a:gs>
                    <a:gs pos="100000">
                      <a:schemeClr val="accent1">
                        <a:gamma/>
                        <a:shade val="0"/>
                        <a:invGamma/>
                      </a:scheme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a:solidFill>
                  <a:schemeClr val="hlink"/>
                </a:solidFill>
                <a:latin typeface="Helvetica" pitchFamily="2" charset="0"/>
              </a:rPr>
              <a:t>“Ia telah melepaskan kita dari kuasa kegelapan dan memindahkan kita ke dalam </a:t>
            </a:r>
            <a:r>
              <a:rPr lang="en-US" altLang="en-US" sz="4000">
                <a:solidFill>
                  <a:srgbClr val="00FFFF"/>
                </a:solidFill>
                <a:latin typeface="Helvetica" pitchFamily="2" charset="0"/>
              </a:rPr>
              <a:t>Kerajaan Anak-Nya yang kekasih</a:t>
            </a:r>
            <a:r>
              <a:rPr lang="en-US" altLang="en-US" sz="4000">
                <a:solidFill>
                  <a:schemeClr val="hlink"/>
                </a:solidFill>
                <a:latin typeface="Helvetica" pitchFamily="2" charset="0"/>
              </a:rPr>
              <a:t>.” </a:t>
            </a:r>
          </a:p>
          <a:p>
            <a:pPr algn="ctr">
              <a:spcBef>
                <a:spcPct val="50000"/>
              </a:spcBef>
            </a:pPr>
            <a:r>
              <a:rPr lang="en-US" altLang="en-US" sz="2800">
                <a:solidFill>
                  <a:schemeClr val="hlink"/>
                </a:solidFill>
                <a:latin typeface="Helvetica" pitchFamily="2" charset="0"/>
              </a:rPr>
              <a:t>                                 Kol. 1:13</a:t>
            </a:r>
            <a:endParaRPr lang="en-US" altLang="en-US" sz="4000">
              <a:solidFill>
                <a:schemeClr val="hlink"/>
              </a:solidFill>
              <a:latin typeface="Helvetica" pitchFamily="2" charset="0"/>
            </a:endParaRPr>
          </a:p>
        </p:txBody>
      </p:sp>
      <p:sp>
        <p:nvSpPr>
          <p:cNvPr id="536604" name="Rectangle 28">
            <a:extLst>
              <a:ext uri="{FF2B5EF4-FFF2-40B4-BE49-F238E27FC236}">
                <a16:creationId xmlns:a16="http://schemas.microsoft.com/office/drawing/2014/main" id="{83577531-9AE8-B642-A4A2-1724CB3A5E4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67</a:t>
            </a:r>
          </a:p>
        </p:txBody>
      </p:sp>
      <p:sp>
        <p:nvSpPr>
          <p:cNvPr id="536605" name="AutoShape 29">
            <a:extLst>
              <a:ext uri="{FF2B5EF4-FFF2-40B4-BE49-F238E27FC236}">
                <a16:creationId xmlns:a16="http://schemas.microsoft.com/office/drawing/2014/main" id="{7679611E-D1D9-ED4B-B15B-95FD6DFF962A}"/>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06" name="Rectangle 30">
            <a:extLst>
              <a:ext uri="{FF2B5EF4-FFF2-40B4-BE49-F238E27FC236}">
                <a16:creationId xmlns:a16="http://schemas.microsoft.com/office/drawing/2014/main" id="{DB2C90C5-4592-3A49-9E46-F4684461BDC7}"/>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07" name="Line 31">
            <a:extLst>
              <a:ext uri="{FF2B5EF4-FFF2-40B4-BE49-F238E27FC236}">
                <a16:creationId xmlns:a16="http://schemas.microsoft.com/office/drawing/2014/main" id="{0BF03F35-A520-EF4A-A0F4-B67A334D573F}"/>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08" name="Line 32">
            <a:extLst>
              <a:ext uri="{FF2B5EF4-FFF2-40B4-BE49-F238E27FC236}">
                <a16:creationId xmlns:a16="http://schemas.microsoft.com/office/drawing/2014/main" id="{D7AD1D4E-3312-6740-82C4-D92BB2AF13B1}"/>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09" name="Line 33">
            <a:extLst>
              <a:ext uri="{FF2B5EF4-FFF2-40B4-BE49-F238E27FC236}">
                <a16:creationId xmlns:a16="http://schemas.microsoft.com/office/drawing/2014/main" id="{9FC02FCC-27E3-CD48-BCF6-859261825549}"/>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10" name="Line 34">
            <a:extLst>
              <a:ext uri="{FF2B5EF4-FFF2-40B4-BE49-F238E27FC236}">
                <a16:creationId xmlns:a16="http://schemas.microsoft.com/office/drawing/2014/main" id="{978F5100-8168-E245-BBAD-304E34ED8145}"/>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11" name="Line 35">
            <a:extLst>
              <a:ext uri="{FF2B5EF4-FFF2-40B4-BE49-F238E27FC236}">
                <a16:creationId xmlns:a16="http://schemas.microsoft.com/office/drawing/2014/main" id="{D3E82B6C-F154-FD45-BE30-0E2C356E0CE0}"/>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12" name="Rectangle 36">
            <a:extLst>
              <a:ext uri="{FF2B5EF4-FFF2-40B4-BE49-F238E27FC236}">
                <a16:creationId xmlns:a16="http://schemas.microsoft.com/office/drawing/2014/main" id="{2964972F-BD4A-0D40-BFC9-E1DFDD30D597}"/>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Wahyu</a:t>
            </a:r>
          </a:p>
        </p:txBody>
      </p:sp>
      <p:sp>
        <p:nvSpPr>
          <p:cNvPr id="536613" name="Line 37">
            <a:extLst>
              <a:ext uri="{FF2B5EF4-FFF2-40B4-BE49-F238E27FC236}">
                <a16:creationId xmlns:a16="http://schemas.microsoft.com/office/drawing/2014/main" id="{E8AEB1E6-E488-E84E-AC12-103F3C2BAABD}"/>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14" name="Line 38">
            <a:extLst>
              <a:ext uri="{FF2B5EF4-FFF2-40B4-BE49-F238E27FC236}">
                <a16:creationId xmlns:a16="http://schemas.microsoft.com/office/drawing/2014/main" id="{614328DB-6247-0F4B-930D-41328AA7E0DF}"/>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15" name="Line 39">
            <a:extLst>
              <a:ext uri="{FF2B5EF4-FFF2-40B4-BE49-F238E27FC236}">
                <a16:creationId xmlns:a16="http://schemas.microsoft.com/office/drawing/2014/main" id="{360E5F9D-BF11-594A-9269-2CA9BAD4ED79}"/>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16" name="Line 40">
            <a:extLst>
              <a:ext uri="{FF2B5EF4-FFF2-40B4-BE49-F238E27FC236}">
                <a16:creationId xmlns:a16="http://schemas.microsoft.com/office/drawing/2014/main" id="{F0988B22-E1AC-9641-A197-7AF2D98BCB94}"/>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17" name="Line 41">
            <a:extLst>
              <a:ext uri="{FF2B5EF4-FFF2-40B4-BE49-F238E27FC236}">
                <a16:creationId xmlns:a16="http://schemas.microsoft.com/office/drawing/2014/main" id="{4F548EE5-9805-B348-85D2-4688F36B3402}"/>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18" name="Line 42">
            <a:extLst>
              <a:ext uri="{FF2B5EF4-FFF2-40B4-BE49-F238E27FC236}">
                <a16:creationId xmlns:a16="http://schemas.microsoft.com/office/drawing/2014/main" id="{0C782AC1-FC0A-4142-B4F4-F6521B0D8D3F}"/>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19" name="Rectangle 43">
            <a:extLst>
              <a:ext uri="{FF2B5EF4-FFF2-40B4-BE49-F238E27FC236}">
                <a16:creationId xmlns:a16="http://schemas.microsoft.com/office/drawing/2014/main" id="{27CDD33A-5989-6B46-9F99-247B39E5AF08}"/>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Kitab Injil</a:t>
            </a:r>
          </a:p>
        </p:txBody>
      </p:sp>
      <p:sp>
        <p:nvSpPr>
          <p:cNvPr id="536620" name="Rectangle 44">
            <a:extLst>
              <a:ext uri="{FF2B5EF4-FFF2-40B4-BE49-F238E27FC236}">
                <a16:creationId xmlns:a16="http://schemas.microsoft.com/office/drawing/2014/main" id="{D3B722C7-9A4F-664C-9A7D-70428BB9FB59}"/>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Kisah Rasul</a:t>
            </a:r>
          </a:p>
        </p:txBody>
      </p:sp>
      <p:sp>
        <p:nvSpPr>
          <p:cNvPr id="536621" name="Rectangle 45">
            <a:extLst>
              <a:ext uri="{FF2B5EF4-FFF2-40B4-BE49-F238E27FC236}">
                <a16:creationId xmlns:a16="http://schemas.microsoft.com/office/drawing/2014/main" id="{F995553E-1F52-D144-96DB-F1CCB375E87F}"/>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36622" name="Rectangle 46">
            <a:extLst>
              <a:ext uri="{FF2B5EF4-FFF2-40B4-BE49-F238E27FC236}">
                <a16:creationId xmlns:a16="http://schemas.microsoft.com/office/drawing/2014/main" id="{A289CA98-7093-144F-9644-756D3F35AC6E}"/>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Salib</a:t>
            </a:r>
          </a:p>
        </p:txBody>
      </p:sp>
      <p:sp>
        <p:nvSpPr>
          <p:cNvPr id="536623" name="Rectangle 47">
            <a:extLst>
              <a:ext uri="{FF2B5EF4-FFF2-40B4-BE49-F238E27FC236}">
                <a16:creationId xmlns:a16="http://schemas.microsoft.com/office/drawing/2014/main" id="{0E901DAF-E381-7B49-8D10-5C863567D4DC}"/>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24" name="Rectangle 48">
            <a:extLst>
              <a:ext uri="{FF2B5EF4-FFF2-40B4-BE49-F238E27FC236}">
                <a16:creationId xmlns:a16="http://schemas.microsoft.com/office/drawing/2014/main" id="{214FF0E0-4526-EE40-B361-09D24070CA8B}"/>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Gereja</a:t>
            </a:r>
          </a:p>
        </p:txBody>
      </p:sp>
      <p:sp>
        <p:nvSpPr>
          <p:cNvPr id="536625" name="Line 49">
            <a:extLst>
              <a:ext uri="{FF2B5EF4-FFF2-40B4-BE49-F238E27FC236}">
                <a16:creationId xmlns:a16="http://schemas.microsoft.com/office/drawing/2014/main" id="{76618087-572C-EF47-B43D-EB94118F737E}"/>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26" name="Line 50">
            <a:extLst>
              <a:ext uri="{FF2B5EF4-FFF2-40B4-BE49-F238E27FC236}">
                <a16:creationId xmlns:a16="http://schemas.microsoft.com/office/drawing/2014/main" id="{FAE351C7-04AB-7440-B2EA-EDDC32884586}"/>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27" name="Rectangle 51">
            <a:extLst>
              <a:ext uri="{FF2B5EF4-FFF2-40B4-BE49-F238E27FC236}">
                <a16:creationId xmlns:a16="http://schemas.microsoft.com/office/drawing/2014/main" id="{A9AC04A2-B665-504D-A345-D95E0F27F2E4}"/>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28" name="Rectangle 52">
            <a:extLst>
              <a:ext uri="{FF2B5EF4-FFF2-40B4-BE49-F238E27FC236}">
                <a16:creationId xmlns:a16="http://schemas.microsoft.com/office/drawing/2014/main" id="{643CA528-3FF6-7647-AE34-47080EBEAD30}"/>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6629" name="Rectangle 53">
            <a:extLst>
              <a:ext uri="{FF2B5EF4-FFF2-40B4-BE49-F238E27FC236}">
                <a16:creationId xmlns:a16="http://schemas.microsoft.com/office/drawing/2014/main" id="{A0B36854-EAFF-8C4A-9C73-BB11F4202309}"/>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36630" name="Rectangle 54">
            <a:extLst>
              <a:ext uri="{FF2B5EF4-FFF2-40B4-BE49-F238E27FC236}">
                <a16:creationId xmlns:a16="http://schemas.microsoft.com/office/drawing/2014/main" id="{6E2D69E5-D80B-2C47-B289-B77E686162D5}"/>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Surat-surat</a:t>
            </a:r>
          </a:p>
        </p:txBody>
      </p:sp>
    </p:spTree>
  </p:cSld>
  <p:clrMapOvr>
    <a:masterClrMapping/>
  </p:clrMapOvr>
  <p:transition>
    <p:wheel spokes="0"/>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3266" name="Picture 2">
            <a:extLst>
              <a:ext uri="{FF2B5EF4-FFF2-40B4-BE49-F238E27FC236}">
                <a16:creationId xmlns:a16="http://schemas.microsoft.com/office/drawing/2014/main" id="{ED7BFA21-290E-7B4A-9F85-FCEEC10CAA0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dist="152928" dir="2901988"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523267" name="Rectangle 3">
            <a:extLst>
              <a:ext uri="{FF2B5EF4-FFF2-40B4-BE49-F238E27FC236}">
                <a16:creationId xmlns:a16="http://schemas.microsoft.com/office/drawing/2014/main" id="{965055B3-0D3C-0E43-BBA9-5EAA223974B9}"/>
              </a:ext>
            </a:extLst>
          </p:cNvPr>
          <p:cNvSpPr>
            <a:spLocks noChangeArrowheads="1"/>
          </p:cNvSpPr>
          <p:nvPr/>
        </p:nvSpPr>
        <p:spPr bwMode="auto">
          <a:xfrm>
            <a:off x="542925" y="1587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23268" name="Rectangle 4">
            <a:extLst>
              <a:ext uri="{FF2B5EF4-FFF2-40B4-BE49-F238E27FC236}">
                <a16:creationId xmlns:a16="http://schemas.microsoft.com/office/drawing/2014/main" id="{4F6E2F51-02CE-1446-8819-E8D82386881E}"/>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90" name="Text Box 26">
            <a:extLst>
              <a:ext uri="{FF2B5EF4-FFF2-40B4-BE49-F238E27FC236}">
                <a16:creationId xmlns:a16="http://schemas.microsoft.com/office/drawing/2014/main" id="{507CCA1C-2AD4-414C-AA81-52A0C37C3D64}"/>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23292" name="Text Box 28">
            <a:extLst>
              <a:ext uri="{FF2B5EF4-FFF2-40B4-BE49-F238E27FC236}">
                <a16:creationId xmlns:a16="http://schemas.microsoft.com/office/drawing/2014/main" id="{EBA87223-E380-7B49-B895-6FC7EA7282B4}"/>
              </a:ext>
            </a:extLst>
          </p:cNvPr>
          <p:cNvSpPr txBox="1">
            <a:spLocks noChangeArrowheads="1"/>
          </p:cNvSpPr>
          <p:nvPr/>
        </p:nvSpPr>
        <p:spPr bwMode="auto">
          <a:xfrm>
            <a:off x="8572500" y="6446838"/>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6</a:t>
            </a:r>
          </a:p>
        </p:txBody>
      </p:sp>
      <p:sp>
        <p:nvSpPr>
          <p:cNvPr id="523293" name="Rectangle 29">
            <a:extLst>
              <a:ext uri="{FF2B5EF4-FFF2-40B4-BE49-F238E27FC236}">
                <a16:creationId xmlns:a16="http://schemas.microsoft.com/office/drawing/2014/main" id="{409AE019-4EB9-5E44-9157-8CDD07D0735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523294" name="Line 30">
            <a:extLst>
              <a:ext uri="{FF2B5EF4-FFF2-40B4-BE49-F238E27FC236}">
                <a16:creationId xmlns:a16="http://schemas.microsoft.com/office/drawing/2014/main" id="{E4E26C48-03E5-1448-BC3B-DE8E989E59C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523303" name="Group 39">
            <a:extLst>
              <a:ext uri="{FF2B5EF4-FFF2-40B4-BE49-F238E27FC236}">
                <a16:creationId xmlns:a16="http://schemas.microsoft.com/office/drawing/2014/main" id="{244003EF-DDA5-F94A-B34A-3C891624A7A4}"/>
              </a:ext>
            </a:extLst>
          </p:cNvPr>
          <p:cNvGrpSpPr>
            <a:grpSpLocks/>
          </p:cNvGrpSpPr>
          <p:nvPr/>
        </p:nvGrpSpPr>
        <p:grpSpPr bwMode="auto">
          <a:xfrm>
            <a:off x="2486025" y="2003425"/>
            <a:ext cx="2427288" cy="396875"/>
            <a:chOff x="1572" y="1262"/>
            <a:chExt cx="1529" cy="250"/>
          </a:xfrm>
        </p:grpSpPr>
        <p:sp>
          <p:nvSpPr>
            <p:cNvPr id="523297" name="Oval 33">
              <a:extLst>
                <a:ext uri="{FF2B5EF4-FFF2-40B4-BE49-F238E27FC236}">
                  <a16:creationId xmlns:a16="http://schemas.microsoft.com/office/drawing/2014/main" id="{3CBF432D-3468-6A49-82A6-250C366B403A}"/>
                </a:ext>
              </a:extLst>
            </p:cNvPr>
            <p:cNvSpPr>
              <a:spLocks noChangeArrowheads="1"/>
            </p:cNvSpPr>
            <p:nvPr/>
          </p:nvSpPr>
          <p:spPr bwMode="auto">
            <a:xfrm>
              <a:off x="2863" y="1347"/>
              <a:ext cx="133" cy="133"/>
            </a:xfrm>
            <a:prstGeom prst="ellipse">
              <a:avLst/>
            </a:prstGeom>
            <a:solidFill>
              <a:srgbClr val="FF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523300" name="Text Box 36">
              <a:extLst>
                <a:ext uri="{FF2B5EF4-FFF2-40B4-BE49-F238E27FC236}">
                  <a16:creationId xmlns:a16="http://schemas.microsoft.com/office/drawing/2014/main" id="{2B9FA8FE-1C8C-6240-BD9C-349A3B166D00}"/>
                </a:ext>
              </a:extLst>
            </p:cNvPr>
            <p:cNvSpPr txBox="1">
              <a:spLocks noChangeArrowheads="1"/>
            </p:cNvSpPr>
            <p:nvPr/>
          </p:nvSpPr>
          <p:spPr bwMode="auto">
            <a:xfrm>
              <a:off x="1572" y="1262"/>
              <a:ext cx="1529" cy="2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chemeClr val="tx1"/>
                  </a:solidFill>
                  <a:ea typeface="Gulim" panose="020B0600000101010101" pitchFamily="34" charset="-127"/>
                </a:rPr>
                <a:t>NAZARET</a:t>
              </a:r>
            </a:p>
          </p:txBody>
        </p:sp>
      </p:grpSp>
      <p:grpSp>
        <p:nvGrpSpPr>
          <p:cNvPr id="523306" name="Group 42">
            <a:extLst>
              <a:ext uri="{FF2B5EF4-FFF2-40B4-BE49-F238E27FC236}">
                <a16:creationId xmlns:a16="http://schemas.microsoft.com/office/drawing/2014/main" id="{C57FCFF6-DAC1-9547-BE08-DBFB921AFD3F}"/>
              </a:ext>
            </a:extLst>
          </p:cNvPr>
          <p:cNvGrpSpPr>
            <a:grpSpLocks/>
          </p:cNvGrpSpPr>
          <p:nvPr/>
        </p:nvGrpSpPr>
        <p:grpSpPr bwMode="auto">
          <a:xfrm>
            <a:off x="4367213" y="4132263"/>
            <a:ext cx="2427287" cy="396875"/>
            <a:chOff x="2751" y="2603"/>
            <a:chExt cx="1529" cy="250"/>
          </a:xfrm>
        </p:grpSpPr>
        <p:sp>
          <p:nvSpPr>
            <p:cNvPr id="523295" name="Oval 31">
              <a:extLst>
                <a:ext uri="{FF2B5EF4-FFF2-40B4-BE49-F238E27FC236}">
                  <a16:creationId xmlns:a16="http://schemas.microsoft.com/office/drawing/2014/main" id="{D2B40286-C029-F94B-B592-48F3C55859EA}"/>
                </a:ext>
              </a:extLst>
            </p:cNvPr>
            <p:cNvSpPr>
              <a:spLocks noChangeArrowheads="1"/>
            </p:cNvSpPr>
            <p:nvPr/>
          </p:nvSpPr>
          <p:spPr bwMode="auto">
            <a:xfrm>
              <a:off x="2846" y="2661"/>
              <a:ext cx="133" cy="133"/>
            </a:xfrm>
            <a:prstGeom prst="ellipse">
              <a:avLst/>
            </a:prstGeom>
            <a:solidFill>
              <a:srgbClr val="FF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523301" name="Text Box 37">
              <a:extLst>
                <a:ext uri="{FF2B5EF4-FFF2-40B4-BE49-F238E27FC236}">
                  <a16:creationId xmlns:a16="http://schemas.microsoft.com/office/drawing/2014/main" id="{F3838478-A551-454D-B421-CFBD2FB5FA6F}"/>
                </a:ext>
              </a:extLst>
            </p:cNvPr>
            <p:cNvSpPr txBox="1">
              <a:spLocks noChangeArrowheads="1"/>
            </p:cNvSpPr>
            <p:nvPr/>
          </p:nvSpPr>
          <p:spPr bwMode="auto">
            <a:xfrm>
              <a:off x="2751" y="2603"/>
              <a:ext cx="1529" cy="2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chemeClr val="tx1"/>
                  </a:solidFill>
                  <a:ea typeface="Gulim" panose="020B0600000101010101" pitchFamily="34" charset="-127"/>
                </a:rPr>
                <a:t>YERUSALEM</a:t>
              </a:r>
            </a:p>
          </p:txBody>
        </p:sp>
      </p:grpSp>
      <p:grpSp>
        <p:nvGrpSpPr>
          <p:cNvPr id="523305" name="Group 41">
            <a:extLst>
              <a:ext uri="{FF2B5EF4-FFF2-40B4-BE49-F238E27FC236}">
                <a16:creationId xmlns:a16="http://schemas.microsoft.com/office/drawing/2014/main" id="{A1792F0A-C6E1-9140-9F0A-D68B2117C789}"/>
              </a:ext>
            </a:extLst>
          </p:cNvPr>
          <p:cNvGrpSpPr>
            <a:grpSpLocks/>
          </p:cNvGrpSpPr>
          <p:nvPr/>
        </p:nvGrpSpPr>
        <p:grpSpPr bwMode="auto">
          <a:xfrm>
            <a:off x="2127250" y="4383088"/>
            <a:ext cx="2427288" cy="396875"/>
            <a:chOff x="1346" y="2761"/>
            <a:chExt cx="1529" cy="250"/>
          </a:xfrm>
        </p:grpSpPr>
        <p:sp>
          <p:nvSpPr>
            <p:cNvPr id="523296" name="Oval 32">
              <a:extLst>
                <a:ext uri="{FF2B5EF4-FFF2-40B4-BE49-F238E27FC236}">
                  <a16:creationId xmlns:a16="http://schemas.microsoft.com/office/drawing/2014/main" id="{51857496-93CE-6B40-8DD8-60D386452D95}"/>
                </a:ext>
              </a:extLst>
            </p:cNvPr>
            <p:cNvSpPr>
              <a:spLocks noChangeArrowheads="1"/>
            </p:cNvSpPr>
            <p:nvPr/>
          </p:nvSpPr>
          <p:spPr bwMode="auto">
            <a:xfrm>
              <a:off x="2657" y="2835"/>
              <a:ext cx="133" cy="133"/>
            </a:xfrm>
            <a:prstGeom prst="ellipse">
              <a:avLst/>
            </a:prstGeom>
            <a:solidFill>
              <a:srgbClr val="FF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523302" name="Text Box 38">
              <a:extLst>
                <a:ext uri="{FF2B5EF4-FFF2-40B4-BE49-F238E27FC236}">
                  <a16:creationId xmlns:a16="http://schemas.microsoft.com/office/drawing/2014/main" id="{C0E49823-DE29-534A-92AA-128B86B5CFBD}"/>
                </a:ext>
              </a:extLst>
            </p:cNvPr>
            <p:cNvSpPr txBox="1">
              <a:spLocks noChangeArrowheads="1"/>
            </p:cNvSpPr>
            <p:nvPr/>
          </p:nvSpPr>
          <p:spPr bwMode="auto">
            <a:xfrm>
              <a:off x="1346" y="2761"/>
              <a:ext cx="1529" cy="2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chemeClr val="tx1"/>
                  </a:solidFill>
                  <a:ea typeface="Gulim" panose="020B0600000101010101" pitchFamily="34" charset="-127"/>
                </a:rPr>
                <a:t>BETLEHEM</a:t>
              </a:r>
            </a:p>
          </p:txBody>
        </p:sp>
      </p:grpSp>
      <p:sp>
        <p:nvSpPr>
          <p:cNvPr id="523319" name="Freeform 55">
            <a:extLst>
              <a:ext uri="{FF2B5EF4-FFF2-40B4-BE49-F238E27FC236}">
                <a16:creationId xmlns:a16="http://schemas.microsoft.com/office/drawing/2014/main" id="{F22A9EE2-98B1-B243-9C4C-8F6E4BF859C4}"/>
              </a:ext>
            </a:extLst>
          </p:cNvPr>
          <p:cNvSpPr>
            <a:spLocks/>
          </p:cNvSpPr>
          <p:nvPr/>
        </p:nvSpPr>
        <p:spPr bwMode="auto">
          <a:xfrm>
            <a:off x="4343400" y="1287463"/>
            <a:ext cx="1074738" cy="1519237"/>
          </a:xfrm>
          <a:custGeom>
            <a:avLst/>
            <a:gdLst>
              <a:gd name="T0" fmla="*/ 13 w 677"/>
              <a:gd name="T1" fmla="*/ 680 h 957"/>
              <a:gd name="T2" fmla="*/ 48 w 677"/>
              <a:gd name="T3" fmla="*/ 701 h 957"/>
              <a:gd name="T4" fmla="*/ 67 w 677"/>
              <a:gd name="T5" fmla="*/ 728 h 957"/>
              <a:gd name="T6" fmla="*/ 107 w 677"/>
              <a:gd name="T7" fmla="*/ 850 h 957"/>
              <a:gd name="T8" fmla="*/ 131 w 677"/>
              <a:gd name="T9" fmla="*/ 906 h 957"/>
              <a:gd name="T10" fmla="*/ 208 w 677"/>
              <a:gd name="T11" fmla="*/ 957 h 957"/>
              <a:gd name="T12" fmla="*/ 283 w 677"/>
              <a:gd name="T13" fmla="*/ 952 h 957"/>
              <a:gd name="T14" fmla="*/ 309 w 677"/>
              <a:gd name="T15" fmla="*/ 944 h 957"/>
              <a:gd name="T16" fmla="*/ 325 w 677"/>
              <a:gd name="T17" fmla="*/ 938 h 957"/>
              <a:gd name="T18" fmla="*/ 349 w 677"/>
              <a:gd name="T19" fmla="*/ 912 h 957"/>
              <a:gd name="T20" fmla="*/ 355 w 677"/>
              <a:gd name="T21" fmla="*/ 896 h 957"/>
              <a:gd name="T22" fmla="*/ 344 w 677"/>
              <a:gd name="T23" fmla="*/ 866 h 957"/>
              <a:gd name="T24" fmla="*/ 355 w 677"/>
              <a:gd name="T25" fmla="*/ 757 h 957"/>
              <a:gd name="T26" fmla="*/ 376 w 677"/>
              <a:gd name="T27" fmla="*/ 736 h 957"/>
              <a:gd name="T28" fmla="*/ 392 w 677"/>
              <a:gd name="T29" fmla="*/ 730 h 957"/>
              <a:gd name="T30" fmla="*/ 432 w 677"/>
              <a:gd name="T31" fmla="*/ 749 h 957"/>
              <a:gd name="T32" fmla="*/ 493 w 677"/>
              <a:gd name="T33" fmla="*/ 786 h 957"/>
              <a:gd name="T34" fmla="*/ 536 w 677"/>
              <a:gd name="T35" fmla="*/ 770 h 957"/>
              <a:gd name="T36" fmla="*/ 555 w 677"/>
              <a:gd name="T37" fmla="*/ 674 h 957"/>
              <a:gd name="T38" fmla="*/ 587 w 677"/>
              <a:gd name="T39" fmla="*/ 608 h 957"/>
              <a:gd name="T40" fmla="*/ 600 w 677"/>
              <a:gd name="T41" fmla="*/ 600 h 957"/>
              <a:gd name="T42" fmla="*/ 629 w 677"/>
              <a:gd name="T43" fmla="*/ 570 h 957"/>
              <a:gd name="T44" fmla="*/ 651 w 677"/>
              <a:gd name="T45" fmla="*/ 520 h 957"/>
              <a:gd name="T46" fmla="*/ 677 w 677"/>
              <a:gd name="T47" fmla="*/ 424 h 957"/>
              <a:gd name="T48" fmla="*/ 653 w 677"/>
              <a:gd name="T49" fmla="*/ 365 h 957"/>
              <a:gd name="T50" fmla="*/ 645 w 677"/>
              <a:gd name="T51" fmla="*/ 368 h 957"/>
              <a:gd name="T52" fmla="*/ 651 w 677"/>
              <a:gd name="T53" fmla="*/ 362 h 957"/>
              <a:gd name="T54" fmla="*/ 640 w 677"/>
              <a:gd name="T55" fmla="*/ 330 h 957"/>
              <a:gd name="T56" fmla="*/ 653 w 677"/>
              <a:gd name="T57" fmla="*/ 226 h 957"/>
              <a:gd name="T58" fmla="*/ 661 w 677"/>
              <a:gd name="T59" fmla="*/ 186 h 957"/>
              <a:gd name="T60" fmla="*/ 624 w 677"/>
              <a:gd name="T61" fmla="*/ 122 h 957"/>
              <a:gd name="T62" fmla="*/ 581 w 677"/>
              <a:gd name="T63" fmla="*/ 109 h 957"/>
              <a:gd name="T64" fmla="*/ 560 w 677"/>
              <a:gd name="T65" fmla="*/ 104 h 957"/>
              <a:gd name="T66" fmla="*/ 525 w 677"/>
              <a:gd name="T67" fmla="*/ 69 h 957"/>
              <a:gd name="T68" fmla="*/ 493 w 677"/>
              <a:gd name="T69" fmla="*/ 29 h 957"/>
              <a:gd name="T70" fmla="*/ 469 w 677"/>
              <a:gd name="T71" fmla="*/ 8 h 957"/>
              <a:gd name="T72" fmla="*/ 443 w 677"/>
              <a:gd name="T73" fmla="*/ 0 h 957"/>
              <a:gd name="T74" fmla="*/ 419 w 677"/>
              <a:gd name="T75" fmla="*/ 8 h 957"/>
              <a:gd name="T76" fmla="*/ 400 w 677"/>
              <a:gd name="T77" fmla="*/ 69 h 957"/>
              <a:gd name="T78" fmla="*/ 333 w 677"/>
              <a:gd name="T79" fmla="*/ 138 h 957"/>
              <a:gd name="T80" fmla="*/ 261 w 677"/>
              <a:gd name="T81" fmla="*/ 205 h 957"/>
              <a:gd name="T82" fmla="*/ 179 w 677"/>
              <a:gd name="T83" fmla="*/ 240 h 957"/>
              <a:gd name="T84" fmla="*/ 141 w 677"/>
              <a:gd name="T85" fmla="*/ 285 h 957"/>
              <a:gd name="T86" fmla="*/ 125 w 677"/>
              <a:gd name="T87" fmla="*/ 349 h 957"/>
              <a:gd name="T88" fmla="*/ 115 w 677"/>
              <a:gd name="T89" fmla="*/ 405 h 957"/>
              <a:gd name="T90" fmla="*/ 91 w 677"/>
              <a:gd name="T91" fmla="*/ 413 h 957"/>
              <a:gd name="T92" fmla="*/ 69 w 677"/>
              <a:gd name="T93" fmla="*/ 445 h 957"/>
              <a:gd name="T94" fmla="*/ 61 w 677"/>
              <a:gd name="T95" fmla="*/ 493 h 957"/>
              <a:gd name="T96" fmla="*/ 69 w 677"/>
              <a:gd name="T97" fmla="*/ 552 h 957"/>
              <a:gd name="T98" fmla="*/ 53 w 677"/>
              <a:gd name="T99" fmla="*/ 600 h 957"/>
              <a:gd name="T100" fmla="*/ 19 w 677"/>
              <a:gd name="T101" fmla="*/ 632 h 957"/>
              <a:gd name="T102" fmla="*/ 0 w 677"/>
              <a:gd name="T103" fmla="*/ 672 h 957"/>
              <a:gd name="T104" fmla="*/ 37 w 677"/>
              <a:gd name="T105" fmla="*/ 696 h 957"/>
              <a:gd name="T106" fmla="*/ 51 w 677"/>
              <a:gd name="T107" fmla="*/ 701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7" h="957">
                <a:moveTo>
                  <a:pt x="13" y="680"/>
                </a:moveTo>
                <a:cubicBezTo>
                  <a:pt x="28" y="683"/>
                  <a:pt x="34" y="692"/>
                  <a:pt x="48" y="701"/>
                </a:cubicBezTo>
                <a:cubicBezTo>
                  <a:pt x="53" y="710"/>
                  <a:pt x="59" y="720"/>
                  <a:pt x="67" y="728"/>
                </a:cubicBezTo>
                <a:cubicBezTo>
                  <a:pt x="75" y="769"/>
                  <a:pt x="96" y="808"/>
                  <a:pt x="107" y="850"/>
                </a:cubicBezTo>
                <a:cubicBezTo>
                  <a:pt x="111" y="869"/>
                  <a:pt x="115" y="892"/>
                  <a:pt x="131" y="906"/>
                </a:cubicBezTo>
                <a:cubicBezTo>
                  <a:pt x="138" y="937"/>
                  <a:pt x="181" y="947"/>
                  <a:pt x="208" y="957"/>
                </a:cubicBezTo>
                <a:cubicBezTo>
                  <a:pt x="232" y="954"/>
                  <a:pt x="258" y="954"/>
                  <a:pt x="283" y="952"/>
                </a:cubicBezTo>
                <a:cubicBezTo>
                  <a:pt x="290" y="951"/>
                  <a:pt x="301" y="946"/>
                  <a:pt x="309" y="944"/>
                </a:cubicBezTo>
                <a:cubicBezTo>
                  <a:pt x="314" y="942"/>
                  <a:pt x="325" y="938"/>
                  <a:pt x="325" y="938"/>
                </a:cubicBezTo>
                <a:cubicBezTo>
                  <a:pt x="335" y="929"/>
                  <a:pt x="343" y="925"/>
                  <a:pt x="349" y="912"/>
                </a:cubicBezTo>
                <a:cubicBezTo>
                  <a:pt x="351" y="906"/>
                  <a:pt x="355" y="896"/>
                  <a:pt x="355" y="896"/>
                </a:cubicBezTo>
                <a:cubicBezTo>
                  <a:pt x="352" y="883"/>
                  <a:pt x="352" y="875"/>
                  <a:pt x="344" y="866"/>
                </a:cubicBezTo>
                <a:cubicBezTo>
                  <a:pt x="332" y="836"/>
                  <a:pt x="336" y="786"/>
                  <a:pt x="355" y="757"/>
                </a:cubicBezTo>
                <a:cubicBezTo>
                  <a:pt x="361" y="746"/>
                  <a:pt x="364" y="739"/>
                  <a:pt x="376" y="736"/>
                </a:cubicBezTo>
                <a:cubicBezTo>
                  <a:pt x="381" y="734"/>
                  <a:pt x="392" y="730"/>
                  <a:pt x="392" y="730"/>
                </a:cubicBezTo>
                <a:cubicBezTo>
                  <a:pt x="421" y="734"/>
                  <a:pt x="411" y="736"/>
                  <a:pt x="432" y="749"/>
                </a:cubicBezTo>
                <a:cubicBezTo>
                  <a:pt x="443" y="766"/>
                  <a:pt x="472" y="780"/>
                  <a:pt x="493" y="786"/>
                </a:cubicBezTo>
                <a:cubicBezTo>
                  <a:pt x="510" y="784"/>
                  <a:pt x="524" y="784"/>
                  <a:pt x="536" y="770"/>
                </a:cubicBezTo>
                <a:cubicBezTo>
                  <a:pt x="545" y="738"/>
                  <a:pt x="534" y="701"/>
                  <a:pt x="555" y="674"/>
                </a:cubicBezTo>
                <a:cubicBezTo>
                  <a:pt x="559" y="654"/>
                  <a:pt x="565" y="613"/>
                  <a:pt x="587" y="608"/>
                </a:cubicBezTo>
                <a:cubicBezTo>
                  <a:pt x="599" y="592"/>
                  <a:pt x="582" y="610"/>
                  <a:pt x="600" y="600"/>
                </a:cubicBezTo>
                <a:cubicBezTo>
                  <a:pt x="607" y="595"/>
                  <a:pt x="623" y="577"/>
                  <a:pt x="629" y="570"/>
                </a:cubicBezTo>
                <a:cubicBezTo>
                  <a:pt x="635" y="553"/>
                  <a:pt x="642" y="534"/>
                  <a:pt x="651" y="520"/>
                </a:cubicBezTo>
                <a:cubicBezTo>
                  <a:pt x="656" y="487"/>
                  <a:pt x="668" y="456"/>
                  <a:pt x="677" y="424"/>
                </a:cubicBezTo>
                <a:cubicBezTo>
                  <a:pt x="675" y="397"/>
                  <a:pt x="676" y="379"/>
                  <a:pt x="653" y="365"/>
                </a:cubicBezTo>
                <a:cubicBezTo>
                  <a:pt x="650" y="366"/>
                  <a:pt x="646" y="370"/>
                  <a:pt x="645" y="368"/>
                </a:cubicBezTo>
                <a:cubicBezTo>
                  <a:pt x="643" y="365"/>
                  <a:pt x="651" y="364"/>
                  <a:pt x="651" y="362"/>
                </a:cubicBezTo>
                <a:cubicBezTo>
                  <a:pt x="651" y="357"/>
                  <a:pt x="642" y="335"/>
                  <a:pt x="640" y="330"/>
                </a:cubicBezTo>
                <a:cubicBezTo>
                  <a:pt x="643" y="295"/>
                  <a:pt x="647" y="260"/>
                  <a:pt x="653" y="226"/>
                </a:cubicBezTo>
                <a:cubicBezTo>
                  <a:pt x="655" y="212"/>
                  <a:pt x="661" y="186"/>
                  <a:pt x="661" y="186"/>
                </a:cubicBezTo>
                <a:cubicBezTo>
                  <a:pt x="657" y="152"/>
                  <a:pt x="654" y="137"/>
                  <a:pt x="624" y="122"/>
                </a:cubicBezTo>
                <a:cubicBezTo>
                  <a:pt x="611" y="115"/>
                  <a:pt x="594" y="112"/>
                  <a:pt x="581" y="109"/>
                </a:cubicBezTo>
                <a:cubicBezTo>
                  <a:pt x="574" y="107"/>
                  <a:pt x="560" y="104"/>
                  <a:pt x="560" y="104"/>
                </a:cubicBezTo>
                <a:cubicBezTo>
                  <a:pt x="549" y="91"/>
                  <a:pt x="534" y="81"/>
                  <a:pt x="525" y="69"/>
                </a:cubicBezTo>
                <a:cubicBezTo>
                  <a:pt x="514" y="55"/>
                  <a:pt x="506" y="40"/>
                  <a:pt x="493" y="29"/>
                </a:cubicBezTo>
                <a:cubicBezTo>
                  <a:pt x="489" y="16"/>
                  <a:pt x="481" y="10"/>
                  <a:pt x="469" y="8"/>
                </a:cubicBezTo>
                <a:cubicBezTo>
                  <a:pt x="449" y="0"/>
                  <a:pt x="458" y="3"/>
                  <a:pt x="443" y="0"/>
                </a:cubicBezTo>
                <a:cubicBezTo>
                  <a:pt x="434" y="2"/>
                  <a:pt x="419" y="8"/>
                  <a:pt x="419" y="8"/>
                </a:cubicBezTo>
                <a:cubicBezTo>
                  <a:pt x="413" y="27"/>
                  <a:pt x="411" y="51"/>
                  <a:pt x="400" y="69"/>
                </a:cubicBezTo>
                <a:cubicBezTo>
                  <a:pt x="382" y="96"/>
                  <a:pt x="355" y="115"/>
                  <a:pt x="333" y="138"/>
                </a:cubicBezTo>
                <a:cubicBezTo>
                  <a:pt x="310" y="160"/>
                  <a:pt x="287" y="186"/>
                  <a:pt x="261" y="205"/>
                </a:cubicBezTo>
                <a:cubicBezTo>
                  <a:pt x="242" y="217"/>
                  <a:pt x="201" y="231"/>
                  <a:pt x="179" y="240"/>
                </a:cubicBezTo>
                <a:cubicBezTo>
                  <a:pt x="162" y="253"/>
                  <a:pt x="151" y="265"/>
                  <a:pt x="141" y="285"/>
                </a:cubicBezTo>
                <a:cubicBezTo>
                  <a:pt x="135" y="306"/>
                  <a:pt x="130" y="327"/>
                  <a:pt x="125" y="349"/>
                </a:cubicBezTo>
                <a:cubicBezTo>
                  <a:pt x="124" y="354"/>
                  <a:pt x="119" y="403"/>
                  <a:pt x="115" y="405"/>
                </a:cubicBezTo>
                <a:cubicBezTo>
                  <a:pt x="107" y="407"/>
                  <a:pt x="98" y="410"/>
                  <a:pt x="91" y="413"/>
                </a:cubicBezTo>
                <a:cubicBezTo>
                  <a:pt x="80" y="422"/>
                  <a:pt x="74" y="432"/>
                  <a:pt x="69" y="445"/>
                </a:cubicBezTo>
                <a:cubicBezTo>
                  <a:pt x="65" y="461"/>
                  <a:pt x="62" y="475"/>
                  <a:pt x="61" y="493"/>
                </a:cubicBezTo>
                <a:cubicBezTo>
                  <a:pt x="63" y="512"/>
                  <a:pt x="64" y="532"/>
                  <a:pt x="69" y="552"/>
                </a:cubicBezTo>
                <a:cubicBezTo>
                  <a:pt x="67" y="580"/>
                  <a:pt x="72" y="585"/>
                  <a:pt x="53" y="600"/>
                </a:cubicBezTo>
                <a:cubicBezTo>
                  <a:pt x="44" y="613"/>
                  <a:pt x="29" y="619"/>
                  <a:pt x="19" y="632"/>
                </a:cubicBezTo>
                <a:cubicBezTo>
                  <a:pt x="13" y="646"/>
                  <a:pt x="7" y="659"/>
                  <a:pt x="0" y="672"/>
                </a:cubicBezTo>
                <a:cubicBezTo>
                  <a:pt x="4" y="691"/>
                  <a:pt x="17" y="691"/>
                  <a:pt x="37" y="696"/>
                </a:cubicBezTo>
                <a:cubicBezTo>
                  <a:pt x="41" y="697"/>
                  <a:pt x="55" y="701"/>
                  <a:pt x="51" y="70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321" name="Rectangle 57">
            <a:extLst>
              <a:ext uri="{FF2B5EF4-FFF2-40B4-BE49-F238E27FC236}">
                <a16:creationId xmlns:a16="http://schemas.microsoft.com/office/drawing/2014/main" id="{E35072DB-89D2-6846-9B6A-106198460FC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05</a:t>
            </a:r>
          </a:p>
        </p:txBody>
      </p:sp>
      <p:sp>
        <p:nvSpPr>
          <p:cNvPr id="523322" name="Text Box 58">
            <a:extLst>
              <a:ext uri="{FF2B5EF4-FFF2-40B4-BE49-F238E27FC236}">
                <a16:creationId xmlns:a16="http://schemas.microsoft.com/office/drawing/2014/main" id="{0FE5C85E-39C6-5147-BD83-6C7109998D54}"/>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pic>
        <p:nvPicPr>
          <p:cNvPr id="523330" name="Picture 66" descr="Bethlehem from above, 43-10tb sr">
            <a:extLst>
              <a:ext uri="{FF2B5EF4-FFF2-40B4-BE49-F238E27FC236}">
                <a16:creationId xmlns:a16="http://schemas.microsoft.com/office/drawing/2014/main" id="{9ECCDD05-243F-BF47-AEB2-965B5A6ED95A}"/>
              </a:ext>
            </a:extLst>
          </p:cNvPr>
          <p:cNvPicPr preferRelativeResize="0">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1085850" y="4824413"/>
            <a:ext cx="2755900" cy="1828800"/>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blipFill dpi="0" rotWithShape="0">
                  <a:blip r:embed="rId9"/>
                  <a:srcRect/>
                  <a:stretch>
                    <a:fillRect/>
                  </a:stretch>
                </a:blipFill>
              </a14:hiddenFill>
            </a:ext>
          </a:extLst>
        </p:spPr>
      </p:pic>
      <p:pic>
        <p:nvPicPr>
          <p:cNvPr id="523331" name="Picture 67" descr="Nazareth from northeast2, tb n050800 sr">
            <a:extLst>
              <a:ext uri="{FF2B5EF4-FFF2-40B4-BE49-F238E27FC236}">
                <a16:creationId xmlns:a16="http://schemas.microsoft.com/office/drawing/2014/main" id="{09D4F74A-95C5-4646-9DE1-362AEC23C164}"/>
              </a:ext>
            </a:extLst>
          </p:cNvPr>
          <p:cNvPicPr preferRelativeResize="0">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1485900" y="250825"/>
            <a:ext cx="2259013" cy="1695450"/>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blipFill dpi="0" rotWithShape="0">
                  <a:blip r:embed="rId9"/>
                  <a:srcRect/>
                  <a:stretch>
                    <a:fillRect/>
                  </a:stretch>
                </a:blipFill>
              </a14:hiddenFill>
            </a:ext>
          </a:extLst>
        </p:spPr>
      </p:pic>
      <p:pic>
        <p:nvPicPr>
          <p:cNvPr id="523332" name="Picture 68" descr="Capernaum aerial, 115-17tb">
            <a:extLst>
              <a:ext uri="{FF2B5EF4-FFF2-40B4-BE49-F238E27FC236}">
                <a16:creationId xmlns:a16="http://schemas.microsoft.com/office/drawing/2014/main" id="{677C378A-3B81-3D4A-868E-8F8578F3FD78}"/>
              </a:ext>
            </a:extLst>
          </p:cNvPr>
          <p:cNvPicPr preferRelativeResize="0">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6119813" y="223838"/>
            <a:ext cx="2725737" cy="1800225"/>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blipFill dpi="0" rotWithShape="0">
                  <a:blip r:embed="rId9"/>
                  <a:srcRect/>
                  <a:stretch>
                    <a:fillRect/>
                  </a:stretch>
                </a:blipFill>
              </a14:hiddenFill>
            </a:ext>
          </a:extLst>
        </p:spPr>
      </p:pic>
      <p:pic>
        <p:nvPicPr>
          <p:cNvPr id="523333" name="Picture 69">
            <a:extLst>
              <a:ext uri="{FF2B5EF4-FFF2-40B4-BE49-F238E27FC236}">
                <a16:creationId xmlns:a16="http://schemas.microsoft.com/office/drawing/2014/main" id="{852D0358-1674-4644-A679-6B1A512C56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6013" y="2924175"/>
            <a:ext cx="1673225" cy="1217613"/>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523334" name="Picture 70" descr="Jerusalem from Mt of Olives panorama, df 090101">
            <a:extLst>
              <a:ext uri="{FF2B5EF4-FFF2-40B4-BE49-F238E27FC236}">
                <a16:creationId xmlns:a16="http://schemas.microsoft.com/office/drawing/2014/main" id="{A726049B-DB8F-534F-900E-55E322388696}"/>
              </a:ext>
            </a:extLst>
          </p:cNvPr>
          <p:cNvPicPr preferRelativeResize="0">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l="28323" r="12538"/>
          <a:stretch>
            <a:fillRect/>
          </a:stretch>
        </p:blipFill>
        <p:spPr bwMode="auto">
          <a:xfrm>
            <a:off x="5054600" y="4645025"/>
            <a:ext cx="3916363" cy="1295400"/>
          </a:xfrm>
          <a:prstGeom prst="rect">
            <a:avLst/>
          </a:prstGeom>
          <a:noFill/>
          <a:ln w="76200">
            <a:solidFill>
              <a:schemeClr val="accent2"/>
            </a:solidFill>
            <a:miter lim="800000"/>
            <a:headEnd/>
            <a:tailEnd/>
          </a:ln>
          <a:effectLst>
            <a:outerShdw dist="68392" dir="4091915"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523320" name="Group 56">
            <a:extLst>
              <a:ext uri="{FF2B5EF4-FFF2-40B4-BE49-F238E27FC236}">
                <a16:creationId xmlns:a16="http://schemas.microsoft.com/office/drawing/2014/main" id="{D6B0E1D4-D930-804F-B07C-EE4AA092B1D5}"/>
              </a:ext>
            </a:extLst>
          </p:cNvPr>
          <p:cNvGrpSpPr>
            <a:grpSpLocks/>
          </p:cNvGrpSpPr>
          <p:nvPr/>
        </p:nvGrpSpPr>
        <p:grpSpPr bwMode="auto">
          <a:xfrm>
            <a:off x="5070475" y="1628775"/>
            <a:ext cx="2427288" cy="396875"/>
            <a:chOff x="4254" y="1128"/>
            <a:chExt cx="1529" cy="250"/>
          </a:xfrm>
        </p:grpSpPr>
        <p:sp>
          <p:nvSpPr>
            <p:cNvPr id="523298" name="Oval 34">
              <a:extLst>
                <a:ext uri="{FF2B5EF4-FFF2-40B4-BE49-F238E27FC236}">
                  <a16:creationId xmlns:a16="http://schemas.microsoft.com/office/drawing/2014/main" id="{351A8BF5-F4A8-BA41-8649-4A9C5AF6818C}"/>
                </a:ext>
              </a:extLst>
            </p:cNvPr>
            <p:cNvSpPr>
              <a:spLocks noChangeArrowheads="1"/>
            </p:cNvSpPr>
            <p:nvPr/>
          </p:nvSpPr>
          <p:spPr bwMode="auto">
            <a:xfrm>
              <a:off x="4346" y="1215"/>
              <a:ext cx="133" cy="133"/>
            </a:xfrm>
            <a:prstGeom prst="ellipse">
              <a:avLst/>
            </a:prstGeom>
            <a:solidFill>
              <a:srgbClr val="FF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sz="2000" b="0">
                <a:solidFill>
                  <a:srgbClr val="FFFF00"/>
                </a:solidFill>
                <a:ea typeface="Gulim" panose="020B0600000101010101" pitchFamily="34" charset="-127"/>
              </a:endParaRPr>
            </a:p>
          </p:txBody>
        </p:sp>
        <p:sp>
          <p:nvSpPr>
            <p:cNvPr id="523299" name="Text Box 35">
              <a:extLst>
                <a:ext uri="{FF2B5EF4-FFF2-40B4-BE49-F238E27FC236}">
                  <a16:creationId xmlns:a16="http://schemas.microsoft.com/office/drawing/2014/main" id="{ABEDF724-4361-734E-A670-1FE9F37FCFFF}"/>
                </a:ext>
              </a:extLst>
            </p:cNvPr>
            <p:cNvSpPr txBox="1">
              <a:spLocks noChangeArrowheads="1"/>
            </p:cNvSpPr>
            <p:nvPr/>
          </p:nvSpPr>
          <p:spPr bwMode="auto">
            <a:xfrm>
              <a:off x="4254" y="1128"/>
              <a:ext cx="1529" cy="2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Lst>
          </p:spPr>
          <p:txBody>
            <a:bodyPr>
              <a:spAutoFit/>
            </a:bodyPr>
            <a:lstStyle/>
            <a:p>
              <a:pPr algn="ctr">
                <a:spcBef>
                  <a:spcPct val="50000"/>
                </a:spcBef>
              </a:pPr>
              <a:r>
                <a:rPr lang="en-US" altLang="ko-KR" sz="2000">
                  <a:solidFill>
                    <a:schemeClr val="tx1"/>
                  </a:solidFill>
                  <a:ea typeface="Gulim" panose="020B0600000101010101" pitchFamily="34" charset="-127"/>
                </a:rPr>
                <a:t>KAPERNAUM</a:t>
              </a:r>
            </a:p>
          </p:txBody>
        </p:sp>
      </p:grpSp>
      <p:sp>
        <p:nvSpPr>
          <p:cNvPr id="523307" name="Text Box 43">
            <a:extLst>
              <a:ext uri="{FF2B5EF4-FFF2-40B4-BE49-F238E27FC236}">
                <a16:creationId xmlns:a16="http://schemas.microsoft.com/office/drawing/2014/main" id="{DFAC7B6F-8CDC-1244-A470-3D51EFDA4AC1}"/>
              </a:ext>
            </a:extLst>
          </p:cNvPr>
          <p:cNvSpPr txBox="1">
            <a:spLocks noChangeArrowheads="1"/>
          </p:cNvSpPr>
          <p:nvPr/>
        </p:nvSpPr>
        <p:spPr bwMode="auto">
          <a:xfrm>
            <a:off x="327025" y="2052638"/>
            <a:ext cx="2292350" cy="26543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ko-KR" sz="2800">
                <a:solidFill>
                  <a:srgbClr val="FFFF00"/>
                </a:solidFill>
                <a:latin typeface="Arial" panose="020B0604020202020204" pitchFamily="34" charset="0"/>
                <a:ea typeface="Gulim" panose="020B0600000101010101" pitchFamily="34" charset="-127"/>
              </a:rPr>
              <a:t>ENAM TITIK FOKUS DARI HIDUP DAN PERJALAN-AN YESUS</a:t>
            </a:r>
          </a:p>
        </p:txBody>
      </p:sp>
      <p:grpSp>
        <p:nvGrpSpPr>
          <p:cNvPr id="523329" name="Group 65">
            <a:extLst>
              <a:ext uri="{FF2B5EF4-FFF2-40B4-BE49-F238E27FC236}">
                <a16:creationId xmlns:a16="http://schemas.microsoft.com/office/drawing/2014/main" id="{09EDEDB7-C48F-CC4B-A778-CC8B6140EFD2}"/>
              </a:ext>
            </a:extLst>
          </p:cNvPr>
          <p:cNvGrpSpPr>
            <a:grpSpLocks/>
          </p:cNvGrpSpPr>
          <p:nvPr/>
        </p:nvGrpSpPr>
        <p:grpSpPr bwMode="auto">
          <a:xfrm>
            <a:off x="4681538" y="2019300"/>
            <a:ext cx="2565400" cy="1651000"/>
            <a:chOff x="2949" y="1272"/>
            <a:chExt cx="1616" cy="1040"/>
          </a:xfrm>
        </p:grpSpPr>
        <p:sp>
          <p:nvSpPr>
            <p:cNvPr id="523323" name="AutoShape 59">
              <a:extLst>
                <a:ext uri="{FF2B5EF4-FFF2-40B4-BE49-F238E27FC236}">
                  <a16:creationId xmlns:a16="http://schemas.microsoft.com/office/drawing/2014/main" id="{B0BBDC78-9E09-984C-BDE0-E646333326AE}"/>
                </a:ext>
              </a:extLst>
            </p:cNvPr>
            <p:cNvSpPr>
              <a:spLocks noChangeArrowheads="1"/>
            </p:cNvSpPr>
            <p:nvPr/>
          </p:nvSpPr>
          <p:spPr bwMode="auto">
            <a:xfrm>
              <a:off x="3048" y="1272"/>
              <a:ext cx="192" cy="136"/>
            </a:xfrm>
            <a:prstGeom prst="pentagon">
              <a:avLst/>
            </a:prstGeom>
            <a:solidFill>
              <a:schemeClr val="tx1"/>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327" name="Text Box 63">
              <a:extLst>
                <a:ext uri="{FF2B5EF4-FFF2-40B4-BE49-F238E27FC236}">
                  <a16:creationId xmlns:a16="http://schemas.microsoft.com/office/drawing/2014/main" id="{E0030B7F-25EB-C641-9372-0E8871891DAF}"/>
                </a:ext>
              </a:extLst>
            </p:cNvPr>
            <p:cNvSpPr txBox="1">
              <a:spLocks noChangeArrowheads="1"/>
            </p:cNvSpPr>
            <p:nvPr/>
          </p:nvSpPr>
          <p:spPr bwMode="auto">
            <a:xfrm>
              <a:off x="2949" y="1908"/>
              <a:ext cx="1616" cy="40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600">
                  <a:solidFill>
                    <a:srgbClr val="00FFFF"/>
                  </a:solidFill>
                  <a:ea typeface="Gulim" panose="020B0600000101010101" pitchFamily="34" charset="-127"/>
                </a:rPr>
                <a:t>KANA</a:t>
              </a:r>
            </a:p>
          </p:txBody>
        </p:sp>
        <p:sp>
          <p:nvSpPr>
            <p:cNvPr id="523328" name="AutoShape 64">
              <a:extLst>
                <a:ext uri="{FF2B5EF4-FFF2-40B4-BE49-F238E27FC236}">
                  <a16:creationId xmlns:a16="http://schemas.microsoft.com/office/drawing/2014/main" id="{B27C7197-6448-C749-BD65-5A7261AABED4}"/>
                </a:ext>
              </a:extLst>
            </p:cNvPr>
            <p:cNvSpPr>
              <a:spLocks noChangeArrowheads="1"/>
            </p:cNvSpPr>
            <p:nvPr/>
          </p:nvSpPr>
          <p:spPr bwMode="auto">
            <a:xfrm rot="-7715819">
              <a:off x="3010" y="1581"/>
              <a:ext cx="826" cy="261"/>
            </a:xfrm>
            <a:prstGeom prst="notchedRightArrow">
              <a:avLst>
                <a:gd name="adj1" fmla="val 50000"/>
                <a:gd name="adj2" fmla="val 79119"/>
              </a:avLst>
            </a:prstGeom>
            <a:solidFill>
              <a:srgbClr val="00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23317" name="Group 53">
            <a:extLst>
              <a:ext uri="{FF2B5EF4-FFF2-40B4-BE49-F238E27FC236}">
                <a16:creationId xmlns:a16="http://schemas.microsoft.com/office/drawing/2014/main" id="{91105355-219A-8C45-8E16-5591A746935E}"/>
              </a:ext>
            </a:extLst>
          </p:cNvPr>
          <p:cNvGrpSpPr>
            <a:grpSpLocks/>
          </p:cNvGrpSpPr>
          <p:nvPr/>
        </p:nvGrpSpPr>
        <p:grpSpPr bwMode="auto">
          <a:xfrm>
            <a:off x="4443413" y="1827213"/>
            <a:ext cx="4124325" cy="1004887"/>
            <a:chOff x="2757" y="1148"/>
            <a:chExt cx="2598" cy="633"/>
          </a:xfrm>
        </p:grpSpPr>
        <p:sp>
          <p:nvSpPr>
            <p:cNvPr id="523316" name="Oval 52">
              <a:extLst>
                <a:ext uri="{FF2B5EF4-FFF2-40B4-BE49-F238E27FC236}">
                  <a16:creationId xmlns:a16="http://schemas.microsoft.com/office/drawing/2014/main" id="{AC5AD7E8-671C-0F47-A800-9FD3603C1FB5}"/>
                </a:ext>
              </a:extLst>
            </p:cNvPr>
            <p:cNvSpPr>
              <a:spLocks noChangeArrowheads="1"/>
            </p:cNvSpPr>
            <p:nvPr/>
          </p:nvSpPr>
          <p:spPr bwMode="auto">
            <a:xfrm>
              <a:off x="2757" y="1148"/>
              <a:ext cx="584" cy="183"/>
            </a:xfrm>
            <a:prstGeom prst="ellipse">
              <a:avLst/>
            </a:prstGeom>
            <a:noFill/>
            <a:ln w="57150">
              <a:solidFill>
                <a:srgbClr val="00FF00"/>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523315" name="Group 51">
              <a:extLst>
                <a:ext uri="{FF2B5EF4-FFF2-40B4-BE49-F238E27FC236}">
                  <a16:creationId xmlns:a16="http://schemas.microsoft.com/office/drawing/2014/main" id="{B75300BB-6D35-5248-9E64-A074A2CC2C9A}"/>
                </a:ext>
              </a:extLst>
            </p:cNvPr>
            <p:cNvGrpSpPr>
              <a:grpSpLocks/>
            </p:cNvGrpSpPr>
            <p:nvPr/>
          </p:nvGrpSpPr>
          <p:grpSpPr bwMode="auto">
            <a:xfrm>
              <a:off x="3191" y="1323"/>
              <a:ext cx="2164" cy="458"/>
              <a:chOff x="3191" y="1323"/>
              <a:chExt cx="2164" cy="458"/>
            </a:xfrm>
          </p:grpSpPr>
          <p:sp>
            <p:nvSpPr>
              <p:cNvPr id="523313" name="Text Box 49">
                <a:extLst>
                  <a:ext uri="{FF2B5EF4-FFF2-40B4-BE49-F238E27FC236}">
                    <a16:creationId xmlns:a16="http://schemas.microsoft.com/office/drawing/2014/main" id="{4E736822-DF38-0642-8163-69CDEDD1673F}"/>
                  </a:ext>
                </a:extLst>
              </p:cNvPr>
              <p:cNvSpPr txBox="1">
                <a:spLocks noChangeArrowheads="1"/>
              </p:cNvSpPr>
              <p:nvPr/>
            </p:nvSpPr>
            <p:spPr bwMode="auto">
              <a:xfrm>
                <a:off x="3739" y="1377"/>
                <a:ext cx="1616" cy="40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600">
                    <a:solidFill>
                      <a:srgbClr val="FFFF00"/>
                    </a:solidFill>
                    <a:ea typeface="Gulim" panose="020B0600000101010101" pitchFamily="34" charset="-127"/>
                  </a:rPr>
                  <a:t>GALILEA</a:t>
                </a:r>
              </a:p>
            </p:txBody>
          </p:sp>
          <p:sp>
            <p:nvSpPr>
              <p:cNvPr id="523314" name="AutoShape 50">
                <a:extLst>
                  <a:ext uri="{FF2B5EF4-FFF2-40B4-BE49-F238E27FC236}">
                    <a16:creationId xmlns:a16="http://schemas.microsoft.com/office/drawing/2014/main" id="{1B155AFA-88B6-9148-8C92-19A3FB3C0170}"/>
                  </a:ext>
                </a:extLst>
              </p:cNvPr>
              <p:cNvSpPr>
                <a:spLocks noChangeArrowheads="1"/>
              </p:cNvSpPr>
              <p:nvPr/>
            </p:nvSpPr>
            <p:spPr bwMode="auto">
              <a:xfrm rot="-9339341">
                <a:off x="3191" y="1323"/>
                <a:ext cx="744" cy="261"/>
              </a:xfrm>
              <a:prstGeom prst="notchedRightArrow">
                <a:avLst>
                  <a:gd name="adj1" fmla="val 50000"/>
                  <a:gd name="adj2" fmla="val 71264"/>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23276" name="AutoShape 12">
            <a:extLst>
              <a:ext uri="{FF2B5EF4-FFF2-40B4-BE49-F238E27FC236}">
                <a16:creationId xmlns:a16="http://schemas.microsoft.com/office/drawing/2014/main" id="{A904D32A-92F6-7148-9E80-C1E93C608D3E}"/>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77" name="Rectangle 13">
            <a:extLst>
              <a:ext uri="{FF2B5EF4-FFF2-40B4-BE49-F238E27FC236}">
                <a16:creationId xmlns:a16="http://schemas.microsoft.com/office/drawing/2014/main" id="{5FFE0EB7-B27F-D343-A52A-7DA7A1B2E6FF}"/>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78" name="Line 14">
            <a:extLst>
              <a:ext uri="{FF2B5EF4-FFF2-40B4-BE49-F238E27FC236}">
                <a16:creationId xmlns:a16="http://schemas.microsoft.com/office/drawing/2014/main" id="{F8DA62A1-6DC1-BC4B-95A5-880F75FED20E}"/>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79" name="Line 15">
            <a:extLst>
              <a:ext uri="{FF2B5EF4-FFF2-40B4-BE49-F238E27FC236}">
                <a16:creationId xmlns:a16="http://schemas.microsoft.com/office/drawing/2014/main" id="{88C3BE61-520B-6E4B-8026-252DE4004DED}"/>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80" name="Line 16">
            <a:extLst>
              <a:ext uri="{FF2B5EF4-FFF2-40B4-BE49-F238E27FC236}">
                <a16:creationId xmlns:a16="http://schemas.microsoft.com/office/drawing/2014/main" id="{162C667B-C36B-9341-B54D-16305837E1D0}"/>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81" name="Line 17">
            <a:extLst>
              <a:ext uri="{FF2B5EF4-FFF2-40B4-BE49-F238E27FC236}">
                <a16:creationId xmlns:a16="http://schemas.microsoft.com/office/drawing/2014/main" id="{3F4C4A3B-F5D6-1547-8AD3-2E98A145EE6E}"/>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82" name="Line 18">
            <a:extLst>
              <a:ext uri="{FF2B5EF4-FFF2-40B4-BE49-F238E27FC236}">
                <a16:creationId xmlns:a16="http://schemas.microsoft.com/office/drawing/2014/main" id="{F1F7B7D4-66E5-684D-96C0-FD678D6B22D2}"/>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83" name="Rectangle 19">
            <a:extLst>
              <a:ext uri="{FF2B5EF4-FFF2-40B4-BE49-F238E27FC236}">
                <a16:creationId xmlns:a16="http://schemas.microsoft.com/office/drawing/2014/main" id="{C86C3BC4-C2CF-A949-8D3A-5DA6911A9278}"/>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23284" name="Rectangle 20">
            <a:extLst>
              <a:ext uri="{FF2B5EF4-FFF2-40B4-BE49-F238E27FC236}">
                <a16:creationId xmlns:a16="http://schemas.microsoft.com/office/drawing/2014/main" id="{DD8BF65B-9AA5-B249-B178-62DD1F552D74}"/>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85" name="Line 21">
            <a:extLst>
              <a:ext uri="{FF2B5EF4-FFF2-40B4-BE49-F238E27FC236}">
                <a16:creationId xmlns:a16="http://schemas.microsoft.com/office/drawing/2014/main" id="{6C8C8F7E-8E38-E744-BCDB-8FA2E1197393}"/>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86" name="Line 22">
            <a:extLst>
              <a:ext uri="{FF2B5EF4-FFF2-40B4-BE49-F238E27FC236}">
                <a16:creationId xmlns:a16="http://schemas.microsoft.com/office/drawing/2014/main" id="{8F40322F-3D12-AE4C-8E8E-1AFAFF620F3C}"/>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87" name="Rectangle 23">
            <a:extLst>
              <a:ext uri="{FF2B5EF4-FFF2-40B4-BE49-F238E27FC236}">
                <a16:creationId xmlns:a16="http://schemas.microsoft.com/office/drawing/2014/main" id="{63B92542-2DCF-D84B-9490-279AF7C55459}"/>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88" name="Rectangle 24">
            <a:extLst>
              <a:ext uri="{FF2B5EF4-FFF2-40B4-BE49-F238E27FC236}">
                <a16:creationId xmlns:a16="http://schemas.microsoft.com/office/drawing/2014/main" id="{EB709514-7FD9-0840-9EAB-7E75D2979DA8}"/>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89" name="Rectangle 25">
            <a:extLst>
              <a:ext uri="{FF2B5EF4-FFF2-40B4-BE49-F238E27FC236}">
                <a16:creationId xmlns:a16="http://schemas.microsoft.com/office/drawing/2014/main" id="{C9ACD6D1-D5EF-6240-8C67-2A7BC9AF9AF7}"/>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23307"/>
                                        </p:tgtEl>
                                        <p:attrNameLst>
                                          <p:attrName>style.visibility</p:attrName>
                                        </p:attrNameLst>
                                      </p:cBhvr>
                                      <p:to>
                                        <p:strVal val="visible"/>
                                      </p:to>
                                    </p:set>
                                    <p:animEffect transition="in" filter="wipe(right)">
                                      <p:cBhvr>
                                        <p:cTn id="7" dur="500"/>
                                        <p:tgtEl>
                                          <p:spTgt spid="523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23305"/>
                                        </p:tgtEl>
                                        <p:attrNameLst>
                                          <p:attrName>style.visibility</p:attrName>
                                        </p:attrNameLst>
                                      </p:cBhvr>
                                      <p:to>
                                        <p:strVal val="visible"/>
                                      </p:to>
                                    </p:set>
                                    <p:animEffect transition="in" filter="wipe(right)">
                                      <p:cBhvr>
                                        <p:cTn id="12" dur="500"/>
                                        <p:tgtEl>
                                          <p:spTgt spid="523305"/>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23330"/>
                                        </p:tgtEl>
                                        <p:attrNameLst>
                                          <p:attrName>style.visibility</p:attrName>
                                        </p:attrNameLst>
                                      </p:cBhvr>
                                      <p:to>
                                        <p:strVal val="visible"/>
                                      </p:to>
                                    </p:set>
                                    <p:animEffect transition="in" filter="dissolve">
                                      <p:cBhvr>
                                        <p:cTn id="16" dur="500"/>
                                        <p:tgtEl>
                                          <p:spTgt spid="5233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523303"/>
                                        </p:tgtEl>
                                        <p:attrNameLst>
                                          <p:attrName>style.visibility</p:attrName>
                                        </p:attrNameLst>
                                      </p:cBhvr>
                                      <p:to>
                                        <p:strVal val="visible"/>
                                      </p:to>
                                    </p:set>
                                    <p:animEffect transition="in" filter="wipe(right)">
                                      <p:cBhvr>
                                        <p:cTn id="21" dur="500"/>
                                        <p:tgtEl>
                                          <p:spTgt spid="523303"/>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523331"/>
                                        </p:tgtEl>
                                        <p:attrNameLst>
                                          <p:attrName>style.visibility</p:attrName>
                                        </p:attrNameLst>
                                      </p:cBhvr>
                                      <p:to>
                                        <p:strVal val="visible"/>
                                      </p:to>
                                    </p:set>
                                    <p:animEffect transition="in" filter="dissolve">
                                      <p:cBhvr>
                                        <p:cTn id="25" dur="500"/>
                                        <p:tgtEl>
                                          <p:spTgt spid="5233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523320"/>
                                        </p:tgtEl>
                                        <p:attrNameLst>
                                          <p:attrName>style.visibility</p:attrName>
                                        </p:attrNameLst>
                                      </p:cBhvr>
                                      <p:to>
                                        <p:strVal val="visible"/>
                                      </p:to>
                                    </p:set>
                                    <p:animEffect transition="in" filter="dissolve">
                                      <p:cBhvr>
                                        <p:cTn id="30" dur="500"/>
                                        <p:tgtEl>
                                          <p:spTgt spid="523320"/>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523332"/>
                                        </p:tgtEl>
                                        <p:attrNameLst>
                                          <p:attrName>style.visibility</p:attrName>
                                        </p:attrNameLst>
                                      </p:cBhvr>
                                      <p:to>
                                        <p:strVal val="visible"/>
                                      </p:to>
                                    </p:set>
                                    <p:animEffect transition="in" filter="dissolve">
                                      <p:cBhvr>
                                        <p:cTn id="34" dur="500"/>
                                        <p:tgtEl>
                                          <p:spTgt spid="52333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523306"/>
                                        </p:tgtEl>
                                        <p:attrNameLst>
                                          <p:attrName>style.visibility</p:attrName>
                                        </p:attrNameLst>
                                      </p:cBhvr>
                                      <p:to>
                                        <p:strVal val="visible"/>
                                      </p:to>
                                    </p:set>
                                    <p:animEffect transition="in" filter="wipe(left)">
                                      <p:cBhvr>
                                        <p:cTn id="39" dur="500"/>
                                        <p:tgtEl>
                                          <p:spTgt spid="523306"/>
                                        </p:tgtEl>
                                      </p:cBhvr>
                                    </p:animEffect>
                                  </p:childTnLst>
                                </p:cTn>
                              </p:par>
                            </p:childTnLst>
                          </p:cTn>
                        </p:par>
                        <p:par>
                          <p:cTn id="40" fill="hold" nodeType="afterGroup">
                            <p:stCondLst>
                              <p:cond delay="500"/>
                            </p:stCondLst>
                            <p:childTnLst>
                              <p:par>
                                <p:cTn id="41" presetID="9" presetClass="entr" presetSubtype="0" fill="hold" nodeType="afterEffect">
                                  <p:stCondLst>
                                    <p:cond delay="0"/>
                                  </p:stCondLst>
                                  <p:childTnLst>
                                    <p:set>
                                      <p:cBhvr>
                                        <p:cTn id="42" dur="1" fill="hold">
                                          <p:stCondLst>
                                            <p:cond delay="0"/>
                                          </p:stCondLst>
                                        </p:cTn>
                                        <p:tgtEl>
                                          <p:spTgt spid="523334"/>
                                        </p:tgtEl>
                                        <p:attrNameLst>
                                          <p:attrName>style.visibility</p:attrName>
                                        </p:attrNameLst>
                                      </p:cBhvr>
                                      <p:to>
                                        <p:strVal val="visible"/>
                                      </p:to>
                                    </p:set>
                                    <p:animEffect transition="in" filter="dissolve">
                                      <p:cBhvr>
                                        <p:cTn id="43" dur="500"/>
                                        <p:tgtEl>
                                          <p:spTgt spid="52333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523317"/>
                                        </p:tgtEl>
                                        <p:attrNameLst>
                                          <p:attrName>style.visibility</p:attrName>
                                        </p:attrNameLst>
                                      </p:cBhvr>
                                      <p:to>
                                        <p:strVal val="visible"/>
                                      </p:to>
                                    </p:set>
                                    <p:animEffect transition="in" filter="dissolve">
                                      <p:cBhvr>
                                        <p:cTn id="48" dur="500"/>
                                        <p:tgtEl>
                                          <p:spTgt spid="523317"/>
                                        </p:tgtEl>
                                      </p:cBhvr>
                                    </p:animEffect>
                                  </p:childTnLst>
                                </p:cTn>
                              </p:par>
                            </p:childTnLst>
                          </p:cTn>
                        </p:par>
                        <p:par>
                          <p:cTn id="49" fill="hold" nodeType="afterGroup">
                            <p:stCondLst>
                              <p:cond delay="500"/>
                            </p:stCondLst>
                            <p:childTnLst>
                              <p:par>
                                <p:cTn id="50" presetID="9" presetClass="entr" presetSubtype="0" fill="hold" nodeType="afterEffect">
                                  <p:stCondLst>
                                    <p:cond delay="0"/>
                                  </p:stCondLst>
                                  <p:childTnLst>
                                    <p:set>
                                      <p:cBhvr>
                                        <p:cTn id="51" dur="1" fill="hold">
                                          <p:stCondLst>
                                            <p:cond delay="0"/>
                                          </p:stCondLst>
                                        </p:cTn>
                                        <p:tgtEl>
                                          <p:spTgt spid="523319"/>
                                        </p:tgtEl>
                                        <p:attrNameLst>
                                          <p:attrName>style.visibility</p:attrName>
                                        </p:attrNameLst>
                                      </p:cBhvr>
                                      <p:to>
                                        <p:strVal val="visible"/>
                                      </p:to>
                                    </p:set>
                                    <p:animEffect transition="in" filter="dissolve">
                                      <p:cBhvr>
                                        <p:cTn id="52" dur="500"/>
                                        <p:tgtEl>
                                          <p:spTgt spid="52331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523329"/>
                                        </p:tgtEl>
                                        <p:attrNameLst>
                                          <p:attrName>style.visibility</p:attrName>
                                        </p:attrNameLst>
                                      </p:cBhvr>
                                      <p:to>
                                        <p:strVal val="visible"/>
                                      </p:to>
                                    </p:set>
                                    <p:animEffect transition="in" filter="dissolve">
                                      <p:cBhvr>
                                        <p:cTn id="57" dur="500"/>
                                        <p:tgtEl>
                                          <p:spTgt spid="523329"/>
                                        </p:tgtEl>
                                      </p:cBhvr>
                                    </p:animEffect>
                                  </p:childTnLst>
                                </p:cTn>
                              </p:par>
                            </p:childTnLst>
                          </p:cTn>
                        </p:par>
                        <p:par>
                          <p:cTn id="58" fill="hold" nodeType="afterGroup">
                            <p:stCondLst>
                              <p:cond delay="500"/>
                            </p:stCondLst>
                            <p:childTnLst>
                              <p:par>
                                <p:cTn id="59" presetID="9" presetClass="entr" presetSubtype="0" fill="hold" nodeType="afterEffect">
                                  <p:stCondLst>
                                    <p:cond delay="0"/>
                                  </p:stCondLst>
                                  <p:childTnLst>
                                    <p:set>
                                      <p:cBhvr>
                                        <p:cTn id="60" dur="1" fill="hold">
                                          <p:stCondLst>
                                            <p:cond delay="0"/>
                                          </p:stCondLst>
                                        </p:cTn>
                                        <p:tgtEl>
                                          <p:spTgt spid="523333"/>
                                        </p:tgtEl>
                                        <p:attrNameLst>
                                          <p:attrName>style.visibility</p:attrName>
                                        </p:attrNameLst>
                                      </p:cBhvr>
                                      <p:to>
                                        <p:strVal val="visible"/>
                                      </p:to>
                                    </p:set>
                                    <p:animEffect transition="in" filter="dissolve">
                                      <p:cBhvr>
                                        <p:cTn id="61" dur="500"/>
                                        <p:tgtEl>
                                          <p:spTgt spid="52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330" grpId="0" animBg="1" autoUpdateAnimBg="0"/>
      <p:bldP spid="523331" grpId="0" animBg="1" autoUpdateAnimBg="0"/>
      <p:bldP spid="523332" grpId="0" animBg="1" autoUpdateAnimBg="0"/>
      <p:bldP spid="523307"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9650" name="Picture 2">
            <a:extLst>
              <a:ext uri="{FF2B5EF4-FFF2-40B4-BE49-F238E27FC236}">
                <a16:creationId xmlns:a16="http://schemas.microsoft.com/office/drawing/2014/main" id="{156E5488-AFDA-0E49-8DB3-782DCEDC0153}"/>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60388" y="500063"/>
            <a:ext cx="8005762" cy="5865812"/>
          </a:xfrm>
          <a:prstGeom prst="rect">
            <a:avLst/>
          </a:prstGeom>
          <a:noFill/>
          <a:extLst>
            <a:ext uri="{909E8E84-426E-40DD-AFC4-6F175D3DCCD1}">
              <a14:hiddenFill xmlns:a14="http://schemas.microsoft.com/office/drawing/2010/main">
                <a:solidFill>
                  <a:srgbClr val="FFFFFF"/>
                </a:solidFill>
              </a14:hiddenFill>
            </a:ext>
          </a:extLst>
        </p:spPr>
      </p:pic>
      <p:sp>
        <p:nvSpPr>
          <p:cNvPr id="539651" name="Text Box 3">
            <a:extLst>
              <a:ext uri="{FF2B5EF4-FFF2-40B4-BE49-F238E27FC236}">
                <a16:creationId xmlns:a16="http://schemas.microsoft.com/office/drawing/2014/main" id="{1A5DF70A-9528-1241-98F5-0D856BC87A03}"/>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39653" name="Text Box 5">
            <a:extLst>
              <a:ext uri="{FF2B5EF4-FFF2-40B4-BE49-F238E27FC236}">
                <a16:creationId xmlns:a16="http://schemas.microsoft.com/office/drawing/2014/main" id="{A0E359FB-29C5-8142-8033-89CBB9BFA106}"/>
              </a:ext>
            </a:extLst>
          </p:cNvPr>
          <p:cNvSpPr txBox="1">
            <a:spLocks noChangeArrowheads="1"/>
          </p:cNvSpPr>
          <p:nvPr/>
        </p:nvSpPr>
        <p:spPr bwMode="auto">
          <a:xfrm>
            <a:off x="8589963"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2</a:t>
            </a:r>
          </a:p>
        </p:txBody>
      </p:sp>
      <p:sp>
        <p:nvSpPr>
          <p:cNvPr id="539654" name="Rectangle 6">
            <a:extLst>
              <a:ext uri="{FF2B5EF4-FFF2-40B4-BE49-F238E27FC236}">
                <a16:creationId xmlns:a16="http://schemas.microsoft.com/office/drawing/2014/main" id="{EF96A087-A1DA-9A4F-8CD2-E1C89DB2E38E}"/>
              </a:ext>
            </a:extLst>
          </p:cNvPr>
          <p:cNvSpPr>
            <a:spLocks noChangeArrowheads="1"/>
          </p:cNvSpPr>
          <p:nvPr/>
        </p:nvSpPr>
        <p:spPr bwMode="auto">
          <a:xfrm>
            <a:off x="563563" y="482600"/>
            <a:ext cx="8002587" cy="5868988"/>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75" name="Rectangle 27">
            <a:extLst>
              <a:ext uri="{FF2B5EF4-FFF2-40B4-BE49-F238E27FC236}">
                <a16:creationId xmlns:a16="http://schemas.microsoft.com/office/drawing/2014/main" id="{75DE9E38-F62F-4E4C-A641-A9D989704847}"/>
              </a:ext>
            </a:extLst>
          </p:cNvPr>
          <p:cNvSpPr>
            <a:spLocks noChangeArrowheads="1"/>
          </p:cNvSpPr>
          <p:nvPr/>
        </p:nvSpPr>
        <p:spPr bwMode="auto">
          <a:xfrm>
            <a:off x="1325563" y="4003675"/>
            <a:ext cx="6407150" cy="131127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en-US" sz="4000">
                <a:solidFill>
                  <a:schemeClr val="hlink"/>
                </a:solidFill>
                <a:latin typeface="Helvetica" pitchFamily="2" charset="0"/>
              </a:rPr>
              <a:t>#2: Memimpin kita kepada </a:t>
            </a:r>
            <a:r>
              <a:rPr lang="en-US" altLang="en-US" sz="4000" i="1" u="sng">
                <a:solidFill>
                  <a:srgbClr val="00FFFF"/>
                </a:solidFill>
                <a:latin typeface="Helvetica" pitchFamily="2" charset="0"/>
              </a:rPr>
              <a:t>Kerajaan</a:t>
            </a:r>
            <a:r>
              <a:rPr lang="en-US" altLang="en-US" sz="4000">
                <a:solidFill>
                  <a:schemeClr val="hlink"/>
                </a:solidFill>
                <a:latin typeface="Helvetica" pitchFamily="2" charset="0"/>
              </a:rPr>
              <a:t> Allah</a:t>
            </a:r>
          </a:p>
        </p:txBody>
      </p:sp>
      <p:sp>
        <p:nvSpPr>
          <p:cNvPr id="539676" name="Text Box 28">
            <a:extLst>
              <a:ext uri="{FF2B5EF4-FFF2-40B4-BE49-F238E27FC236}">
                <a16:creationId xmlns:a16="http://schemas.microsoft.com/office/drawing/2014/main" id="{A82C2737-47E7-B04C-A623-791323ED0AB2}"/>
              </a:ext>
            </a:extLst>
          </p:cNvPr>
          <p:cNvSpPr txBox="1">
            <a:spLocks noChangeArrowheads="1"/>
          </p:cNvSpPr>
          <p:nvPr/>
        </p:nvSpPr>
        <p:spPr bwMode="auto">
          <a:xfrm>
            <a:off x="1771650" y="2947988"/>
            <a:ext cx="5561013"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a:solidFill>
                  <a:schemeClr val="hlink"/>
                </a:solidFill>
                <a:latin typeface="Helvetica" pitchFamily="2" charset="0"/>
              </a:rPr>
              <a:t>#1: </a:t>
            </a:r>
            <a:r>
              <a:rPr lang="en-US" altLang="en-US" sz="4000" i="1" u="sng">
                <a:solidFill>
                  <a:srgbClr val="00FFFF"/>
                </a:solidFill>
                <a:latin typeface="Helvetica" pitchFamily="2" charset="0"/>
              </a:rPr>
              <a:t>Kemuliaan</a:t>
            </a:r>
            <a:r>
              <a:rPr lang="en-US" altLang="en-US" sz="4000">
                <a:solidFill>
                  <a:schemeClr val="hlink"/>
                </a:solidFill>
                <a:latin typeface="Helvetica" pitchFamily="2" charset="0"/>
              </a:rPr>
              <a:t> Allah</a:t>
            </a:r>
          </a:p>
        </p:txBody>
      </p:sp>
      <p:sp>
        <p:nvSpPr>
          <p:cNvPr id="539677" name="Rectangle 29">
            <a:extLst>
              <a:ext uri="{FF2B5EF4-FFF2-40B4-BE49-F238E27FC236}">
                <a16:creationId xmlns:a16="http://schemas.microsoft.com/office/drawing/2014/main" id="{DA90A610-A8CD-5E45-A88C-57C1A8BBB25E}"/>
              </a:ext>
            </a:extLst>
          </p:cNvPr>
          <p:cNvSpPr>
            <a:spLocks noChangeArrowheads="1"/>
          </p:cNvSpPr>
          <p:nvPr/>
        </p:nvSpPr>
        <p:spPr bwMode="auto">
          <a:xfrm>
            <a:off x="814388" y="1322388"/>
            <a:ext cx="7504112" cy="131127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en-US" sz="4000">
                <a:solidFill>
                  <a:schemeClr val="hlink"/>
                </a:solidFill>
                <a:latin typeface="Helvetica" pitchFamily="2" charset="0"/>
              </a:rPr>
              <a:t>Dua Pesan Alkitab yang Amat Penting:</a:t>
            </a:r>
          </a:p>
        </p:txBody>
      </p:sp>
      <p:sp>
        <p:nvSpPr>
          <p:cNvPr id="539678" name="Rectangle 30">
            <a:extLst>
              <a:ext uri="{FF2B5EF4-FFF2-40B4-BE49-F238E27FC236}">
                <a16:creationId xmlns:a16="http://schemas.microsoft.com/office/drawing/2014/main" id="{15B192F3-C087-BF47-9E02-106D28E61D2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68</a:t>
            </a:r>
          </a:p>
        </p:txBody>
      </p:sp>
      <p:sp>
        <p:nvSpPr>
          <p:cNvPr id="539679" name="AutoShape 31">
            <a:extLst>
              <a:ext uri="{FF2B5EF4-FFF2-40B4-BE49-F238E27FC236}">
                <a16:creationId xmlns:a16="http://schemas.microsoft.com/office/drawing/2014/main" id="{C17C5917-68DE-3640-9286-CAC829189CE9}"/>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80" name="Rectangle 32">
            <a:extLst>
              <a:ext uri="{FF2B5EF4-FFF2-40B4-BE49-F238E27FC236}">
                <a16:creationId xmlns:a16="http://schemas.microsoft.com/office/drawing/2014/main" id="{1AC812CD-B5D2-E943-A041-67FB42E07D74}"/>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81" name="Line 33">
            <a:extLst>
              <a:ext uri="{FF2B5EF4-FFF2-40B4-BE49-F238E27FC236}">
                <a16:creationId xmlns:a16="http://schemas.microsoft.com/office/drawing/2014/main" id="{30DE998A-D6D5-F14F-90DD-C078544099C4}"/>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82" name="Line 34">
            <a:extLst>
              <a:ext uri="{FF2B5EF4-FFF2-40B4-BE49-F238E27FC236}">
                <a16:creationId xmlns:a16="http://schemas.microsoft.com/office/drawing/2014/main" id="{5D3E2078-B6AB-4F41-97C8-8090D1BB3930}"/>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83" name="Line 35">
            <a:extLst>
              <a:ext uri="{FF2B5EF4-FFF2-40B4-BE49-F238E27FC236}">
                <a16:creationId xmlns:a16="http://schemas.microsoft.com/office/drawing/2014/main" id="{418DD12B-7C48-6749-848A-E20A6EE2132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84" name="Line 36">
            <a:extLst>
              <a:ext uri="{FF2B5EF4-FFF2-40B4-BE49-F238E27FC236}">
                <a16:creationId xmlns:a16="http://schemas.microsoft.com/office/drawing/2014/main" id="{EC416ED5-4249-484C-A2AA-2274224242C1}"/>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85" name="Line 37">
            <a:extLst>
              <a:ext uri="{FF2B5EF4-FFF2-40B4-BE49-F238E27FC236}">
                <a16:creationId xmlns:a16="http://schemas.microsoft.com/office/drawing/2014/main" id="{8446C4F8-B97B-7B42-A9B0-2A15399A140C}"/>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86" name="Rectangle 38">
            <a:extLst>
              <a:ext uri="{FF2B5EF4-FFF2-40B4-BE49-F238E27FC236}">
                <a16:creationId xmlns:a16="http://schemas.microsoft.com/office/drawing/2014/main" id="{A24A8170-725A-4F46-97F7-C4F0FCB0868B}"/>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Wahyu</a:t>
            </a:r>
          </a:p>
        </p:txBody>
      </p:sp>
      <p:sp>
        <p:nvSpPr>
          <p:cNvPr id="539687" name="Line 39">
            <a:extLst>
              <a:ext uri="{FF2B5EF4-FFF2-40B4-BE49-F238E27FC236}">
                <a16:creationId xmlns:a16="http://schemas.microsoft.com/office/drawing/2014/main" id="{0FB2DBB8-0337-DB4B-ADD5-4C8DBE7F3DAD}"/>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88" name="Line 40">
            <a:extLst>
              <a:ext uri="{FF2B5EF4-FFF2-40B4-BE49-F238E27FC236}">
                <a16:creationId xmlns:a16="http://schemas.microsoft.com/office/drawing/2014/main" id="{D0E797DB-9D06-834C-82C7-B0A4821D2CBE}"/>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89" name="Line 41">
            <a:extLst>
              <a:ext uri="{FF2B5EF4-FFF2-40B4-BE49-F238E27FC236}">
                <a16:creationId xmlns:a16="http://schemas.microsoft.com/office/drawing/2014/main" id="{2759D893-3403-4C49-8CEF-D5E1FFE978BD}"/>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90" name="Line 42">
            <a:extLst>
              <a:ext uri="{FF2B5EF4-FFF2-40B4-BE49-F238E27FC236}">
                <a16:creationId xmlns:a16="http://schemas.microsoft.com/office/drawing/2014/main" id="{B0203B36-7BE9-CB4E-B653-789D69FD226E}"/>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91" name="Line 43">
            <a:extLst>
              <a:ext uri="{FF2B5EF4-FFF2-40B4-BE49-F238E27FC236}">
                <a16:creationId xmlns:a16="http://schemas.microsoft.com/office/drawing/2014/main" id="{AB114EAF-A14F-AE4A-B2F9-36A55F2D1FB4}"/>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92" name="Line 44">
            <a:extLst>
              <a:ext uri="{FF2B5EF4-FFF2-40B4-BE49-F238E27FC236}">
                <a16:creationId xmlns:a16="http://schemas.microsoft.com/office/drawing/2014/main" id="{714E25E7-E7CD-9840-BEC1-A1BAE71E58C5}"/>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93" name="Rectangle 45">
            <a:extLst>
              <a:ext uri="{FF2B5EF4-FFF2-40B4-BE49-F238E27FC236}">
                <a16:creationId xmlns:a16="http://schemas.microsoft.com/office/drawing/2014/main" id="{9C061041-696C-4F4B-8FC0-6C4EDF275AA2}"/>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Kitab Injil</a:t>
            </a:r>
          </a:p>
        </p:txBody>
      </p:sp>
      <p:sp>
        <p:nvSpPr>
          <p:cNvPr id="539694" name="Rectangle 46">
            <a:extLst>
              <a:ext uri="{FF2B5EF4-FFF2-40B4-BE49-F238E27FC236}">
                <a16:creationId xmlns:a16="http://schemas.microsoft.com/office/drawing/2014/main" id="{2531744C-FAB9-784A-B25F-B94624A6B69C}"/>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Kisah Rasul</a:t>
            </a:r>
          </a:p>
        </p:txBody>
      </p:sp>
      <p:sp>
        <p:nvSpPr>
          <p:cNvPr id="539695" name="Rectangle 47">
            <a:extLst>
              <a:ext uri="{FF2B5EF4-FFF2-40B4-BE49-F238E27FC236}">
                <a16:creationId xmlns:a16="http://schemas.microsoft.com/office/drawing/2014/main" id="{4246A8A7-D83C-0946-AAA1-2BA7DCD4B189}"/>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39696" name="Rectangle 48">
            <a:extLst>
              <a:ext uri="{FF2B5EF4-FFF2-40B4-BE49-F238E27FC236}">
                <a16:creationId xmlns:a16="http://schemas.microsoft.com/office/drawing/2014/main" id="{7FB6E662-6818-7B4B-A09F-312FA9F7F61A}"/>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Salib</a:t>
            </a:r>
          </a:p>
        </p:txBody>
      </p:sp>
      <p:sp>
        <p:nvSpPr>
          <p:cNvPr id="539697" name="Rectangle 49">
            <a:extLst>
              <a:ext uri="{FF2B5EF4-FFF2-40B4-BE49-F238E27FC236}">
                <a16:creationId xmlns:a16="http://schemas.microsoft.com/office/drawing/2014/main" id="{BCE1DF0C-1552-E94B-B189-57911D6783A6}"/>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98" name="Rectangle 50">
            <a:extLst>
              <a:ext uri="{FF2B5EF4-FFF2-40B4-BE49-F238E27FC236}">
                <a16:creationId xmlns:a16="http://schemas.microsoft.com/office/drawing/2014/main" id="{E8D03E57-13EC-D442-A4D9-7B9E4A64450F}"/>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Gereja</a:t>
            </a:r>
          </a:p>
        </p:txBody>
      </p:sp>
      <p:sp>
        <p:nvSpPr>
          <p:cNvPr id="539699" name="Line 51">
            <a:extLst>
              <a:ext uri="{FF2B5EF4-FFF2-40B4-BE49-F238E27FC236}">
                <a16:creationId xmlns:a16="http://schemas.microsoft.com/office/drawing/2014/main" id="{16B3A425-9797-AE43-8F1A-2298DF0EDE21}"/>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700" name="Line 52">
            <a:extLst>
              <a:ext uri="{FF2B5EF4-FFF2-40B4-BE49-F238E27FC236}">
                <a16:creationId xmlns:a16="http://schemas.microsoft.com/office/drawing/2014/main" id="{5E284F77-6E17-7A48-B8FC-4EB665ABBEE7}"/>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701" name="Rectangle 53">
            <a:extLst>
              <a:ext uri="{FF2B5EF4-FFF2-40B4-BE49-F238E27FC236}">
                <a16:creationId xmlns:a16="http://schemas.microsoft.com/office/drawing/2014/main" id="{DDA87F74-AB18-FE48-86B1-DC1ED00EED36}"/>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702" name="Rectangle 54">
            <a:extLst>
              <a:ext uri="{FF2B5EF4-FFF2-40B4-BE49-F238E27FC236}">
                <a16:creationId xmlns:a16="http://schemas.microsoft.com/office/drawing/2014/main" id="{16F5CC74-D13D-874F-BF6F-3DEECF67BD2F}"/>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703" name="Rectangle 55">
            <a:extLst>
              <a:ext uri="{FF2B5EF4-FFF2-40B4-BE49-F238E27FC236}">
                <a16:creationId xmlns:a16="http://schemas.microsoft.com/office/drawing/2014/main" id="{608127BD-337E-A64F-9931-B7C919F89445}"/>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39704" name="Rectangle 56">
            <a:extLst>
              <a:ext uri="{FF2B5EF4-FFF2-40B4-BE49-F238E27FC236}">
                <a16:creationId xmlns:a16="http://schemas.microsoft.com/office/drawing/2014/main" id="{D53076E2-D834-4F4F-8914-5FDD99BB6611}"/>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Surat-surat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9676"/>
                                        </p:tgtEl>
                                        <p:attrNameLst>
                                          <p:attrName>style.visibility</p:attrName>
                                        </p:attrNameLst>
                                      </p:cBhvr>
                                      <p:to>
                                        <p:strVal val="visible"/>
                                      </p:to>
                                    </p:set>
                                    <p:anim calcmode="lin" valueType="num">
                                      <p:cBhvr>
                                        <p:cTn id="7" dur="500" fill="hold"/>
                                        <p:tgtEl>
                                          <p:spTgt spid="539676"/>
                                        </p:tgtEl>
                                        <p:attrNameLst>
                                          <p:attrName>ppt_w</p:attrName>
                                        </p:attrNameLst>
                                      </p:cBhvr>
                                      <p:tavLst>
                                        <p:tav tm="0">
                                          <p:val>
                                            <p:strVal val="2/3*#ppt_w"/>
                                          </p:val>
                                        </p:tav>
                                        <p:tav tm="100000">
                                          <p:val>
                                            <p:strVal val="#ppt_w"/>
                                          </p:val>
                                        </p:tav>
                                      </p:tavLst>
                                    </p:anim>
                                    <p:anim calcmode="lin" valueType="num">
                                      <p:cBhvr>
                                        <p:cTn id="8" dur="500" fill="hold"/>
                                        <p:tgtEl>
                                          <p:spTgt spid="539676"/>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39675"/>
                                        </p:tgtEl>
                                        <p:attrNameLst>
                                          <p:attrName>style.visibility</p:attrName>
                                        </p:attrNameLst>
                                      </p:cBhvr>
                                      <p:to>
                                        <p:strVal val="visible"/>
                                      </p:to>
                                    </p:set>
                                    <p:anim calcmode="lin" valueType="num">
                                      <p:cBhvr>
                                        <p:cTn id="13" dur="500" fill="hold"/>
                                        <p:tgtEl>
                                          <p:spTgt spid="539675"/>
                                        </p:tgtEl>
                                        <p:attrNameLst>
                                          <p:attrName>ppt_w</p:attrName>
                                        </p:attrNameLst>
                                      </p:cBhvr>
                                      <p:tavLst>
                                        <p:tav tm="0">
                                          <p:val>
                                            <p:strVal val="2/3*#ppt_w"/>
                                          </p:val>
                                        </p:tav>
                                        <p:tav tm="100000">
                                          <p:val>
                                            <p:strVal val="#ppt_w"/>
                                          </p:val>
                                        </p:tav>
                                      </p:tavLst>
                                    </p:anim>
                                    <p:anim calcmode="lin" valueType="num">
                                      <p:cBhvr>
                                        <p:cTn id="14" dur="500" fill="hold"/>
                                        <p:tgtEl>
                                          <p:spTgt spid="5396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75" grpId="0" autoUpdateAnimBg="0"/>
      <p:bldP spid="53967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7602" name="Picture 2">
            <a:extLst>
              <a:ext uri="{FF2B5EF4-FFF2-40B4-BE49-F238E27FC236}">
                <a16:creationId xmlns:a16="http://schemas.microsoft.com/office/drawing/2014/main" id="{72E3A69B-124B-F04B-B82A-600344A29B6A}"/>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60388" y="500063"/>
            <a:ext cx="8005762" cy="5865812"/>
          </a:xfrm>
          <a:prstGeom prst="rect">
            <a:avLst/>
          </a:prstGeom>
          <a:noFill/>
          <a:extLst>
            <a:ext uri="{909E8E84-426E-40DD-AFC4-6F175D3DCCD1}">
              <a14:hiddenFill xmlns:a14="http://schemas.microsoft.com/office/drawing/2010/main">
                <a:solidFill>
                  <a:srgbClr val="FFFFFF"/>
                </a:solidFill>
              </a14:hiddenFill>
            </a:ext>
          </a:extLst>
        </p:spPr>
      </p:pic>
      <p:sp>
        <p:nvSpPr>
          <p:cNvPr id="537603" name="Text Box 3">
            <a:extLst>
              <a:ext uri="{FF2B5EF4-FFF2-40B4-BE49-F238E27FC236}">
                <a16:creationId xmlns:a16="http://schemas.microsoft.com/office/drawing/2014/main" id="{BC97FB2A-5473-F549-AE30-B9583366375C}"/>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37606" name="Rectangle 6">
            <a:extLst>
              <a:ext uri="{FF2B5EF4-FFF2-40B4-BE49-F238E27FC236}">
                <a16:creationId xmlns:a16="http://schemas.microsoft.com/office/drawing/2014/main" id="{E1D43649-1636-7E44-BA8B-49339B0B74FA}"/>
              </a:ext>
            </a:extLst>
          </p:cNvPr>
          <p:cNvSpPr>
            <a:spLocks noChangeArrowheads="1"/>
          </p:cNvSpPr>
          <p:nvPr/>
        </p:nvSpPr>
        <p:spPr bwMode="auto">
          <a:xfrm>
            <a:off x="563563" y="482600"/>
            <a:ext cx="8002587" cy="5883275"/>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27" name="Text Box 27">
            <a:extLst>
              <a:ext uri="{FF2B5EF4-FFF2-40B4-BE49-F238E27FC236}">
                <a16:creationId xmlns:a16="http://schemas.microsoft.com/office/drawing/2014/main" id="{D57CD561-A21B-4B4B-AB52-D0191439FE3F}"/>
              </a:ext>
            </a:extLst>
          </p:cNvPr>
          <p:cNvSpPr txBox="1">
            <a:spLocks noChangeArrowheads="1"/>
          </p:cNvSpPr>
          <p:nvPr/>
        </p:nvSpPr>
        <p:spPr bwMode="auto">
          <a:xfrm>
            <a:off x="877888" y="585788"/>
            <a:ext cx="7156450" cy="47275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gradFill rotWithShape="0">
                  <a:gsLst>
                    <a:gs pos="0">
                      <a:schemeClr val="accent1">
                        <a:gamma/>
                        <a:shade val="0"/>
                        <a:invGamma/>
                      </a:schemeClr>
                    </a:gs>
                    <a:gs pos="50000">
                      <a:schemeClr val="accent1"/>
                    </a:gs>
                    <a:gs pos="100000">
                      <a:schemeClr val="accent1">
                        <a:gamma/>
                        <a:shade val="0"/>
                        <a:invGamma/>
                      </a:scheme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800">
                <a:solidFill>
                  <a:schemeClr val="hlink"/>
                </a:solidFill>
                <a:latin typeface="Helvetica" pitchFamily="2" charset="0"/>
              </a:rPr>
              <a:t>Yesus Kristus datang untuk menyelamatkan yang terhilang…dan untuk memperoleh hidup kekal, seseorang harus datang kepada hidup kekal itu dengan percaya kepada pesan injil Mesias.</a:t>
            </a:r>
          </a:p>
        </p:txBody>
      </p:sp>
      <p:sp>
        <p:nvSpPr>
          <p:cNvPr id="537628" name="Text Box 28">
            <a:extLst>
              <a:ext uri="{FF2B5EF4-FFF2-40B4-BE49-F238E27FC236}">
                <a16:creationId xmlns:a16="http://schemas.microsoft.com/office/drawing/2014/main" id="{38A0BE00-A6E6-654B-8D7F-8166742651FC}"/>
              </a:ext>
            </a:extLst>
          </p:cNvPr>
          <p:cNvSpPr txBox="1">
            <a:spLocks noChangeArrowheads="1"/>
          </p:cNvSpPr>
          <p:nvPr/>
        </p:nvSpPr>
        <p:spPr bwMode="auto">
          <a:xfrm>
            <a:off x="1174750" y="5264150"/>
            <a:ext cx="6842125" cy="1190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i="1">
                <a:solidFill>
                  <a:srgbClr val="51FDFF"/>
                </a:solidFill>
                <a:latin typeface="Helvetica" pitchFamily="2" charset="0"/>
              </a:rPr>
              <a:t>KITA HARUS PERGI DAN MEMBERITAKANNYA!</a:t>
            </a:r>
          </a:p>
        </p:txBody>
      </p:sp>
      <p:sp>
        <p:nvSpPr>
          <p:cNvPr id="537629" name="Rectangle 29">
            <a:extLst>
              <a:ext uri="{FF2B5EF4-FFF2-40B4-BE49-F238E27FC236}">
                <a16:creationId xmlns:a16="http://schemas.microsoft.com/office/drawing/2014/main" id="{62A0156B-A4A5-B840-BD28-388E89CE4A2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69</a:t>
            </a:r>
          </a:p>
        </p:txBody>
      </p:sp>
      <p:sp>
        <p:nvSpPr>
          <p:cNvPr id="537630" name="Text Box 30">
            <a:extLst>
              <a:ext uri="{FF2B5EF4-FFF2-40B4-BE49-F238E27FC236}">
                <a16:creationId xmlns:a16="http://schemas.microsoft.com/office/drawing/2014/main" id="{7E9CF892-7701-FE47-BB91-C71DF7A51521}"/>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1</a:t>
            </a:r>
          </a:p>
        </p:txBody>
      </p:sp>
      <p:sp>
        <p:nvSpPr>
          <p:cNvPr id="537631" name="AutoShape 31">
            <a:extLst>
              <a:ext uri="{FF2B5EF4-FFF2-40B4-BE49-F238E27FC236}">
                <a16:creationId xmlns:a16="http://schemas.microsoft.com/office/drawing/2014/main" id="{FC2C2B7A-BC2F-6549-B07F-083DF00AA440}"/>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32" name="Rectangle 32">
            <a:extLst>
              <a:ext uri="{FF2B5EF4-FFF2-40B4-BE49-F238E27FC236}">
                <a16:creationId xmlns:a16="http://schemas.microsoft.com/office/drawing/2014/main" id="{42982E2E-F001-B34D-AD64-E31A6970612D}"/>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33" name="Line 33">
            <a:extLst>
              <a:ext uri="{FF2B5EF4-FFF2-40B4-BE49-F238E27FC236}">
                <a16:creationId xmlns:a16="http://schemas.microsoft.com/office/drawing/2014/main" id="{5959A431-B187-C344-9FDE-B71158F826CC}"/>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34" name="Line 34">
            <a:extLst>
              <a:ext uri="{FF2B5EF4-FFF2-40B4-BE49-F238E27FC236}">
                <a16:creationId xmlns:a16="http://schemas.microsoft.com/office/drawing/2014/main" id="{4DA647FE-B9C5-E14E-931D-9B1F394BFD12}"/>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35" name="Line 35">
            <a:extLst>
              <a:ext uri="{FF2B5EF4-FFF2-40B4-BE49-F238E27FC236}">
                <a16:creationId xmlns:a16="http://schemas.microsoft.com/office/drawing/2014/main" id="{FEED3E35-2BED-6B46-92D8-2628B09E7722}"/>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36" name="Line 36">
            <a:extLst>
              <a:ext uri="{FF2B5EF4-FFF2-40B4-BE49-F238E27FC236}">
                <a16:creationId xmlns:a16="http://schemas.microsoft.com/office/drawing/2014/main" id="{82F3F87B-6873-5C4A-A310-3CF8E231E193}"/>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37" name="Line 37">
            <a:extLst>
              <a:ext uri="{FF2B5EF4-FFF2-40B4-BE49-F238E27FC236}">
                <a16:creationId xmlns:a16="http://schemas.microsoft.com/office/drawing/2014/main" id="{0702D27E-DBB8-9344-A7FE-5D76E6C4398B}"/>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38" name="Rectangle 38">
            <a:extLst>
              <a:ext uri="{FF2B5EF4-FFF2-40B4-BE49-F238E27FC236}">
                <a16:creationId xmlns:a16="http://schemas.microsoft.com/office/drawing/2014/main" id="{856246A6-9B88-404A-BAC0-80E5950269A2}"/>
              </a:ext>
            </a:extLst>
          </p:cNvPr>
          <p:cNvSpPr>
            <a:spLocks noChangeArrowheads="1"/>
          </p:cNvSpPr>
          <p:nvPr/>
        </p:nvSpPr>
        <p:spPr bwMode="auto">
          <a:xfrm>
            <a:off x="8234363" y="447675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Wahyu</a:t>
            </a:r>
          </a:p>
        </p:txBody>
      </p:sp>
      <p:sp>
        <p:nvSpPr>
          <p:cNvPr id="537639" name="Line 39">
            <a:extLst>
              <a:ext uri="{FF2B5EF4-FFF2-40B4-BE49-F238E27FC236}">
                <a16:creationId xmlns:a16="http://schemas.microsoft.com/office/drawing/2014/main" id="{D85C34D5-EBFF-B148-ADEF-BE0FA91DCC66}"/>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40" name="Line 40">
            <a:extLst>
              <a:ext uri="{FF2B5EF4-FFF2-40B4-BE49-F238E27FC236}">
                <a16:creationId xmlns:a16="http://schemas.microsoft.com/office/drawing/2014/main" id="{54CB8EEA-FFBC-714A-B4E3-FE826EFCB220}"/>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41" name="Line 41">
            <a:extLst>
              <a:ext uri="{FF2B5EF4-FFF2-40B4-BE49-F238E27FC236}">
                <a16:creationId xmlns:a16="http://schemas.microsoft.com/office/drawing/2014/main" id="{CA737006-486E-714A-AF6C-0EC7A46D40AA}"/>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42" name="Line 42">
            <a:extLst>
              <a:ext uri="{FF2B5EF4-FFF2-40B4-BE49-F238E27FC236}">
                <a16:creationId xmlns:a16="http://schemas.microsoft.com/office/drawing/2014/main" id="{E7861E3B-FB20-224A-9BFB-8D73FF877805}"/>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43" name="Line 43">
            <a:extLst>
              <a:ext uri="{FF2B5EF4-FFF2-40B4-BE49-F238E27FC236}">
                <a16:creationId xmlns:a16="http://schemas.microsoft.com/office/drawing/2014/main" id="{7A085B23-3F21-D94C-B14E-90B1C595EE5C}"/>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44" name="Line 44">
            <a:extLst>
              <a:ext uri="{FF2B5EF4-FFF2-40B4-BE49-F238E27FC236}">
                <a16:creationId xmlns:a16="http://schemas.microsoft.com/office/drawing/2014/main" id="{0801D52C-EBB7-8A42-8E09-CC0DF2769DC1}"/>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45" name="Rectangle 45">
            <a:extLst>
              <a:ext uri="{FF2B5EF4-FFF2-40B4-BE49-F238E27FC236}">
                <a16:creationId xmlns:a16="http://schemas.microsoft.com/office/drawing/2014/main" id="{2185B984-E0C6-B14A-9995-0528352E77F4}"/>
              </a:ext>
            </a:extLst>
          </p:cNvPr>
          <p:cNvSpPr>
            <a:spLocks noChangeArrowheads="1"/>
          </p:cNvSpPr>
          <p:nvPr/>
        </p:nvSpPr>
        <p:spPr bwMode="auto">
          <a:xfrm>
            <a:off x="8108950" y="4043363"/>
            <a:ext cx="63976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Kitab Injil</a:t>
            </a:r>
          </a:p>
        </p:txBody>
      </p:sp>
      <p:sp>
        <p:nvSpPr>
          <p:cNvPr id="537646" name="Rectangle 46">
            <a:extLst>
              <a:ext uri="{FF2B5EF4-FFF2-40B4-BE49-F238E27FC236}">
                <a16:creationId xmlns:a16="http://schemas.microsoft.com/office/drawing/2014/main" id="{8A38C4E8-8906-FC42-80DE-3403111A443A}"/>
              </a:ext>
            </a:extLst>
          </p:cNvPr>
          <p:cNvSpPr>
            <a:spLocks noChangeArrowheads="1"/>
          </p:cNvSpPr>
          <p:nvPr/>
        </p:nvSpPr>
        <p:spPr bwMode="auto">
          <a:xfrm>
            <a:off x="8099425" y="4183063"/>
            <a:ext cx="76517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Kisah Rasul</a:t>
            </a:r>
          </a:p>
        </p:txBody>
      </p:sp>
      <p:sp>
        <p:nvSpPr>
          <p:cNvPr id="537647" name="Rectangle 47">
            <a:extLst>
              <a:ext uri="{FF2B5EF4-FFF2-40B4-BE49-F238E27FC236}">
                <a16:creationId xmlns:a16="http://schemas.microsoft.com/office/drawing/2014/main" id="{C04F48B2-649F-6246-BB9F-23357D810760}"/>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37648" name="Rectangle 48">
            <a:extLst>
              <a:ext uri="{FF2B5EF4-FFF2-40B4-BE49-F238E27FC236}">
                <a16:creationId xmlns:a16="http://schemas.microsoft.com/office/drawing/2014/main" id="{01CB7011-2008-5E47-A9B3-29D95E2E7A46}"/>
              </a:ext>
            </a:extLst>
          </p:cNvPr>
          <p:cNvSpPr>
            <a:spLocks noChangeArrowheads="1"/>
          </p:cNvSpPr>
          <p:nvPr/>
        </p:nvSpPr>
        <p:spPr bwMode="auto">
          <a:xfrm>
            <a:off x="8207375" y="3751263"/>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Salib</a:t>
            </a:r>
          </a:p>
        </p:txBody>
      </p:sp>
      <p:sp>
        <p:nvSpPr>
          <p:cNvPr id="537649" name="Rectangle 49">
            <a:extLst>
              <a:ext uri="{FF2B5EF4-FFF2-40B4-BE49-F238E27FC236}">
                <a16:creationId xmlns:a16="http://schemas.microsoft.com/office/drawing/2014/main" id="{0D7E7ED3-8C88-344D-9404-CF4B7E75A81C}"/>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50" name="Rectangle 50">
            <a:extLst>
              <a:ext uri="{FF2B5EF4-FFF2-40B4-BE49-F238E27FC236}">
                <a16:creationId xmlns:a16="http://schemas.microsoft.com/office/drawing/2014/main" id="{963C36EA-B987-0744-9125-194356B03478}"/>
              </a:ext>
            </a:extLst>
          </p:cNvPr>
          <p:cNvSpPr>
            <a:spLocks noChangeArrowheads="1"/>
          </p:cNvSpPr>
          <p:nvPr/>
        </p:nvSpPr>
        <p:spPr bwMode="auto">
          <a:xfrm>
            <a:off x="8174038" y="3884613"/>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i="1">
                <a:solidFill>
                  <a:srgbClr val="000000"/>
                </a:solidFill>
                <a:effectLst>
                  <a:outerShdw blurRad="38100" dist="38100" dir="2700000" algn="tl">
                    <a:srgbClr val="FFFFFF"/>
                  </a:outerShdw>
                </a:effectLst>
                <a:latin typeface="Helvetica" pitchFamily="2" charset="0"/>
              </a:rPr>
              <a:t>Gereja</a:t>
            </a:r>
          </a:p>
        </p:txBody>
      </p:sp>
      <p:sp>
        <p:nvSpPr>
          <p:cNvPr id="537651" name="Line 51">
            <a:extLst>
              <a:ext uri="{FF2B5EF4-FFF2-40B4-BE49-F238E27FC236}">
                <a16:creationId xmlns:a16="http://schemas.microsoft.com/office/drawing/2014/main" id="{A6470983-DF65-C54E-AD79-BB00F5FD175F}"/>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52" name="Line 52">
            <a:extLst>
              <a:ext uri="{FF2B5EF4-FFF2-40B4-BE49-F238E27FC236}">
                <a16:creationId xmlns:a16="http://schemas.microsoft.com/office/drawing/2014/main" id="{C4E0DD6D-3A84-8742-818B-4A822C39D41D}"/>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53" name="Rectangle 53">
            <a:extLst>
              <a:ext uri="{FF2B5EF4-FFF2-40B4-BE49-F238E27FC236}">
                <a16:creationId xmlns:a16="http://schemas.microsoft.com/office/drawing/2014/main" id="{C754D899-D937-5749-AD71-BD026DBEC3A4}"/>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54" name="Rectangle 54">
            <a:extLst>
              <a:ext uri="{FF2B5EF4-FFF2-40B4-BE49-F238E27FC236}">
                <a16:creationId xmlns:a16="http://schemas.microsoft.com/office/drawing/2014/main" id="{68998448-32D5-2840-AE75-6719DC362D80}"/>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7655" name="Rectangle 55">
            <a:extLst>
              <a:ext uri="{FF2B5EF4-FFF2-40B4-BE49-F238E27FC236}">
                <a16:creationId xmlns:a16="http://schemas.microsoft.com/office/drawing/2014/main" id="{9297908F-8031-4E42-A598-9E11FBBBEF06}"/>
              </a:ext>
            </a:extLst>
          </p:cNvPr>
          <p:cNvSpPr>
            <a:spLocks noChangeArrowheads="1"/>
          </p:cNvSpPr>
          <p:nvPr/>
        </p:nvSpPr>
        <p:spPr bwMode="auto">
          <a:xfrm>
            <a:off x="81661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Hidup</a:t>
            </a:r>
          </a:p>
        </p:txBody>
      </p:sp>
      <p:sp>
        <p:nvSpPr>
          <p:cNvPr id="537656" name="Rectangle 56">
            <a:extLst>
              <a:ext uri="{FF2B5EF4-FFF2-40B4-BE49-F238E27FC236}">
                <a16:creationId xmlns:a16="http://schemas.microsoft.com/office/drawing/2014/main" id="{E02CAD9F-95F8-0B4A-9C00-89B581DA5BF4}"/>
              </a:ext>
            </a:extLst>
          </p:cNvPr>
          <p:cNvSpPr>
            <a:spLocks noChangeArrowheads="1"/>
          </p:cNvSpPr>
          <p:nvPr/>
        </p:nvSpPr>
        <p:spPr bwMode="auto">
          <a:xfrm>
            <a:off x="8118475" y="4322763"/>
            <a:ext cx="7239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Surat-surat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7627"/>
                                        </p:tgtEl>
                                        <p:attrNameLst>
                                          <p:attrName>style.visibility</p:attrName>
                                        </p:attrNameLst>
                                      </p:cBhvr>
                                      <p:to>
                                        <p:strVal val="visible"/>
                                      </p:to>
                                    </p:set>
                                    <p:animEffect transition="in" filter="dissolve">
                                      <p:cBhvr>
                                        <p:cTn id="7" dur="500"/>
                                        <p:tgtEl>
                                          <p:spTgt spid="537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7628"/>
                                        </p:tgtEl>
                                        <p:attrNameLst>
                                          <p:attrName>style.visibility</p:attrName>
                                        </p:attrNameLst>
                                      </p:cBhvr>
                                      <p:to>
                                        <p:strVal val="visible"/>
                                      </p:to>
                                    </p:set>
                                    <p:animEffect transition="in" filter="dissolve">
                                      <p:cBhvr>
                                        <p:cTn id="12" dur="500"/>
                                        <p:tgtEl>
                                          <p:spTgt spid="537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27" grpId="0" autoUpdateAnimBg="0"/>
      <p:bldP spid="537628"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0499" name="Freeform 3">
            <a:extLst>
              <a:ext uri="{FF2B5EF4-FFF2-40B4-BE49-F238E27FC236}">
                <a16:creationId xmlns:a16="http://schemas.microsoft.com/office/drawing/2014/main" id="{36E2C66F-695F-4E4C-A95F-1B0C6D3FBD4B}"/>
              </a:ext>
            </a:extLst>
          </p:cNvPr>
          <p:cNvSpPr>
            <a:spLocks/>
          </p:cNvSpPr>
          <p:nvPr/>
        </p:nvSpPr>
        <p:spPr bwMode="auto">
          <a:xfrm>
            <a:off x="73136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00" name="Freeform 4">
            <a:extLst>
              <a:ext uri="{FF2B5EF4-FFF2-40B4-BE49-F238E27FC236}">
                <a16:creationId xmlns:a16="http://schemas.microsoft.com/office/drawing/2014/main" id="{BD5F671E-8845-9743-9033-DF1AD2AD5C28}"/>
              </a:ext>
            </a:extLst>
          </p:cNvPr>
          <p:cNvSpPr>
            <a:spLocks/>
          </p:cNvSpPr>
          <p:nvPr/>
        </p:nvSpPr>
        <p:spPr bwMode="auto">
          <a:xfrm>
            <a:off x="73390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01" name="Rectangle 5">
            <a:extLst>
              <a:ext uri="{FF2B5EF4-FFF2-40B4-BE49-F238E27FC236}">
                <a16:creationId xmlns:a16="http://schemas.microsoft.com/office/drawing/2014/main" id="{9527A9CA-D88E-034C-9988-7FD17D2A1111}"/>
              </a:ext>
            </a:extLst>
          </p:cNvPr>
          <p:cNvSpPr>
            <a:spLocks noChangeArrowheads="1"/>
          </p:cNvSpPr>
          <p:nvPr/>
        </p:nvSpPr>
        <p:spPr bwMode="auto">
          <a:xfrm>
            <a:off x="52974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02" name="Rectangle 6">
            <a:extLst>
              <a:ext uri="{FF2B5EF4-FFF2-40B4-BE49-F238E27FC236}">
                <a16:creationId xmlns:a16="http://schemas.microsoft.com/office/drawing/2014/main" id="{38C9397E-3034-CD46-AC8D-26E5E3285B13}"/>
              </a:ext>
            </a:extLst>
          </p:cNvPr>
          <p:cNvSpPr>
            <a:spLocks noChangeArrowheads="1"/>
          </p:cNvSpPr>
          <p:nvPr/>
        </p:nvSpPr>
        <p:spPr bwMode="auto">
          <a:xfrm>
            <a:off x="58816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04" name="Freeform 8">
            <a:extLst>
              <a:ext uri="{FF2B5EF4-FFF2-40B4-BE49-F238E27FC236}">
                <a16:creationId xmlns:a16="http://schemas.microsoft.com/office/drawing/2014/main" id="{C2A19D2C-FB62-9340-9481-9CEDE8F7989E}"/>
              </a:ext>
            </a:extLst>
          </p:cNvPr>
          <p:cNvSpPr>
            <a:spLocks/>
          </p:cNvSpPr>
          <p:nvPr/>
        </p:nvSpPr>
        <p:spPr bwMode="auto">
          <a:xfrm>
            <a:off x="73136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05" name="AutoShape 9">
            <a:extLst>
              <a:ext uri="{FF2B5EF4-FFF2-40B4-BE49-F238E27FC236}">
                <a16:creationId xmlns:a16="http://schemas.microsoft.com/office/drawing/2014/main" id="{CDB9400B-E820-7046-84BF-BF8F1F73A3B8}"/>
              </a:ext>
            </a:extLst>
          </p:cNvPr>
          <p:cNvSpPr>
            <a:spLocks noChangeArrowheads="1"/>
          </p:cNvSpPr>
          <p:nvPr/>
        </p:nvSpPr>
        <p:spPr bwMode="auto">
          <a:xfrm>
            <a:off x="6584950" y="3235325"/>
            <a:ext cx="730250" cy="4206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06" name="Freeform 10">
            <a:extLst>
              <a:ext uri="{FF2B5EF4-FFF2-40B4-BE49-F238E27FC236}">
                <a16:creationId xmlns:a16="http://schemas.microsoft.com/office/drawing/2014/main" id="{E2BF32EE-D91F-1B4F-86D0-B320B7C8C765}"/>
              </a:ext>
            </a:extLst>
          </p:cNvPr>
          <p:cNvSpPr>
            <a:spLocks/>
          </p:cNvSpPr>
          <p:nvPr/>
        </p:nvSpPr>
        <p:spPr bwMode="auto">
          <a:xfrm>
            <a:off x="73263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07" name="AutoShape 11">
            <a:extLst>
              <a:ext uri="{FF2B5EF4-FFF2-40B4-BE49-F238E27FC236}">
                <a16:creationId xmlns:a16="http://schemas.microsoft.com/office/drawing/2014/main" id="{0DB7FCC4-E92A-5546-8BBA-DECFAED49BC2}"/>
              </a:ext>
            </a:extLst>
          </p:cNvPr>
          <p:cNvSpPr>
            <a:spLocks noChangeArrowheads="1"/>
          </p:cNvSpPr>
          <p:nvPr/>
        </p:nvSpPr>
        <p:spPr bwMode="auto">
          <a:xfrm>
            <a:off x="6584950" y="5132388"/>
            <a:ext cx="730250" cy="49530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08" name="Rectangle 12">
            <a:extLst>
              <a:ext uri="{FF2B5EF4-FFF2-40B4-BE49-F238E27FC236}">
                <a16:creationId xmlns:a16="http://schemas.microsoft.com/office/drawing/2014/main" id="{3D191A53-FB18-B444-B294-C0C0FBC3D300}"/>
              </a:ext>
            </a:extLst>
          </p:cNvPr>
          <p:cNvSpPr>
            <a:spLocks noChangeArrowheads="1"/>
          </p:cNvSpPr>
          <p:nvPr/>
        </p:nvSpPr>
        <p:spPr bwMode="auto">
          <a:xfrm>
            <a:off x="45354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09" name="Freeform 13">
            <a:extLst>
              <a:ext uri="{FF2B5EF4-FFF2-40B4-BE49-F238E27FC236}">
                <a16:creationId xmlns:a16="http://schemas.microsoft.com/office/drawing/2014/main" id="{8348CFA7-D5EC-9D49-82D0-12AC7E9468E9}"/>
              </a:ext>
            </a:extLst>
          </p:cNvPr>
          <p:cNvSpPr>
            <a:spLocks/>
          </p:cNvSpPr>
          <p:nvPr/>
        </p:nvSpPr>
        <p:spPr bwMode="auto">
          <a:xfrm>
            <a:off x="49291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10" name="AutoShape 14">
            <a:extLst>
              <a:ext uri="{FF2B5EF4-FFF2-40B4-BE49-F238E27FC236}">
                <a16:creationId xmlns:a16="http://schemas.microsoft.com/office/drawing/2014/main" id="{B8F13A4B-6535-3343-B724-A1492ED54AE7}"/>
              </a:ext>
            </a:extLst>
          </p:cNvPr>
          <p:cNvSpPr>
            <a:spLocks noChangeArrowheads="1"/>
          </p:cNvSpPr>
          <p:nvPr/>
        </p:nvSpPr>
        <p:spPr bwMode="auto">
          <a:xfrm>
            <a:off x="42179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11" name="Rectangle 15">
            <a:extLst>
              <a:ext uri="{FF2B5EF4-FFF2-40B4-BE49-F238E27FC236}">
                <a16:creationId xmlns:a16="http://schemas.microsoft.com/office/drawing/2014/main" id="{AB7EF1EF-F8F5-1F4A-BA87-0C38571EDC12}"/>
              </a:ext>
            </a:extLst>
          </p:cNvPr>
          <p:cNvSpPr>
            <a:spLocks noChangeArrowheads="1"/>
          </p:cNvSpPr>
          <p:nvPr/>
        </p:nvSpPr>
        <p:spPr bwMode="auto">
          <a:xfrm>
            <a:off x="42164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12" name="Freeform 16">
            <a:extLst>
              <a:ext uri="{FF2B5EF4-FFF2-40B4-BE49-F238E27FC236}">
                <a16:creationId xmlns:a16="http://schemas.microsoft.com/office/drawing/2014/main" id="{26A705D1-C180-B745-BEE4-9A1CDA009F7D}"/>
              </a:ext>
            </a:extLst>
          </p:cNvPr>
          <p:cNvSpPr>
            <a:spLocks/>
          </p:cNvSpPr>
          <p:nvPr/>
        </p:nvSpPr>
        <p:spPr bwMode="auto">
          <a:xfrm>
            <a:off x="48117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13" name="Rectangle 17">
            <a:extLst>
              <a:ext uri="{FF2B5EF4-FFF2-40B4-BE49-F238E27FC236}">
                <a16:creationId xmlns:a16="http://schemas.microsoft.com/office/drawing/2014/main" id="{7FD2CC38-13BA-4941-B168-030FFE70E177}"/>
              </a:ext>
            </a:extLst>
          </p:cNvPr>
          <p:cNvSpPr>
            <a:spLocks noChangeArrowheads="1"/>
          </p:cNvSpPr>
          <p:nvPr/>
        </p:nvSpPr>
        <p:spPr bwMode="auto">
          <a:xfrm>
            <a:off x="43926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14" name="Freeform 18">
            <a:extLst>
              <a:ext uri="{FF2B5EF4-FFF2-40B4-BE49-F238E27FC236}">
                <a16:creationId xmlns:a16="http://schemas.microsoft.com/office/drawing/2014/main" id="{D3D90543-7D85-B849-9C1C-F67E531DA1C1}"/>
              </a:ext>
            </a:extLst>
          </p:cNvPr>
          <p:cNvSpPr>
            <a:spLocks/>
          </p:cNvSpPr>
          <p:nvPr/>
        </p:nvSpPr>
        <p:spPr bwMode="auto">
          <a:xfrm>
            <a:off x="48069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15" name="AutoShape 19">
            <a:extLst>
              <a:ext uri="{FF2B5EF4-FFF2-40B4-BE49-F238E27FC236}">
                <a16:creationId xmlns:a16="http://schemas.microsoft.com/office/drawing/2014/main" id="{CF6E90E7-C4F7-104E-BA2C-999ECA9AEE28}"/>
              </a:ext>
            </a:extLst>
          </p:cNvPr>
          <p:cNvSpPr>
            <a:spLocks noChangeArrowheads="1"/>
          </p:cNvSpPr>
          <p:nvPr/>
        </p:nvSpPr>
        <p:spPr bwMode="auto">
          <a:xfrm>
            <a:off x="42291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16" name="Rectangle 20">
            <a:extLst>
              <a:ext uri="{FF2B5EF4-FFF2-40B4-BE49-F238E27FC236}">
                <a16:creationId xmlns:a16="http://schemas.microsoft.com/office/drawing/2014/main" id="{25A4AA4C-14A2-0040-B1D1-04E73DB55E17}"/>
              </a:ext>
            </a:extLst>
          </p:cNvPr>
          <p:cNvSpPr>
            <a:spLocks noChangeArrowheads="1"/>
          </p:cNvSpPr>
          <p:nvPr/>
        </p:nvSpPr>
        <p:spPr bwMode="auto">
          <a:xfrm>
            <a:off x="42306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17" name="Rectangle 21">
            <a:extLst>
              <a:ext uri="{FF2B5EF4-FFF2-40B4-BE49-F238E27FC236}">
                <a16:creationId xmlns:a16="http://schemas.microsoft.com/office/drawing/2014/main" id="{01D63779-C718-974F-B861-E0D1CA0D053D}"/>
              </a:ext>
            </a:extLst>
          </p:cNvPr>
          <p:cNvSpPr>
            <a:spLocks noChangeArrowheads="1"/>
          </p:cNvSpPr>
          <p:nvPr/>
        </p:nvSpPr>
        <p:spPr bwMode="auto">
          <a:xfrm>
            <a:off x="43418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18" name="AutoShape 22">
            <a:extLst>
              <a:ext uri="{FF2B5EF4-FFF2-40B4-BE49-F238E27FC236}">
                <a16:creationId xmlns:a16="http://schemas.microsoft.com/office/drawing/2014/main" id="{4719FAD7-E09A-904E-9891-9F2805A17E17}"/>
              </a:ext>
            </a:extLst>
          </p:cNvPr>
          <p:cNvSpPr>
            <a:spLocks noChangeArrowheads="1"/>
          </p:cNvSpPr>
          <p:nvPr/>
        </p:nvSpPr>
        <p:spPr bwMode="auto">
          <a:xfrm>
            <a:off x="41767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19" name="Rectangle 23">
            <a:extLst>
              <a:ext uri="{FF2B5EF4-FFF2-40B4-BE49-F238E27FC236}">
                <a16:creationId xmlns:a16="http://schemas.microsoft.com/office/drawing/2014/main" id="{8A65DFAB-0B4F-F943-9873-23842EEC1A99}"/>
              </a:ext>
            </a:extLst>
          </p:cNvPr>
          <p:cNvSpPr>
            <a:spLocks noChangeArrowheads="1"/>
          </p:cNvSpPr>
          <p:nvPr/>
        </p:nvSpPr>
        <p:spPr bwMode="auto">
          <a:xfrm>
            <a:off x="41751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20" name="AutoShape 24">
            <a:extLst>
              <a:ext uri="{FF2B5EF4-FFF2-40B4-BE49-F238E27FC236}">
                <a16:creationId xmlns:a16="http://schemas.microsoft.com/office/drawing/2014/main" id="{F15F9595-17A8-6D44-B69D-AEBCD3DF503D}"/>
              </a:ext>
            </a:extLst>
          </p:cNvPr>
          <p:cNvSpPr>
            <a:spLocks noChangeArrowheads="1"/>
          </p:cNvSpPr>
          <p:nvPr/>
        </p:nvSpPr>
        <p:spPr bwMode="auto">
          <a:xfrm>
            <a:off x="41925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21" name="AutoShape 25">
            <a:extLst>
              <a:ext uri="{FF2B5EF4-FFF2-40B4-BE49-F238E27FC236}">
                <a16:creationId xmlns:a16="http://schemas.microsoft.com/office/drawing/2014/main" id="{D63F4266-3DFC-9E4A-9F92-2A62A96A4E08}"/>
              </a:ext>
            </a:extLst>
          </p:cNvPr>
          <p:cNvSpPr>
            <a:spLocks noChangeArrowheads="1"/>
          </p:cNvSpPr>
          <p:nvPr/>
        </p:nvSpPr>
        <p:spPr bwMode="auto">
          <a:xfrm>
            <a:off x="42338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22" name="AutoShape 26">
            <a:extLst>
              <a:ext uri="{FF2B5EF4-FFF2-40B4-BE49-F238E27FC236}">
                <a16:creationId xmlns:a16="http://schemas.microsoft.com/office/drawing/2014/main" id="{6D74919E-13BA-FF48-B77C-A78D87780358}"/>
              </a:ext>
            </a:extLst>
          </p:cNvPr>
          <p:cNvSpPr>
            <a:spLocks noChangeArrowheads="1"/>
          </p:cNvSpPr>
          <p:nvPr/>
        </p:nvSpPr>
        <p:spPr bwMode="auto">
          <a:xfrm>
            <a:off x="42513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23" name="Rectangle 27">
            <a:extLst>
              <a:ext uri="{FF2B5EF4-FFF2-40B4-BE49-F238E27FC236}">
                <a16:creationId xmlns:a16="http://schemas.microsoft.com/office/drawing/2014/main" id="{2C4EE0F6-3B1F-544F-AD5A-BE39E2D3A95C}"/>
              </a:ext>
            </a:extLst>
          </p:cNvPr>
          <p:cNvSpPr>
            <a:spLocks noChangeArrowheads="1"/>
          </p:cNvSpPr>
          <p:nvPr/>
        </p:nvSpPr>
        <p:spPr bwMode="auto">
          <a:xfrm>
            <a:off x="4456113" y="5219700"/>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24" name="Rectangle 28">
            <a:extLst>
              <a:ext uri="{FF2B5EF4-FFF2-40B4-BE49-F238E27FC236}">
                <a16:creationId xmlns:a16="http://schemas.microsoft.com/office/drawing/2014/main" id="{53929A9E-86BF-2549-B75A-3EF2480508CB}"/>
              </a:ext>
            </a:extLst>
          </p:cNvPr>
          <p:cNvSpPr>
            <a:spLocks noChangeArrowheads="1"/>
          </p:cNvSpPr>
          <p:nvPr/>
        </p:nvSpPr>
        <p:spPr bwMode="auto">
          <a:xfrm>
            <a:off x="4400550" y="5172075"/>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40</a:t>
            </a:r>
          </a:p>
        </p:txBody>
      </p:sp>
      <p:sp>
        <p:nvSpPr>
          <p:cNvPr id="490525" name="AutoShape 29">
            <a:extLst>
              <a:ext uri="{FF2B5EF4-FFF2-40B4-BE49-F238E27FC236}">
                <a16:creationId xmlns:a16="http://schemas.microsoft.com/office/drawing/2014/main" id="{B3642100-5430-1F42-A3B4-102B4B70DF63}"/>
              </a:ext>
            </a:extLst>
          </p:cNvPr>
          <p:cNvSpPr>
            <a:spLocks noChangeArrowheads="1"/>
          </p:cNvSpPr>
          <p:nvPr/>
        </p:nvSpPr>
        <p:spPr bwMode="auto">
          <a:xfrm>
            <a:off x="4229100" y="4273550"/>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26" name="Rectangle 30">
            <a:extLst>
              <a:ext uri="{FF2B5EF4-FFF2-40B4-BE49-F238E27FC236}">
                <a16:creationId xmlns:a16="http://schemas.microsoft.com/office/drawing/2014/main" id="{53D5C76C-2794-0D48-B5D6-ED09CECED926}"/>
              </a:ext>
            </a:extLst>
          </p:cNvPr>
          <p:cNvSpPr>
            <a:spLocks noChangeArrowheads="1"/>
          </p:cNvSpPr>
          <p:nvPr/>
        </p:nvSpPr>
        <p:spPr bwMode="auto">
          <a:xfrm>
            <a:off x="4227513" y="4432300"/>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27" name="AutoShape 31">
            <a:extLst>
              <a:ext uri="{FF2B5EF4-FFF2-40B4-BE49-F238E27FC236}">
                <a16:creationId xmlns:a16="http://schemas.microsoft.com/office/drawing/2014/main" id="{5FA4C3A8-7513-784B-801E-73A77836A099}"/>
              </a:ext>
            </a:extLst>
          </p:cNvPr>
          <p:cNvSpPr>
            <a:spLocks noChangeArrowheads="1"/>
          </p:cNvSpPr>
          <p:nvPr/>
        </p:nvSpPr>
        <p:spPr bwMode="auto">
          <a:xfrm>
            <a:off x="4248150" y="4302125"/>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28" name="Freeform 32">
            <a:extLst>
              <a:ext uri="{FF2B5EF4-FFF2-40B4-BE49-F238E27FC236}">
                <a16:creationId xmlns:a16="http://schemas.microsoft.com/office/drawing/2014/main" id="{9319F358-871F-6544-B25C-3E7B0FAA31E6}"/>
              </a:ext>
            </a:extLst>
          </p:cNvPr>
          <p:cNvSpPr>
            <a:spLocks/>
          </p:cNvSpPr>
          <p:nvPr/>
        </p:nvSpPr>
        <p:spPr bwMode="auto">
          <a:xfrm>
            <a:off x="7326313" y="71755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29" name="Freeform 33">
            <a:extLst>
              <a:ext uri="{FF2B5EF4-FFF2-40B4-BE49-F238E27FC236}">
                <a16:creationId xmlns:a16="http://schemas.microsoft.com/office/drawing/2014/main" id="{916B36C7-D3DF-2946-B311-B2708C88B2DC}"/>
              </a:ext>
            </a:extLst>
          </p:cNvPr>
          <p:cNvSpPr>
            <a:spLocks/>
          </p:cNvSpPr>
          <p:nvPr/>
        </p:nvSpPr>
        <p:spPr bwMode="auto">
          <a:xfrm>
            <a:off x="7313613" y="717550"/>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30" name="Rectangle 34">
            <a:extLst>
              <a:ext uri="{FF2B5EF4-FFF2-40B4-BE49-F238E27FC236}">
                <a16:creationId xmlns:a16="http://schemas.microsoft.com/office/drawing/2014/main" id="{B589C0CD-F581-0D4F-93A4-912541BBE577}"/>
              </a:ext>
            </a:extLst>
          </p:cNvPr>
          <p:cNvSpPr>
            <a:spLocks noChangeArrowheads="1"/>
          </p:cNvSpPr>
          <p:nvPr/>
        </p:nvSpPr>
        <p:spPr bwMode="auto">
          <a:xfrm>
            <a:off x="6858000" y="981075"/>
            <a:ext cx="3524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350</a:t>
            </a:r>
          </a:p>
        </p:txBody>
      </p:sp>
      <p:sp>
        <p:nvSpPr>
          <p:cNvPr id="490531" name="Freeform 35">
            <a:extLst>
              <a:ext uri="{FF2B5EF4-FFF2-40B4-BE49-F238E27FC236}">
                <a16:creationId xmlns:a16="http://schemas.microsoft.com/office/drawing/2014/main" id="{46D6FF1D-FA0B-C947-B803-D852DF9395A1}"/>
              </a:ext>
            </a:extLst>
          </p:cNvPr>
          <p:cNvSpPr>
            <a:spLocks/>
          </p:cNvSpPr>
          <p:nvPr/>
        </p:nvSpPr>
        <p:spPr bwMode="auto">
          <a:xfrm>
            <a:off x="7326313" y="7048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32" name="AutoShape 36">
            <a:extLst>
              <a:ext uri="{FF2B5EF4-FFF2-40B4-BE49-F238E27FC236}">
                <a16:creationId xmlns:a16="http://schemas.microsoft.com/office/drawing/2014/main" id="{D6FBE158-3B7F-F14E-B2F9-859181F7A918}"/>
              </a:ext>
            </a:extLst>
          </p:cNvPr>
          <p:cNvSpPr>
            <a:spLocks noChangeArrowheads="1"/>
          </p:cNvSpPr>
          <p:nvPr/>
        </p:nvSpPr>
        <p:spPr bwMode="auto">
          <a:xfrm>
            <a:off x="6584950" y="577850"/>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33" name="Rectangle 37">
            <a:extLst>
              <a:ext uri="{FF2B5EF4-FFF2-40B4-BE49-F238E27FC236}">
                <a16:creationId xmlns:a16="http://schemas.microsoft.com/office/drawing/2014/main" id="{4A0D4B04-B480-E546-A4BA-5BDD1E35B6F3}"/>
              </a:ext>
            </a:extLst>
          </p:cNvPr>
          <p:cNvSpPr>
            <a:spLocks noChangeArrowheads="1"/>
          </p:cNvSpPr>
          <p:nvPr/>
        </p:nvSpPr>
        <p:spPr bwMode="auto">
          <a:xfrm>
            <a:off x="6583363" y="735013"/>
            <a:ext cx="952500" cy="4333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34" name="AutoShape 38">
            <a:extLst>
              <a:ext uri="{FF2B5EF4-FFF2-40B4-BE49-F238E27FC236}">
                <a16:creationId xmlns:a16="http://schemas.microsoft.com/office/drawing/2014/main" id="{835EEF4D-FE85-8942-A7E7-A985FD11CA12}"/>
              </a:ext>
            </a:extLst>
          </p:cNvPr>
          <p:cNvSpPr>
            <a:spLocks noChangeArrowheads="1"/>
          </p:cNvSpPr>
          <p:nvPr/>
        </p:nvSpPr>
        <p:spPr bwMode="auto">
          <a:xfrm>
            <a:off x="6604000" y="603250"/>
            <a:ext cx="692150" cy="2444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35" name="AutoShape 39">
            <a:extLst>
              <a:ext uri="{FF2B5EF4-FFF2-40B4-BE49-F238E27FC236}">
                <a16:creationId xmlns:a16="http://schemas.microsoft.com/office/drawing/2014/main" id="{70C0F228-5128-4640-AC91-7E656E9A7433}"/>
              </a:ext>
            </a:extLst>
          </p:cNvPr>
          <p:cNvSpPr>
            <a:spLocks noChangeArrowheads="1"/>
          </p:cNvSpPr>
          <p:nvPr/>
        </p:nvSpPr>
        <p:spPr bwMode="auto">
          <a:xfrm>
            <a:off x="6575425" y="1279525"/>
            <a:ext cx="744538" cy="2825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36" name="Rectangle 40">
            <a:extLst>
              <a:ext uri="{FF2B5EF4-FFF2-40B4-BE49-F238E27FC236}">
                <a16:creationId xmlns:a16="http://schemas.microsoft.com/office/drawing/2014/main" id="{3BDDB8E9-058E-5A43-98FA-45E0A18E8679}"/>
              </a:ext>
            </a:extLst>
          </p:cNvPr>
          <p:cNvSpPr>
            <a:spLocks noChangeArrowheads="1"/>
          </p:cNvSpPr>
          <p:nvPr/>
        </p:nvSpPr>
        <p:spPr bwMode="auto">
          <a:xfrm>
            <a:off x="6573838" y="1443038"/>
            <a:ext cx="971550" cy="16716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37" name="AutoShape 41">
            <a:extLst>
              <a:ext uri="{FF2B5EF4-FFF2-40B4-BE49-F238E27FC236}">
                <a16:creationId xmlns:a16="http://schemas.microsoft.com/office/drawing/2014/main" id="{95259D79-CBD0-7C41-9760-9FACA70AE631}"/>
              </a:ext>
            </a:extLst>
          </p:cNvPr>
          <p:cNvSpPr>
            <a:spLocks noChangeArrowheads="1"/>
          </p:cNvSpPr>
          <p:nvPr/>
        </p:nvSpPr>
        <p:spPr bwMode="auto">
          <a:xfrm>
            <a:off x="6594475" y="1311275"/>
            <a:ext cx="706438" cy="10636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38" name="Rectangle 42">
            <a:extLst>
              <a:ext uri="{FF2B5EF4-FFF2-40B4-BE49-F238E27FC236}">
                <a16:creationId xmlns:a16="http://schemas.microsoft.com/office/drawing/2014/main" id="{5F05CA3F-C2F7-2645-859B-81BB1901A8F2}"/>
              </a:ext>
            </a:extLst>
          </p:cNvPr>
          <p:cNvSpPr>
            <a:spLocks noChangeArrowheads="1"/>
          </p:cNvSpPr>
          <p:nvPr/>
        </p:nvSpPr>
        <p:spPr bwMode="auto">
          <a:xfrm>
            <a:off x="6583363" y="3414713"/>
            <a:ext cx="969962" cy="906462"/>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39" name="AutoShape 43">
            <a:extLst>
              <a:ext uri="{FF2B5EF4-FFF2-40B4-BE49-F238E27FC236}">
                <a16:creationId xmlns:a16="http://schemas.microsoft.com/office/drawing/2014/main" id="{E048080A-6BDC-884E-B9B3-29B1E8736274}"/>
              </a:ext>
            </a:extLst>
          </p:cNvPr>
          <p:cNvSpPr>
            <a:spLocks noChangeArrowheads="1"/>
          </p:cNvSpPr>
          <p:nvPr/>
        </p:nvSpPr>
        <p:spPr bwMode="auto">
          <a:xfrm>
            <a:off x="6604000" y="3267075"/>
            <a:ext cx="698500" cy="70643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40" name="AutoShape 44">
            <a:extLst>
              <a:ext uri="{FF2B5EF4-FFF2-40B4-BE49-F238E27FC236}">
                <a16:creationId xmlns:a16="http://schemas.microsoft.com/office/drawing/2014/main" id="{C8FDC638-8627-6947-BBE6-3254FCDFD8FB}"/>
              </a:ext>
            </a:extLst>
          </p:cNvPr>
          <p:cNvSpPr>
            <a:spLocks noChangeArrowheads="1"/>
          </p:cNvSpPr>
          <p:nvPr/>
        </p:nvSpPr>
        <p:spPr bwMode="auto">
          <a:xfrm>
            <a:off x="6580188" y="4418013"/>
            <a:ext cx="730250" cy="3587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41" name="Rectangle 45">
            <a:extLst>
              <a:ext uri="{FF2B5EF4-FFF2-40B4-BE49-F238E27FC236}">
                <a16:creationId xmlns:a16="http://schemas.microsoft.com/office/drawing/2014/main" id="{12A6BEEB-5A25-C34F-825F-492C43F9B6AA}"/>
              </a:ext>
            </a:extLst>
          </p:cNvPr>
          <p:cNvSpPr>
            <a:spLocks noChangeArrowheads="1"/>
          </p:cNvSpPr>
          <p:nvPr/>
        </p:nvSpPr>
        <p:spPr bwMode="auto">
          <a:xfrm>
            <a:off x="6578600" y="4549775"/>
            <a:ext cx="952500" cy="395288"/>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42" name="AutoShape 46">
            <a:extLst>
              <a:ext uri="{FF2B5EF4-FFF2-40B4-BE49-F238E27FC236}">
                <a16:creationId xmlns:a16="http://schemas.microsoft.com/office/drawing/2014/main" id="{4A9AED92-924F-B741-94C2-48D1FBCCE2D0}"/>
              </a:ext>
            </a:extLst>
          </p:cNvPr>
          <p:cNvSpPr>
            <a:spLocks noChangeArrowheads="1"/>
          </p:cNvSpPr>
          <p:nvPr/>
        </p:nvSpPr>
        <p:spPr bwMode="auto">
          <a:xfrm>
            <a:off x="6599238" y="4443413"/>
            <a:ext cx="692150" cy="3587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43" name="Freeform 47">
            <a:extLst>
              <a:ext uri="{FF2B5EF4-FFF2-40B4-BE49-F238E27FC236}">
                <a16:creationId xmlns:a16="http://schemas.microsoft.com/office/drawing/2014/main" id="{933C589F-6D20-004B-ACEC-37B264C705C4}"/>
              </a:ext>
            </a:extLst>
          </p:cNvPr>
          <p:cNvSpPr>
            <a:spLocks/>
          </p:cNvSpPr>
          <p:nvPr/>
        </p:nvSpPr>
        <p:spPr bwMode="auto">
          <a:xfrm>
            <a:off x="48148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44" name="Rectangle 48">
            <a:extLst>
              <a:ext uri="{FF2B5EF4-FFF2-40B4-BE49-F238E27FC236}">
                <a16:creationId xmlns:a16="http://schemas.microsoft.com/office/drawing/2014/main" id="{3CCC1C4E-A8B9-014B-A051-ED2E0C426ACE}"/>
              </a:ext>
            </a:extLst>
          </p:cNvPr>
          <p:cNvSpPr>
            <a:spLocks noChangeArrowheads="1"/>
          </p:cNvSpPr>
          <p:nvPr/>
        </p:nvSpPr>
        <p:spPr bwMode="auto">
          <a:xfrm>
            <a:off x="4395788" y="6118225"/>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45" name="Freeform 49">
            <a:extLst>
              <a:ext uri="{FF2B5EF4-FFF2-40B4-BE49-F238E27FC236}">
                <a16:creationId xmlns:a16="http://schemas.microsoft.com/office/drawing/2014/main" id="{E51165AA-3405-CC45-B893-D73963A7844B}"/>
              </a:ext>
            </a:extLst>
          </p:cNvPr>
          <p:cNvSpPr>
            <a:spLocks/>
          </p:cNvSpPr>
          <p:nvPr/>
        </p:nvSpPr>
        <p:spPr bwMode="auto">
          <a:xfrm>
            <a:off x="4810125" y="5748338"/>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546" name="AutoShape 50">
            <a:extLst>
              <a:ext uri="{FF2B5EF4-FFF2-40B4-BE49-F238E27FC236}">
                <a16:creationId xmlns:a16="http://schemas.microsoft.com/office/drawing/2014/main" id="{9E0F5F77-55D3-6048-8D6D-D713CE84B2EA}"/>
              </a:ext>
            </a:extLst>
          </p:cNvPr>
          <p:cNvSpPr>
            <a:spLocks noChangeArrowheads="1"/>
          </p:cNvSpPr>
          <p:nvPr/>
        </p:nvSpPr>
        <p:spPr bwMode="auto">
          <a:xfrm>
            <a:off x="4238625" y="5662613"/>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47" name="Rectangle 51">
            <a:extLst>
              <a:ext uri="{FF2B5EF4-FFF2-40B4-BE49-F238E27FC236}">
                <a16:creationId xmlns:a16="http://schemas.microsoft.com/office/drawing/2014/main" id="{4750D89E-E52F-1543-8E22-0E536DEA43AE}"/>
              </a:ext>
            </a:extLst>
          </p:cNvPr>
          <p:cNvSpPr>
            <a:spLocks noChangeArrowheads="1"/>
          </p:cNvSpPr>
          <p:nvPr/>
        </p:nvSpPr>
        <p:spPr bwMode="auto">
          <a:xfrm>
            <a:off x="4233863" y="5810250"/>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48" name="Rectangle 52">
            <a:extLst>
              <a:ext uri="{FF2B5EF4-FFF2-40B4-BE49-F238E27FC236}">
                <a16:creationId xmlns:a16="http://schemas.microsoft.com/office/drawing/2014/main" id="{10F561C0-079C-5B4E-9B0C-7A5B78EAA1F6}"/>
              </a:ext>
            </a:extLst>
          </p:cNvPr>
          <p:cNvSpPr>
            <a:spLocks noChangeArrowheads="1"/>
          </p:cNvSpPr>
          <p:nvPr/>
        </p:nvSpPr>
        <p:spPr bwMode="auto">
          <a:xfrm>
            <a:off x="4344988" y="6069013"/>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49" name="AutoShape 53">
            <a:extLst>
              <a:ext uri="{FF2B5EF4-FFF2-40B4-BE49-F238E27FC236}">
                <a16:creationId xmlns:a16="http://schemas.microsoft.com/office/drawing/2014/main" id="{4D6B1D98-5674-BF4B-AC09-8C77EABBCE67}"/>
              </a:ext>
            </a:extLst>
          </p:cNvPr>
          <p:cNvSpPr>
            <a:spLocks noChangeArrowheads="1"/>
          </p:cNvSpPr>
          <p:nvPr/>
        </p:nvSpPr>
        <p:spPr bwMode="auto">
          <a:xfrm>
            <a:off x="4254500" y="5688013"/>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50" name="Rectangle 54">
            <a:extLst>
              <a:ext uri="{FF2B5EF4-FFF2-40B4-BE49-F238E27FC236}">
                <a16:creationId xmlns:a16="http://schemas.microsoft.com/office/drawing/2014/main" id="{04DD9708-C56C-CF43-90F2-EE5B55230271}"/>
              </a:ext>
            </a:extLst>
          </p:cNvPr>
          <p:cNvSpPr>
            <a:spLocks noChangeArrowheads="1"/>
          </p:cNvSpPr>
          <p:nvPr/>
        </p:nvSpPr>
        <p:spPr bwMode="auto">
          <a:xfrm>
            <a:off x="6583363" y="5343525"/>
            <a:ext cx="952500" cy="985838"/>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51" name="AutoShape 55">
            <a:extLst>
              <a:ext uri="{FF2B5EF4-FFF2-40B4-BE49-F238E27FC236}">
                <a16:creationId xmlns:a16="http://schemas.microsoft.com/office/drawing/2014/main" id="{E945C6BD-BF1C-EA44-ABCC-AC24CFABA52F}"/>
              </a:ext>
            </a:extLst>
          </p:cNvPr>
          <p:cNvSpPr>
            <a:spLocks noChangeArrowheads="1"/>
          </p:cNvSpPr>
          <p:nvPr/>
        </p:nvSpPr>
        <p:spPr bwMode="auto">
          <a:xfrm>
            <a:off x="6604000" y="5202238"/>
            <a:ext cx="692150" cy="8191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52" name="Rectangle 56">
            <a:extLst>
              <a:ext uri="{FF2B5EF4-FFF2-40B4-BE49-F238E27FC236}">
                <a16:creationId xmlns:a16="http://schemas.microsoft.com/office/drawing/2014/main" id="{F43619D6-5A21-2B4E-89E4-F1B218757CD4}"/>
              </a:ext>
            </a:extLst>
          </p:cNvPr>
          <p:cNvSpPr>
            <a:spLocks noChangeArrowheads="1"/>
          </p:cNvSpPr>
          <p:nvPr/>
        </p:nvSpPr>
        <p:spPr bwMode="auto">
          <a:xfrm>
            <a:off x="49006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490553" name="Rectangle 57">
            <a:extLst>
              <a:ext uri="{FF2B5EF4-FFF2-40B4-BE49-F238E27FC236}">
                <a16:creationId xmlns:a16="http://schemas.microsoft.com/office/drawing/2014/main" id="{25687101-C958-5149-A1D3-47C1207ECEC6}"/>
              </a:ext>
            </a:extLst>
          </p:cNvPr>
          <p:cNvSpPr>
            <a:spLocks noChangeArrowheads="1"/>
          </p:cNvSpPr>
          <p:nvPr/>
        </p:nvSpPr>
        <p:spPr bwMode="auto">
          <a:xfrm>
            <a:off x="7256463" y="4330700"/>
            <a:ext cx="679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(500 SM)</a:t>
            </a:r>
          </a:p>
        </p:txBody>
      </p:sp>
      <p:sp>
        <p:nvSpPr>
          <p:cNvPr id="490554" name="Rectangle 58">
            <a:extLst>
              <a:ext uri="{FF2B5EF4-FFF2-40B4-BE49-F238E27FC236}">
                <a16:creationId xmlns:a16="http://schemas.microsoft.com/office/drawing/2014/main" id="{03C3964C-F05D-4641-A53F-1728C4F202C1}"/>
              </a:ext>
            </a:extLst>
          </p:cNvPr>
          <p:cNvSpPr>
            <a:spLocks noChangeArrowheads="1"/>
          </p:cNvSpPr>
          <p:nvPr/>
        </p:nvSpPr>
        <p:spPr bwMode="auto">
          <a:xfrm>
            <a:off x="72501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490555" name="Line 59">
            <a:extLst>
              <a:ext uri="{FF2B5EF4-FFF2-40B4-BE49-F238E27FC236}">
                <a16:creationId xmlns:a16="http://schemas.microsoft.com/office/drawing/2014/main" id="{2B2B58ED-D743-274F-A2AA-51D4BC90BFE0}"/>
              </a:ext>
            </a:extLst>
          </p:cNvPr>
          <p:cNvSpPr>
            <a:spLocks noChangeShapeType="1"/>
          </p:cNvSpPr>
          <p:nvPr/>
        </p:nvSpPr>
        <p:spPr bwMode="auto">
          <a:xfrm>
            <a:off x="42211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56" name="Line 60">
            <a:extLst>
              <a:ext uri="{FF2B5EF4-FFF2-40B4-BE49-F238E27FC236}">
                <a16:creationId xmlns:a16="http://schemas.microsoft.com/office/drawing/2014/main" id="{59D3DF6B-13D8-8741-85DE-EBEFDA45FBD4}"/>
              </a:ext>
            </a:extLst>
          </p:cNvPr>
          <p:cNvSpPr>
            <a:spLocks noChangeShapeType="1"/>
          </p:cNvSpPr>
          <p:nvPr/>
        </p:nvSpPr>
        <p:spPr bwMode="auto">
          <a:xfrm>
            <a:off x="42211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57" name="Line 61">
            <a:extLst>
              <a:ext uri="{FF2B5EF4-FFF2-40B4-BE49-F238E27FC236}">
                <a16:creationId xmlns:a16="http://schemas.microsoft.com/office/drawing/2014/main" id="{953C702E-48F0-B142-BC63-50DF73BF3A91}"/>
              </a:ext>
            </a:extLst>
          </p:cNvPr>
          <p:cNvSpPr>
            <a:spLocks noChangeShapeType="1"/>
          </p:cNvSpPr>
          <p:nvPr/>
        </p:nvSpPr>
        <p:spPr bwMode="auto">
          <a:xfrm>
            <a:off x="42211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58" name="Line 62">
            <a:extLst>
              <a:ext uri="{FF2B5EF4-FFF2-40B4-BE49-F238E27FC236}">
                <a16:creationId xmlns:a16="http://schemas.microsoft.com/office/drawing/2014/main" id="{907CD3C7-9A02-884D-A2A5-CC68D6EBE25F}"/>
              </a:ext>
            </a:extLst>
          </p:cNvPr>
          <p:cNvSpPr>
            <a:spLocks noChangeShapeType="1"/>
          </p:cNvSpPr>
          <p:nvPr/>
        </p:nvSpPr>
        <p:spPr bwMode="auto">
          <a:xfrm>
            <a:off x="42259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59" name="Line 63">
            <a:extLst>
              <a:ext uri="{FF2B5EF4-FFF2-40B4-BE49-F238E27FC236}">
                <a16:creationId xmlns:a16="http://schemas.microsoft.com/office/drawing/2014/main" id="{4A292C02-0135-2542-8948-071AE7BD8DB4}"/>
              </a:ext>
            </a:extLst>
          </p:cNvPr>
          <p:cNvSpPr>
            <a:spLocks noChangeShapeType="1"/>
          </p:cNvSpPr>
          <p:nvPr/>
        </p:nvSpPr>
        <p:spPr bwMode="auto">
          <a:xfrm>
            <a:off x="42211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60" name="Line 64">
            <a:extLst>
              <a:ext uri="{FF2B5EF4-FFF2-40B4-BE49-F238E27FC236}">
                <a16:creationId xmlns:a16="http://schemas.microsoft.com/office/drawing/2014/main" id="{6BE3C420-C850-EE47-8259-A41D9813140A}"/>
              </a:ext>
            </a:extLst>
          </p:cNvPr>
          <p:cNvSpPr>
            <a:spLocks noChangeShapeType="1"/>
          </p:cNvSpPr>
          <p:nvPr/>
        </p:nvSpPr>
        <p:spPr bwMode="auto">
          <a:xfrm>
            <a:off x="42211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69" name="Line 73">
            <a:extLst>
              <a:ext uri="{FF2B5EF4-FFF2-40B4-BE49-F238E27FC236}">
                <a16:creationId xmlns:a16="http://schemas.microsoft.com/office/drawing/2014/main" id="{7D9F98B3-3DAC-D04B-AC85-2683F0C39426}"/>
              </a:ext>
            </a:extLst>
          </p:cNvPr>
          <p:cNvSpPr>
            <a:spLocks noChangeShapeType="1"/>
          </p:cNvSpPr>
          <p:nvPr/>
        </p:nvSpPr>
        <p:spPr bwMode="auto">
          <a:xfrm>
            <a:off x="42783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70" name="Line 74">
            <a:extLst>
              <a:ext uri="{FF2B5EF4-FFF2-40B4-BE49-F238E27FC236}">
                <a16:creationId xmlns:a16="http://schemas.microsoft.com/office/drawing/2014/main" id="{52731A81-3609-4440-A026-7F8FFDD06386}"/>
              </a:ext>
            </a:extLst>
          </p:cNvPr>
          <p:cNvSpPr>
            <a:spLocks noChangeShapeType="1"/>
          </p:cNvSpPr>
          <p:nvPr/>
        </p:nvSpPr>
        <p:spPr bwMode="auto">
          <a:xfrm>
            <a:off x="42783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71" name="Rectangle 75">
            <a:extLst>
              <a:ext uri="{FF2B5EF4-FFF2-40B4-BE49-F238E27FC236}">
                <a16:creationId xmlns:a16="http://schemas.microsoft.com/office/drawing/2014/main" id="{675B12AF-C4C2-3E45-8A1B-B8C6B0818854}"/>
              </a:ext>
            </a:extLst>
          </p:cNvPr>
          <p:cNvSpPr>
            <a:spLocks noChangeArrowheads="1"/>
          </p:cNvSpPr>
          <p:nvPr/>
        </p:nvSpPr>
        <p:spPr bwMode="auto">
          <a:xfrm>
            <a:off x="46021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72" name="Rectangle 76">
            <a:extLst>
              <a:ext uri="{FF2B5EF4-FFF2-40B4-BE49-F238E27FC236}">
                <a16:creationId xmlns:a16="http://schemas.microsoft.com/office/drawing/2014/main" id="{F121D0D6-3786-D544-9E34-EFC859E259C0}"/>
              </a:ext>
            </a:extLst>
          </p:cNvPr>
          <p:cNvSpPr>
            <a:spLocks noChangeArrowheads="1"/>
          </p:cNvSpPr>
          <p:nvPr/>
        </p:nvSpPr>
        <p:spPr bwMode="auto">
          <a:xfrm>
            <a:off x="43513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T - B - B</a:t>
            </a:r>
          </a:p>
        </p:txBody>
      </p:sp>
      <p:sp>
        <p:nvSpPr>
          <p:cNvPr id="490573" name="Rectangle 77">
            <a:extLst>
              <a:ext uri="{FF2B5EF4-FFF2-40B4-BE49-F238E27FC236}">
                <a16:creationId xmlns:a16="http://schemas.microsoft.com/office/drawing/2014/main" id="{BAA202D3-CE0F-F04C-BD10-FBE0B99EA998}"/>
              </a:ext>
            </a:extLst>
          </p:cNvPr>
          <p:cNvSpPr>
            <a:spLocks noChangeArrowheads="1"/>
          </p:cNvSpPr>
          <p:nvPr/>
        </p:nvSpPr>
        <p:spPr bwMode="auto">
          <a:xfrm>
            <a:off x="44513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Y - E</a:t>
            </a:r>
          </a:p>
        </p:txBody>
      </p:sp>
      <p:sp>
        <p:nvSpPr>
          <p:cNvPr id="490576" name="Rectangle 80">
            <a:extLst>
              <a:ext uri="{FF2B5EF4-FFF2-40B4-BE49-F238E27FC236}">
                <a16:creationId xmlns:a16="http://schemas.microsoft.com/office/drawing/2014/main" id="{12B43079-8872-AB44-B4E5-1B4018A6844F}"/>
              </a:ext>
            </a:extLst>
          </p:cNvPr>
          <p:cNvSpPr>
            <a:spLocks noChangeArrowheads="1"/>
          </p:cNvSpPr>
          <p:nvPr/>
        </p:nvSpPr>
        <p:spPr bwMode="auto">
          <a:xfrm>
            <a:off x="4168775" y="20224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ABRAHAM</a:t>
            </a:r>
          </a:p>
        </p:txBody>
      </p:sp>
      <p:sp>
        <p:nvSpPr>
          <p:cNvPr id="490578" name="Line 82">
            <a:extLst>
              <a:ext uri="{FF2B5EF4-FFF2-40B4-BE49-F238E27FC236}">
                <a16:creationId xmlns:a16="http://schemas.microsoft.com/office/drawing/2014/main" id="{DCAFE4E8-5C94-A645-ADE3-72321CAF3F85}"/>
              </a:ext>
            </a:extLst>
          </p:cNvPr>
          <p:cNvSpPr>
            <a:spLocks noChangeShapeType="1"/>
          </p:cNvSpPr>
          <p:nvPr/>
        </p:nvSpPr>
        <p:spPr bwMode="auto">
          <a:xfrm>
            <a:off x="42751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79" name="Line 83">
            <a:extLst>
              <a:ext uri="{FF2B5EF4-FFF2-40B4-BE49-F238E27FC236}">
                <a16:creationId xmlns:a16="http://schemas.microsoft.com/office/drawing/2014/main" id="{DADDBB86-251B-D64B-8121-36853F7757BF}"/>
              </a:ext>
            </a:extLst>
          </p:cNvPr>
          <p:cNvSpPr>
            <a:spLocks noChangeShapeType="1"/>
          </p:cNvSpPr>
          <p:nvPr/>
        </p:nvSpPr>
        <p:spPr bwMode="auto">
          <a:xfrm>
            <a:off x="42719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0" name="Rectangle 84">
            <a:extLst>
              <a:ext uri="{FF2B5EF4-FFF2-40B4-BE49-F238E27FC236}">
                <a16:creationId xmlns:a16="http://schemas.microsoft.com/office/drawing/2014/main" id="{25A52A9A-BC07-B64C-921D-FED9FB5C4A20}"/>
              </a:ext>
            </a:extLst>
          </p:cNvPr>
          <p:cNvSpPr>
            <a:spLocks noChangeArrowheads="1"/>
          </p:cNvSpPr>
          <p:nvPr/>
        </p:nvSpPr>
        <p:spPr bwMode="auto">
          <a:xfrm>
            <a:off x="4264025" y="34163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YUSUF</a:t>
            </a:r>
          </a:p>
        </p:txBody>
      </p:sp>
      <p:sp>
        <p:nvSpPr>
          <p:cNvPr id="490581" name="Rectangle 85">
            <a:extLst>
              <a:ext uri="{FF2B5EF4-FFF2-40B4-BE49-F238E27FC236}">
                <a16:creationId xmlns:a16="http://schemas.microsoft.com/office/drawing/2014/main" id="{583A1B21-59DA-4343-B6B0-DFE3B250F5FE}"/>
              </a:ext>
            </a:extLst>
          </p:cNvPr>
          <p:cNvSpPr>
            <a:spLocks noChangeArrowheads="1"/>
          </p:cNvSpPr>
          <p:nvPr/>
        </p:nvSpPr>
        <p:spPr bwMode="auto">
          <a:xfrm>
            <a:off x="4244975" y="36528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latin typeface="Helvetica" pitchFamily="2" charset="0"/>
                <a:ea typeface="Gulim" panose="020B0600000101010101" pitchFamily="34" charset="-127"/>
              </a:rPr>
              <a:t>   </a:t>
            </a:r>
            <a:r>
              <a:rPr lang="en-US" altLang="ko-KR" sz="900">
                <a:solidFill>
                  <a:srgbClr val="000000"/>
                </a:solidFill>
                <a:latin typeface="Helvetica" pitchFamily="2" charset="0"/>
                <a:ea typeface="Gulim" panose="020B0600000101010101" pitchFamily="34" charset="-127"/>
              </a:rPr>
              <a:t>Perbudakan</a:t>
            </a:r>
          </a:p>
        </p:txBody>
      </p:sp>
      <p:sp>
        <p:nvSpPr>
          <p:cNvPr id="490582" name="Rectangle 86">
            <a:extLst>
              <a:ext uri="{FF2B5EF4-FFF2-40B4-BE49-F238E27FC236}">
                <a16:creationId xmlns:a16="http://schemas.microsoft.com/office/drawing/2014/main" id="{D7785BEF-561F-A842-A4C2-C182AB7D4C81}"/>
              </a:ext>
            </a:extLst>
          </p:cNvPr>
          <p:cNvSpPr>
            <a:spLocks noChangeArrowheads="1"/>
          </p:cNvSpPr>
          <p:nvPr/>
        </p:nvSpPr>
        <p:spPr bwMode="auto">
          <a:xfrm>
            <a:off x="45212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430</a:t>
            </a:r>
          </a:p>
        </p:txBody>
      </p:sp>
      <p:sp>
        <p:nvSpPr>
          <p:cNvPr id="490583" name="Line 87">
            <a:extLst>
              <a:ext uri="{FF2B5EF4-FFF2-40B4-BE49-F238E27FC236}">
                <a16:creationId xmlns:a16="http://schemas.microsoft.com/office/drawing/2014/main" id="{AD6CF059-7C5F-AA44-BE6A-E6694DD9CCE7}"/>
              </a:ext>
            </a:extLst>
          </p:cNvPr>
          <p:cNvSpPr>
            <a:spLocks noChangeShapeType="1"/>
          </p:cNvSpPr>
          <p:nvPr/>
        </p:nvSpPr>
        <p:spPr bwMode="auto">
          <a:xfrm>
            <a:off x="42719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4" name="Line 88">
            <a:extLst>
              <a:ext uri="{FF2B5EF4-FFF2-40B4-BE49-F238E27FC236}">
                <a16:creationId xmlns:a16="http://schemas.microsoft.com/office/drawing/2014/main" id="{5557BADC-DC56-0741-BB96-4ED867AD24CB}"/>
              </a:ext>
            </a:extLst>
          </p:cNvPr>
          <p:cNvSpPr>
            <a:spLocks noChangeShapeType="1"/>
          </p:cNvSpPr>
          <p:nvPr/>
        </p:nvSpPr>
        <p:spPr bwMode="auto">
          <a:xfrm>
            <a:off x="42719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5" name="Line 89">
            <a:extLst>
              <a:ext uri="{FF2B5EF4-FFF2-40B4-BE49-F238E27FC236}">
                <a16:creationId xmlns:a16="http://schemas.microsoft.com/office/drawing/2014/main" id="{428FDA60-BA5B-884B-9EB1-991E5D023A30}"/>
              </a:ext>
            </a:extLst>
          </p:cNvPr>
          <p:cNvSpPr>
            <a:spLocks noChangeShapeType="1"/>
          </p:cNvSpPr>
          <p:nvPr/>
        </p:nvSpPr>
        <p:spPr bwMode="auto">
          <a:xfrm>
            <a:off x="42719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6" name="Line 90">
            <a:extLst>
              <a:ext uri="{FF2B5EF4-FFF2-40B4-BE49-F238E27FC236}">
                <a16:creationId xmlns:a16="http://schemas.microsoft.com/office/drawing/2014/main" id="{9D18AFF8-300D-0C4B-AE4F-FDBC255F07A2}"/>
              </a:ext>
            </a:extLst>
          </p:cNvPr>
          <p:cNvSpPr>
            <a:spLocks noChangeShapeType="1"/>
          </p:cNvSpPr>
          <p:nvPr/>
        </p:nvSpPr>
        <p:spPr bwMode="auto">
          <a:xfrm>
            <a:off x="4271963" y="46545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7" name="Line 91">
            <a:extLst>
              <a:ext uri="{FF2B5EF4-FFF2-40B4-BE49-F238E27FC236}">
                <a16:creationId xmlns:a16="http://schemas.microsoft.com/office/drawing/2014/main" id="{EE6E5147-5474-EE47-8621-22B24A1A5E22}"/>
              </a:ext>
            </a:extLst>
          </p:cNvPr>
          <p:cNvSpPr>
            <a:spLocks noChangeShapeType="1"/>
          </p:cNvSpPr>
          <p:nvPr/>
        </p:nvSpPr>
        <p:spPr bwMode="auto">
          <a:xfrm>
            <a:off x="4271963" y="48323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8" name="Line 92">
            <a:extLst>
              <a:ext uri="{FF2B5EF4-FFF2-40B4-BE49-F238E27FC236}">
                <a16:creationId xmlns:a16="http://schemas.microsoft.com/office/drawing/2014/main" id="{E2A84675-C6D4-CB45-BA7A-3CD76A6E9080}"/>
              </a:ext>
            </a:extLst>
          </p:cNvPr>
          <p:cNvSpPr>
            <a:spLocks noChangeShapeType="1"/>
          </p:cNvSpPr>
          <p:nvPr/>
        </p:nvSpPr>
        <p:spPr bwMode="auto">
          <a:xfrm>
            <a:off x="4271963" y="50101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9" name="Line 93">
            <a:extLst>
              <a:ext uri="{FF2B5EF4-FFF2-40B4-BE49-F238E27FC236}">
                <a16:creationId xmlns:a16="http://schemas.microsoft.com/office/drawing/2014/main" id="{9540F036-C0E9-2A40-9303-8AAA40A2CFAF}"/>
              </a:ext>
            </a:extLst>
          </p:cNvPr>
          <p:cNvSpPr>
            <a:spLocks noChangeShapeType="1"/>
          </p:cNvSpPr>
          <p:nvPr/>
        </p:nvSpPr>
        <p:spPr bwMode="auto">
          <a:xfrm>
            <a:off x="4271963" y="51879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90" name="Line 94">
            <a:extLst>
              <a:ext uri="{FF2B5EF4-FFF2-40B4-BE49-F238E27FC236}">
                <a16:creationId xmlns:a16="http://schemas.microsoft.com/office/drawing/2014/main" id="{4C8835B2-E0B9-DE4A-AE8F-59DD3EBC65E3}"/>
              </a:ext>
            </a:extLst>
          </p:cNvPr>
          <p:cNvSpPr>
            <a:spLocks noChangeShapeType="1"/>
          </p:cNvSpPr>
          <p:nvPr/>
        </p:nvSpPr>
        <p:spPr bwMode="auto">
          <a:xfrm>
            <a:off x="4284663" y="53657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91" name="Rectangle 95">
            <a:extLst>
              <a:ext uri="{FF2B5EF4-FFF2-40B4-BE49-F238E27FC236}">
                <a16:creationId xmlns:a16="http://schemas.microsoft.com/office/drawing/2014/main" id="{F79613AB-0292-7842-913D-AD83D47612EC}"/>
              </a:ext>
            </a:extLst>
          </p:cNvPr>
          <p:cNvSpPr>
            <a:spLocks noChangeArrowheads="1"/>
          </p:cNvSpPr>
          <p:nvPr/>
        </p:nvSpPr>
        <p:spPr bwMode="auto">
          <a:xfrm>
            <a:off x="4286250" y="42449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MUSA</a:t>
            </a:r>
          </a:p>
        </p:txBody>
      </p:sp>
      <p:sp>
        <p:nvSpPr>
          <p:cNvPr id="490592" name="Rectangle 96">
            <a:extLst>
              <a:ext uri="{FF2B5EF4-FFF2-40B4-BE49-F238E27FC236}">
                <a16:creationId xmlns:a16="http://schemas.microsoft.com/office/drawing/2014/main" id="{AFB26360-D501-D643-9B9D-160014F1CE79}"/>
              </a:ext>
            </a:extLst>
          </p:cNvPr>
          <p:cNvSpPr>
            <a:spLocks noChangeArrowheads="1"/>
          </p:cNvSpPr>
          <p:nvPr/>
        </p:nvSpPr>
        <p:spPr bwMode="auto">
          <a:xfrm>
            <a:off x="4435475" y="4657725"/>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Sinai</a:t>
            </a:r>
          </a:p>
        </p:txBody>
      </p:sp>
      <p:sp>
        <p:nvSpPr>
          <p:cNvPr id="490593" name="Rectangle 97">
            <a:extLst>
              <a:ext uri="{FF2B5EF4-FFF2-40B4-BE49-F238E27FC236}">
                <a16:creationId xmlns:a16="http://schemas.microsoft.com/office/drawing/2014/main" id="{BD44FC39-12CE-7043-8640-1BCB948D545E}"/>
              </a:ext>
            </a:extLst>
          </p:cNvPr>
          <p:cNvSpPr>
            <a:spLocks noChangeArrowheads="1"/>
          </p:cNvSpPr>
          <p:nvPr/>
        </p:nvSpPr>
        <p:spPr bwMode="auto">
          <a:xfrm>
            <a:off x="4354513" y="4841875"/>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 - S - U</a:t>
            </a:r>
          </a:p>
        </p:txBody>
      </p:sp>
      <p:sp>
        <p:nvSpPr>
          <p:cNvPr id="490594" name="Rectangle 98">
            <a:extLst>
              <a:ext uri="{FF2B5EF4-FFF2-40B4-BE49-F238E27FC236}">
                <a16:creationId xmlns:a16="http://schemas.microsoft.com/office/drawing/2014/main" id="{F2F490FD-5CEF-7B42-A2D0-C597BE1F3580}"/>
              </a:ext>
            </a:extLst>
          </p:cNvPr>
          <p:cNvSpPr>
            <a:spLocks noChangeArrowheads="1"/>
          </p:cNvSpPr>
          <p:nvPr/>
        </p:nvSpPr>
        <p:spPr bwMode="auto">
          <a:xfrm>
            <a:off x="4191000" y="501332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Kades Barnea</a:t>
            </a:r>
          </a:p>
        </p:txBody>
      </p:sp>
      <p:sp>
        <p:nvSpPr>
          <p:cNvPr id="490595" name="Rectangle 99">
            <a:extLst>
              <a:ext uri="{FF2B5EF4-FFF2-40B4-BE49-F238E27FC236}">
                <a16:creationId xmlns:a16="http://schemas.microsoft.com/office/drawing/2014/main" id="{1B20EB6A-3D03-5943-B888-86066528B825}"/>
              </a:ext>
            </a:extLst>
          </p:cNvPr>
          <p:cNvSpPr>
            <a:spLocks noChangeArrowheads="1"/>
          </p:cNvSpPr>
          <p:nvPr/>
        </p:nvSpPr>
        <p:spPr bwMode="auto">
          <a:xfrm>
            <a:off x="4546600" y="5197475"/>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40</a:t>
            </a:r>
          </a:p>
        </p:txBody>
      </p:sp>
      <p:sp>
        <p:nvSpPr>
          <p:cNvPr id="490596" name="Rectangle 100">
            <a:extLst>
              <a:ext uri="{FF2B5EF4-FFF2-40B4-BE49-F238E27FC236}">
                <a16:creationId xmlns:a16="http://schemas.microsoft.com/office/drawing/2014/main" id="{72C2668D-EE45-9948-ACC1-4EADC3954619}"/>
              </a:ext>
            </a:extLst>
          </p:cNvPr>
          <p:cNvSpPr>
            <a:spLocks noChangeArrowheads="1"/>
          </p:cNvSpPr>
          <p:nvPr/>
        </p:nvSpPr>
        <p:spPr bwMode="auto">
          <a:xfrm>
            <a:off x="4311650" y="536892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5 Kotbah</a:t>
            </a:r>
          </a:p>
        </p:txBody>
      </p:sp>
      <p:sp>
        <p:nvSpPr>
          <p:cNvPr id="490597" name="Line 101">
            <a:extLst>
              <a:ext uri="{FF2B5EF4-FFF2-40B4-BE49-F238E27FC236}">
                <a16:creationId xmlns:a16="http://schemas.microsoft.com/office/drawing/2014/main" id="{A9941E95-1028-AB42-A15D-3DD3F431089A}"/>
              </a:ext>
            </a:extLst>
          </p:cNvPr>
          <p:cNvSpPr>
            <a:spLocks noChangeShapeType="1"/>
          </p:cNvSpPr>
          <p:nvPr/>
        </p:nvSpPr>
        <p:spPr bwMode="auto">
          <a:xfrm>
            <a:off x="4265613" y="5543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98" name="Rectangle 102">
            <a:extLst>
              <a:ext uri="{FF2B5EF4-FFF2-40B4-BE49-F238E27FC236}">
                <a16:creationId xmlns:a16="http://schemas.microsoft.com/office/drawing/2014/main" id="{75AF3339-BF23-3E46-AFAB-CD477F89D414}"/>
              </a:ext>
            </a:extLst>
          </p:cNvPr>
          <p:cNvSpPr>
            <a:spLocks noChangeArrowheads="1"/>
          </p:cNvSpPr>
          <p:nvPr/>
        </p:nvSpPr>
        <p:spPr bwMode="auto">
          <a:xfrm>
            <a:off x="4360863" y="448627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Keluaran</a:t>
            </a:r>
          </a:p>
        </p:txBody>
      </p:sp>
      <p:sp>
        <p:nvSpPr>
          <p:cNvPr id="490599" name="Line 103">
            <a:extLst>
              <a:ext uri="{FF2B5EF4-FFF2-40B4-BE49-F238E27FC236}">
                <a16:creationId xmlns:a16="http://schemas.microsoft.com/office/drawing/2014/main" id="{285AC8A0-9456-6244-8B0C-C4E072A8E286}"/>
              </a:ext>
            </a:extLst>
          </p:cNvPr>
          <p:cNvSpPr>
            <a:spLocks noChangeShapeType="1"/>
          </p:cNvSpPr>
          <p:nvPr/>
        </p:nvSpPr>
        <p:spPr bwMode="auto">
          <a:xfrm>
            <a:off x="42211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00" name="Line 104">
            <a:extLst>
              <a:ext uri="{FF2B5EF4-FFF2-40B4-BE49-F238E27FC236}">
                <a16:creationId xmlns:a16="http://schemas.microsoft.com/office/drawing/2014/main" id="{F47E031C-EA1C-C540-A994-BC63731D6A0E}"/>
              </a:ext>
            </a:extLst>
          </p:cNvPr>
          <p:cNvSpPr>
            <a:spLocks noChangeShapeType="1"/>
          </p:cNvSpPr>
          <p:nvPr/>
        </p:nvSpPr>
        <p:spPr bwMode="auto">
          <a:xfrm>
            <a:off x="4265613" y="60325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01" name="Line 105">
            <a:extLst>
              <a:ext uri="{FF2B5EF4-FFF2-40B4-BE49-F238E27FC236}">
                <a16:creationId xmlns:a16="http://schemas.microsoft.com/office/drawing/2014/main" id="{98E2E5F5-1448-A045-9E61-5902B09A6F5B}"/>
              </a:ext>
            </a:extLst>
          </p:cNvPr>
          <p:cNvSpPr>
            <a:spLocks noChangeShapeType="1"/>
          </p:cNvSpPr>
          <p:nvPr/>
        </p:nvSpPr>
        <p:spPr bwMode="auto">
          <a:xfrm>
            <a:off x="4265613" y="62230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02" name="Rectangle 106">
            <a:extLst>
              <a:ext uri="{FF2B5EF4-FFF2-40B4-BE49-F238E27FC236}">
                <a16:creationId xmlns:a16="http://schemas.microsoft.com/office/drawing/2014/main" id="{79D273FC-F9E4-9A4A-B37A-FFFE45C2AFAC}"/>
              </a:ext>
            </a:extLst>
          </p:cNvPr>
          <p:cNvSpPr>
            <a:spLocks noChangeArrowheads="1"/>
          </p:cNvSpPr>
          <p:nvPr/>
        </p:nvSpPr>
        <p:spPr bwMode="auto">
          <a:xfrm>
            <a:off x="4306888" y="5635625"/>
            <a:ext cx="587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YOSUA</a:t>
            </a:r>
          </a:p>
        </p:txBody>
      </p:sp>
      <p:sp>
        <p:nvSpPr>
          <p:cNvPr id="490603" name="Rectangle 107">
            <a:extLst>
              <a:ext uri="{FF2B5EF4-FFF2-40B4-BE49-F238E27FC236}">
                <a16:creationId xmlns:a16="http://schemas.microsoft.com/office/drawing/2014/main" id="{802F1860-9BF7-9E4A-8B87-FCA169089F50}"/>
              </a:ext>
            </a:extLst>
          </p:cNvPr>
          <p:cNvSpPr>
            <a:spLocks noChangeArrowheads="1"/>
          </p:cNvSpPr>
          <p:nvPr/>
        </p:nvSpPr>
        <p:spPr bwMode="auto">
          <a:xfrm>
            <a:off x="4333875" y="5851525"/>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Yerikho/Ai</a:t>
            </a:r>
          </a:p>
        </p:txBody>
      </p:sp>
      <p:sp>
        <p:nvSpPr>
          <p:cNvPr id="490604" name="Rectangle 108">
            <a:extLst>
              <a:ext uri="{FF2B5EF4-FFF2-40B4-BE49-F238E27FC236}">
                <a16:creationId xmlns:a16="http://schemas.microsoft.com/office/drawing/2014/main" id="{A9EAB46C-F214-264F-90CA-2FE67711F2E7}"/>
              </a:ext>
            </a:extLst>
          </p:cNvPr>
          <p:cNvSpPr>
            <a:spLocks noChangeArrowheads="1"/>
          </p:cNvSpPr>
          <p:nvPr/>
        </p:nvSpPr>
        <p:spPr bwMode="auto">
          <a:xfrm>
            <a:off x="4251325" y="6042025"/>
            <a:ext cx="898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Tanah Dibagi</a:t>
            </a:r>
          </a:p>
        </p:txBody>
      </p:sp>
      <p:sp>
        <p:nvSpPr>
          <p:cNvPr id="490605" name="Line 109">
            <a:extLst>
              <a:ext uri="{FF2B5EF4-FFF2-40B4-BE49-F238E27FC236}">
                <a16:creationId xmlns:a16="http://schemas.microsoft.com/office/drawing/2014/main" id="{C11C574C-566A-5A46-8782-7D7F7081E94A}"/>
              </a:ext>
            </a:extLst>
          </p:cNvPr>
          <p:cNvSpPr>
            <a:spLocks noChangeShapeType="1"/>
          </p:cNvSpPr>
          <p:nvPr/>
        </p:nvSpPr>
        <p:spPr bwMode="auto">
          <a:xfrm>
            <a:off x="6621463" y="9398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06" name="Line 110">
            <a:extLst>
              <a:ext uri="{FF2B5EF4-FFF2-40B4-BE49-F238E27FC236}">
                <a16:creationId xmlns:a16="http://schemas.microsoft.com/office/drawing/2014/main" id="{971D111C-53A7-AB4A-B782-72BCAA57CA96}"/>
              </a:ext>
            </a:extLst>
          </p:cNvPr>
          <p:cNvSpPr>
            <a:spLocks noChangeShapeType="1"/>
          </p:cNvSpPr>
          <p:nvPr/>
        </p:nvSpPr>
        <p:spPr bwMode="auto">
          <a:xfrm>
            <a:off x="6615113" y="11112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07" name="Rectangle 111">
            <a:extLst>
              <a:ext uri="{FF2B5EF4-FFF2-40B4-BE49-F238E27FC236}">
                <a16:creationId xmlns:a16="http://schemas.microsoft.com/office/drawing/2014/main" id="{EB10E91C-120B-0944-BEB1-478CA5E55010}"/>
              </a:ext>
            </a:extLst>
          </p:cNvPr>
          <p:cNvSpPr>
            <a:spLocks noChangeArrowheads="1"/>
          </p:cNvSpPr>
          <p:nvPr/>
        </p:nvSpPr>
        <p:spPr bwMode="auto">
          <a:xfrm>
            <a:off x="6832600" y="930275"/>
            <a:ext cx="3905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350</a:t>
            </a:r>
          </a:p>
        </p:txBody>
      </p:sp>
      <p:sp>
        <p:nvSpPr>
          <p:cNvPr id="490608" name="Rectangle 112">
            <a:extLst>
              <a:ext uri="{FF2B5EF4-FFF2-40B4-BE49-F238E27FC236}">
                <a16:creationId xmlns:a16="http://schemas.microsoft.com/office/drawing/2014/main" id="{FD11AE2A-9DEE-0C46-B7F9-57859A26C540}"/>
              </a:ext>
            </a:extLst>
          </p:cNvPr>
          <p:cNvSpPr>
            <a:spLocks noChangeArrowheads="1"/>
          </p:cNvSpPr>
          <p:nvPr/>
        </p:nvSpPr>
        <p:spPr bwMode="auto">
          <a:xfrm>
            <a:off x="6588125" y="762000"/>
            <a:ext cx="96837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Hakim-hakim</a:t>
            </a:r>
          </a:p>
        </p:txBody>
      </p:sp>
      <p:sp>
        <p:nvSpPr>
          <p:cNvPr id="490609" name="Rectangle 113">
            <a:extLst>
              <a:ext uri="{FF2B5EF4-FFF2-40B4-BE49-F238E27FC236}">
                <a16:creationId xmlns:a16="http://schemas.microsoft.com/office/drawing/2014/main" id="{95374738-ECC3-604E-B9A8-AD3AD3F56A6B}"/>
              </a:ext>
            </a:extLst>
          </p:cNvPr>
          <p:cNvSpPr>
            <a:spLocks noChangeArrowheads="1"/>
          </p:cNvSpPr>
          <p:nvPr/>
        </p:nvSpPr>
        <p:spPr bwMode="auto">
          <a:xfrm>
            <a:off x="6523038" y="558800"/>
            <a:ext cx="498475"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Anarki</a:t>
            </a:r>
          </a:p>
        </p:txBody>
      </p:sp>
      <p:sp>
        <p:nvSpPr>
          <p:cNvPr id="490610" name="Line 114">
            <a:extLst>
              <a:ext uri="{FF2B5EF4-FFF2-40B4-BE49-F238E27FC236}">
                <a16:creationId xmlns:a16="http://schemas.microsoft.com/office/drawing/2014/main" id="{0A5124F7-4FC6-6D44-A6C5-FC907985C165}"/>
              </a:ext>
            </a:extLst>
          </p:cNvPr>
          <p:cNvSpPr>
            <a:spLocks noChangeShapeType="1"/>
          </p:cNvSpPr>
          <p:nvPr/>
        </p:nvSpPr>
        <p:spPr bwMode="auto">
          <a:xfrm>
            <a:off x="6615113" y="17843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11" name="Line 115">
            <a:extLst>
              <a:ext uri="{FF2B5EF4-FFF2-40B4-BE49-F238E27FC236}">
                <a16:creationId xmlns:a16="http://schemas.microsoft.com/office/drawing/2014/main" id="{DD21330E-E43F-DC4D-BFEA-6756450EEC20}"/>
              </a:ext>
            </a:extLst>
          </p:cNvPr>
          <p:cNvSpPr>
            <a:spLocks noChangeShapeType="1"/>
          </p:cNvSpPr>
          <p:nvPr/>
        </p:nvSpPr>
        <p:spPr bwMode="auto">
          <a:xfrm>
            <a:off x="6602413" y="24828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12" name="Line 116">
            <a:extLst>
              <a:ext uri="{FF2B5EF4-FFF2-40B4-BE49-F238E27FC236}">
                <a16:creationId xmlns:a16="http://schemas.microsoft.com/office/drawing/2014/main" id="{B90695A4-53CA-6B43-8B36-464049660A83}"/>
              </a:ext>
            </a:extLst>
          </p:cNvPr>
          <p:cNvSpPr>
            <a:spLocks noChangeShapeType="1"/>
          </p:cNvSpPr>
          <p:nvPr/>
        </p:nvSpPr>
        <p:spPr bwMode="auto">
          <a:xfrm>
            <a:off x="6602413" y="26606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13" name="Rectangle 117">
            <a:extLst>
              <a:ext uri="{FF2B5EF4-FFF2-40B4-BE49-F238E27FC236}">
                <a16:creationId xmlns:a16="http://schemas.microsoft.com/office/drawing/2014/main" id="{37E948C3-B40A-0140-9EAD-9006BF2E38E3}"/>
              </a:ext>
            </a:extLst>
          </p:cNvPr>
          <p:cNvSpPr>
            <a:spLocks noChangeArrowheads="1"/>
          </p:cNvSpPr>
          <p:nvPr/>
        </p:nvSpPr>
        <p:spPr bwMode="auto">
          <a:xfrm>
            <a:off x="6507163" y="1600200"/>
            <a:ext cx="11684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490614" name="Rectangle 118">
            <a:extLst>
              <a:ext uri="{FF2B5EF4-FFF2-40B4-BE49-F238E27FC236}">
                <a16:creationId xmlns:a16="http://schemas.microsoft.com/office/drawing/2014/main" id="{F30520B8-8E73-0040-8C07-3006A5A976C3}"/>
              </a:ext>
            </a:extLst>
          </p:cNvPr>
          <p:cNvSpPr>
            <a:spLocks noChangeArrowheads="1"/>
          </p:cNvSpPr>
          <p:nvPr/>
        </p:nvSpPr>
        <p:spPr bwMode="auto">
          <a:xfrm>
            <a:off x="6577013" y="1978025"/>
            <a:ext cx="6080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Israel</a:t>
            </a:r>
          </a:p>
        </p:txBody>
      </p:sp>
      <p:sp>
        <p:nvSpPr>
          <p:cNvPr id="490615" name="Rectangle 119">
            <a:extLst>
              <a:ext uri="{FF2B5EF4-FFF2-40B4-BE49-F238E27FC236}">
                <a16:creationId xmlns:a16="http://schemas.microsoft.com/office/drawing/2014/main" id="{ABC9AEB1-5B14-0C40-B616-FDB10DC90AA7}"/>
              </a:ext>
            </a:extLst>
          </p:cNvPr>
          <p:cNvSpPr>
            <a:spLocks noChangeArrowheads="1"/>
          </p:cNvSpPr>
          <p:nvPr/>
        </p:nvSpPr>
        <p:spPr bwMode="auto">
          <a:xfrm>
            <a:off x="6667500" y="2143125"/>
            <a:ext cx="752475" cy="211138"/>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10              2</a:t>
            </a:r>
          </a:p>
        </p:txBody>
      </p:sp>
      <p:sp>
        <p:nvSpPr>
          <p:cNvPr id="490616" name="Rectangle 120">
            <a:extLst>
              <a:ext uri="{FF2B5EF4-FFF2-40B4-BE49-F238E27FC236}">
                <a16:creationId xmlns:a16="http://schemas.microsoft.com/office/drawing/2014/main" id="{AB0A7161-CA6E-9545-B029-D5BC55C47EE8}"/>
              </a:ext>
            </a:extLst>
          </p:cNvPr>
          <p:cNvSpPr>
            <a:spLocks noChangeArrowheads="1"/>
          </p:cNvSpPr>
          <p:nvPr/>
        </p:nvSpPr>
        <p:spPr bwMode="auto">
          <a:xfrm>
            <a:off x="6584950" y="2498725"/>
            <a:ext cx="90328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20-Y         20-R</a:t>
            </a:r>
          </a:p>
        </p:txBody>
      </p:sp>
      <p:sp>
        <p:nvSpPr>
          <p:cNvPr id="490617" name="Rectangle 121">
            <a:extLst>
              <a:ext uri="{FF2B5EF4-FFF2-40B4-BE49-F238E27FC236}">
                <a16:creationId xmlns:a16="http://schemas.microsoft.com/office/drawing/2014/main" id="{DCE16E3E-27A1-2A4B-A16A-C2AA4099007A}"/>
              </a:ext>
            </a:extLst>
          </p:cNvPr>
          <p:cNvSpPr>
            <a:spLocks noChangeArrowheads="1"/>
          </p:cNvSpPr>
          <p:nvPr/>
        </p:nvSpPr>
        <p:spPr bwMode="auto">
          <a:xfrm>
            <a:off x="6602413" y="2689225"/>
            <a:ext cx="8667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200           350</a:t>
            </a:r>
          </a:p>
        </p:txBody>
      </p:sp>
      <p:sp>
        <p:nvSpPr>
          <p:cNvPr id="490618" name="Rectangle 122">
            <a:extLst>
              <a:ext uri="{FF2B5EF4-FFF2-40B4-BE49-F238E27FC236}">
                <a16:creationId xmlns:a16="http://schemas.microsoft.com/office/drawing/2014/main" id="{499E5366-0AA6-314A-B832-10CC4F451534}"/>
              </a:ext>
            </a:extLst>
          </p:cNvPr>
          <p:cNvSpPr>
            <a:spLocks noChangeArrowheads="1"/>
          </p:cNvSpPr>
          <p:nvPr/>
        </p:nvSpPr>
        <p:spPr bwMode="auto">
          <a:xfrm>
            <a:off x="6526213" y="2854325"/>
            <a:ext cx="976312"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Asyur        Babel</a:t>
            </a:r>
          </a:p>
        </p:txBody>
      </p:sp>
      <p:sp>
        <p:nvSpPr>
          <p:cNvPr id="490619" name="Line 123">
            <a:extLst>
              <a:ext uri="{FF2B5EF4-FFF2-40B4-BE49-F238E27FC236}">
                <a16:creationId xmlns:a16="http://schemas.microsoft.com/office/drawing/2014/main" id="{34DAE6A9-4C9A-964F-9A1C-5F81F07CECE2}"/>
              </a:ext>
            </a:extLst>
          </p:cNvPr>
          <p:cNvSpPr>
            <a:spLocks noChangeShapeType="1"/>
          </p:cNvSpPr>
          <p:nvPr/>
        </p:nvSpPr>
        <p:spPr bwMode="auto">
          <a:xfrm>
            <a:off x="6615113" y="28384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20" name="Rectangle 124">
            <a:extLst>
              <a:ext uri="{FF2B5EF4-FFF2-40B4-BE49-F238E27FC236}">
                <a16:creationId xmlns:a16="http://schemas.microsoft.com/office/drawing/2014/main" id="{F0EBD499-3B07-F54E-8031-0BA9E2F86B69}"/>
              </a:ext>
            </a:extLst>
          </p:cNvPr>
          <p:cNvSpPr>
            <a:spLocks noChangeArrowheads="1"/>
          </p:cNvSpPr>
          <p:nvPr/>
        </p:nvSpPr>
        <p:spPr bwMode="auto">
          <a:xfrm>
            <a:off x="6605588" y="1800225"/>
            <a:ext cx="94773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Utara     Selatan</a:t>
            </a:r>
          </a:p>
        </p:txBody>
      </p:sp>
      <p:sp>
        <p:nvSpPr>
          <p:cNvPr id="490621" name="Line 125">
            <a:extLst>
              <a:ext uri="{FF2B5EF4-FFF2-40B4-BE49-F238E27FC236}">
                <a16:creationId xmlns:a16="http://schemas.microsoft.com/office/drawing/2014/main" id="{959EF590-C5B1-7544-8186-377C552D56BC}"/>
              </a:ext>
            </a:extLst>
          </p:cNvPr>
          <p:cNvSpPr>
            <a:spLocks noChangeShapeType="1"/>
          </p:cNvSpPr>
          <p:nvPr/>
        </p:nvSpPr>
        <p:spPr bwMode="auto">
          <a:xfrm>
            <a:off x="6608763" y="30162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22" name="Line 126">
            <a:extLst>
              <a:ext uri="{FF2B5EF4-FFF2-40B4-BE49-F238E27FC236}">
                <a16:creationId xmlns:a16="http://schemas.microsoft.com/office/drawing/2014/main" id="{3D5F2BF7-F102-834E-8A8E-08E6CD3687A1}"/>
              </a:ext>
            </a:extLst>
          </p:cNvPr>
          <p:cNvSpPr>
            <a:spLocks noChangeShapeType="1"/>
          </p:cNvSpPr>
          <p:nvPr/>
        </p:nvSpPr>
        <p:spPr bwMode="auto">
          <a:xfrm>
            <a:off x="7046913" y="1866900"/>
            <a:ext cx="0" cy="11811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23" name="Rectangle 127">
            <a:extLst>
              <a:ext uri="{FF2B5EF4-FFF2-40B4-BE49-F238E27FC236}">
                <a16:creationId xmlns:a16="http://schemas.microsoft.com/office/drawing/2014/main" id="{51A28D5B-CA50-BD4C-B002-84A2D5F5D0CA}"/>
              </a:ext>
            </a:extLst>
          </p:cNvPr>
          <p:cNvSpPr>
            <a:spLocks noChangeArrowheads="1"/>
          </p:cNvSpPr>
          <p:nvPr/>
        </p:nvSpPr>
        <p:spPr bwMode="auto">
          <a:xfrm>
            <a:off x="6699250" y="2308225"/>
            <a:ext cx="70961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490624" name="Line 128">
            <a:extLst>
              <a:ext uri="{FF2B5EF4-FFF2-40B4-BE49-F238E27FC236}">
                <a16:creationId xmlns:a16="http://schemas.microsoft.com/office/drawing/2014/main" id="{AD4B0280-FA64-7742-AF94-DD14233881A9}"/>
              </a:ext>
            </a:extLst>
          </p:cNvPr>
          <p:cNvSpPr>
            <a:spLocks noChangeShapeType="1"/>
          </p:cNvSpPr>
          <p:nvPr/>
        </p:nvSpPr>
        <p:spPr bwMode="auto">
          <a:xfrm>
            <a:off x="6723063" y="1625600"/>
            <a:ext cx="7366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25" name="Rectangle 129">
            <a:extLst>
              <a:ext uri="{FF2B5EF4-FFF2-40B4-BE49-F238E27FC236}">
                <a16:creationId xmlns:a16="http://schemas.microsoft.com/office/drawing/2014/main" id="{DA0863B2-2A44-6145-80A2-7CEF762BFEDE}"/>
              </a:ext>
            </a:extLst>
          </p:cNvPr>
          <p:cNvSpPr>
            <a:spLocks noChangeArrowheads="1"/>
          </p:cNvSpPr>
          <p:nvPr/>
        </p:nvSpPr>
        <p:spPr bwMode="auto">
          <a:xfrm>
            <a:off x="6735763" y="1441450"/>
            <a:ext cx="619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 - D - S</a:t>
            </a:r>
          </a:p>
        </p:txBody>
      </p:sp>
      <p:sp>
        <p:nvSpPr>
          <p:cNvPr id="490626" name="Line 130">
            <a:extLst>
              <a:ext uri="{FF2B5EF4-FFF2-40B4-BE49-F238E27FC236}">
                <a16:creationId xmlns:a16="http://schemas.microsoft.com/office/drawing/2014/main" id="{366BD5CE-EA83-DB4E-95C6-91F947F4D2FF}"/>
              </a:ext>
            </a:extLst>
          </p:cNvPr>
          <p:cNvSpPr>
            <a:spLocks noChangeShapeType="1"/>
          </p:cNvSpPr>
          <p:nvPr/>
        </p:nvSpPr>
        <p:spPr bwMode="auto">
          <a:xfrm>
            <a:off x="6608763" y="21399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27" name="Line 131">
            <a:extLst>
              <a:ext uri="{FF2B5EF4-FFF2-40B4-BE49-F238E27FC236}">
                <a16:creationId xmlns:a16="http://schemas.microsoft.com/office/drawing/2014/main" id="{CEEEF214-13DF-DD40-9992-E3DAE687AE79}"/>
              </a:ext>
            </a:extLst>
          </p:cNvPr>
          <p:cNvSpPr>
            <a:spLocks noChangeShapeType="1"/>
          </p:cNvSpPr>
          <p:nvPr/>
        </p:nvSpPr>
        <p:spPr bwMode="auto">
          <a:xfrm flipV="1">
            <a:off x="6615113" y="23050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28" name="Line 132">
            <a:extLst>
              <a:ext uri="{FF2B5EF4-FFF2-40B4-BE49-F238E27FC236}">
                <a16:creationId xmlns:a16="http://schemas.microsoft.com/office/drawing/2014/main" id="{24FAC228-4FF0-904E-A7D8-F2D3878F64D0}"/>
              </a:ext>
            </a:extLst>
          </p:cNvPr>
          <p:cNvSpPr>
            <a:spLocks noChangeShapeType="1"/>
          </p:cNvSpPr>
          <p:nvPr/>
        </p:nvSpPr>
        <p:spPr bwMode="auto">
          <a:xfrm flipV="1">
            <a:off x="6615113" y="1962150"/>
            <a:ext cx="87312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29" name="Rectangle 133">
            <a:extLst>
              <a:ext uri="{FF2B5EF4-FFF2-40B4-BE49-F238E27FC236}">
                <a16:creationId xmlns:a16="http://schemas.microsoft.com/office/drawing/2014/main" id="{65F37200-920F-0D43-80FF-305CC83270D8}"/>
              </a:ext>
            </a:extLst>
          </p:cNvPr>
          <p:cNvSpPr>
            <a:spLocks noChangeArrowheads="1"/>
          </p:cNvSpPr>
          <p:nvPr/>
        </p:nvSpPr>
        <p:spPr bwMode="auto">
          <a:xfrm>
            <a:off x="6567488" y="1263650"/>
            <a:ext cx="836612"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900">
                <a:solidFill>
                  <a:srgbClr val="000000"/>
                </a:solidFill>
                <a:latin typeface="Chicago" charset="0"/>
                <a:ea typeface="Gulim" panose="020B0600000101010101" pitchFamily="34" charset="-127"/>
              </a:rPr>
              <a:t>KERAJAAN</a:t>
            </a:r>
          </a:p>
        </p:txBody>
      </p:sp>
      <p:sp>
        <p:nvSpPr>
          <p:cNvPr id="490630" name="Rectangle 134">
            <a:extLst>
              <a:ext uri="{FF2B5EF4-FFF2-40B4-BE49-F238E27FC236}">
                <a16:creationId xmlns:a16="http://schemas.microsoft.com/office/drawing/2014/main" id="{30EA5043-5BBC-3B45-B87A-DAB31A384F1D}"/>
              </a:ext>
            </a:extLst>
          </p:cNvPr>
          <p:cNvSpPr>
            <a:spLocks noChangeArrowheads="1"/>
          </p:cNvSpPr>
          <p:nvPr/>
        </p:nvSpPr>
        <p:spPr bwMode="auto">
          <a:xfrm>
            <a:off x="6996113" y="1978025"/>
            <a:ext cx="5699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Yehuda</a:t>
            </a:r>
          </a:p>
        </p:txBody>
      </p:sp>
      <p:sp>
        <p:nvSpPr>
          <p:cNvPr id="490631" name="Line 135">
            <a:extLst>
              <a:ext uri="{FF2B5EF4-FFF2-40B4-BE49-F238E27FC236}">
                <a16:creationId xmlns:a16="http://schemas.microsoft.com/office/drawing/2014/main" id="{9E5708D4-5A07-2A49-8575-B5E6DFA44A64}"/>
              </a:ext>
            </a:extLst>
          </p:cNvPr>
          <p:cNvSpPr>
            <a:spLocks noChangeShapeType="1"/>
          </p:cNvSpPr>
          <p:nvPr/>
        </p:nvSpPr>
        <p:spPr bwMode="auto">
          <a:xfrm>
            <a:off x="7034213" y="1797050"/>
            <a:ext cx="19050" cy="5207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32" name="Line 136">
            <a:extLst>
              <a:ext uri="{FF2B5EF4-FFF2-40B4-BE49-F238E27FC236}">
                <a16:creationId xmlns:a16="http://schemas.microsoft.com/office/drawing/2014/main" id="{4E8A0730-E26E-1849-A119-6957DA602372}"/>
              </a:ext>
            </a:extLst>
          </p:cNvPr>
          <p:cNvSpPr>
            <a:spLocks noChangeShapeType="1"/>
          </p:cNvSpPr>
          <p:nvPr/>
        </p:nvSpPr>
        <p:spPr bwMode="auto">
          <a:xfrm>
            <a:off x="6634163" y="3663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33" name="Line 137">
            <a:extLst>
              <a:ext uri="{FF2B5EF4-FFF2-40B4-BE49-F238E27FC236}">
                <a16:creationId xmlns:a16="http://schemas.microsoft.com/office/drawing/2014/main" id="{DDB461EE-1CFE-BA4F-876D-DEC9CFD5D656}"/>
              </a:ext>
            </a:extLst>
          </p:cNvPr>
          <p:cNvSpPr>
            <a:spLocks noChangeShapeType="1"/>
          </p:cNvSpPr>
          <p:nvPr/>
        </p:nvSpPr>
        <p:spPr bwMode="auto">
          <a:xfrm>
            <a:off x="6634163" y="3841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35" name="Rectangle 139">
            <a:extLst>
              <a:ext uri="{FF2B5EF4-FFF2-40B4-BE49-F238E27FC236}">
                <a16:creationId xmlns:a16="http://schemas.microsoft.com/office/drawing/2014/main" id="{FA57BADF-C326-6B44-B423-9BEE95C3F443}"/>
              </a:ext>
            </a:extLst>
          </p:cNvPr>
          <p:cNvSpPr>
            <a:spLocks noChangeArrowheads="1"/>
          </p:cNvSpPr>
          <p:nvPr/>
        </p:nvSpPr>
        <p:spPr bwMode="auto">
          <a:xfrm>
            <a:off x="6540500" y="3848100"/>
            <a:ext cx="1212850"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100 Tahun / 50,000</a:t>
            </a:r>
          </a:p>
        </p:txBody>
      </p:sp>
      <p:sp>
        <p:nvSpPr>
          <p:cNvPr id="490636" name="Rectangle 140">
            <a:extLst>
              <a:ext uri="{FF2B5EF4-FFF2-40B4-BE49-F238E27FC236}">
                <a16:creationId xmlns:a16="http://schemas.microsoft.com/office/drawing/2014/main" id="{A60EA63C-2778-A846-965C-1CCED2AAC5A6}"/>
              </a:ext>
            </a:extLst>
          </p:cNvPr>
          <p:cNvSpPr>
            <a:spLocks noChangeArrowheads="1"/>
          </p:cNvSpPr>
          <p:nvPr/>
        </p:nvSpPr>
        <p:spPr bwMode="auto">
          <a:xfrm>
            <a:off x="6699250" y="4032250"/>
            <a:ext cx="831850" cy="241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1000">
                <a:solidFill>
                  <a:srgbClr val="000000"/>
                </a:solidFill>
                <a:latin typeface="Helvetica" pitchFamily="2" charset="0"/>
                <a:ea typeface="Gulim" panose="020B0600000101010101" pitchFamily="34" charset="-127"/>
              </a:rPr>
              <a:t>Z - E - N</a:t>
            </a:r>
          </a:p>
        </p:txBody>
      </p:sp>
      <p:sp>
        <p:nvSpPr>
          <p:cNvPr id="490637" name="Rectangle 141">
            <a:extLst>
              <a:ext uri="{FF2B5EF4-FFF2-40B4-BE49-F238E27FC236}">
                <a16:creationId xmlns:a16="http://schemas.microsoft.com/office/drawing/2014/main" id="{1DC34F0C-A240-924A-A2AC-8FA6A63F378E}"/>
              </a:ext>
            </a:extLst>
          </p:cNvPr>
          <p:cNvSpPr>
            <a:spLocks noChangeArrowheads="1"/>
          </p:cNvSpPr>
          <p:nvPr/>
        </p:nvSpPr>
        <p:spPr bwMode="auto">
          <a:xfrm>
            <a:off x="6503988" y="3222625"/>
            <a:ext cx="1012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PEMBUANGAN</a:t>
            </a:r>
          </a:p>
        </p:txBody>
      </p:sp>
      <p:sp>
        <p:nvSpPr>
          <p:cNvPr id="490639" name="Line 143">
            <a:extLst>
              <a:ext uri="{FF2B5EF4-FFF2-40B4-BE49-F238E27FC236}">
                <a16:creationId xmlns:a16="http://schemas.microsoft.com/office/drawing/2014/main" id="{7988F09D-B7DD-E54E-B02A-6984A3D9E43D}"/>
              </a:ext>
            </a:extLst>
          </p:cNvPr>
          <p:cNvSpPr>
            <a:spLocks noChangeShapeType="1"/>
          </p:cNvSpPr>
          <p:nvPr/>
        </p:nvSpPr>
        <p:spPr bwMode="auto">
          <a:xfrm>
            <a:off x="6634163" y="4235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40" name="Line 144">
            <a:extLst>
              <a:ext uri="{FF2B5EF4-FFF2-40B4-BE49-F238E27FC236}">
                <a16:creationId xmlns:a16="http://schemas.microsoft.com/office/drawing/2014/main" id="{74DDFD17-24E0-D243-92EC-6FB54C54CC03}"/>
              </a:ext>
            </a:extLst>
          </p:cNvPr>
          <p:cNvSpPr>
            <a:spLocks noChangeShapeType="1"/>
          </p:cNvSpPr>
          <p:nvPr/>
        </p:nvSpPr>
        <p:spPr bwMode="auto">
          <a:xfrm>
            <a:off x="6621463" y="4705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41" name="Line 145">
            <a:extLst>
              <a:ext uri="{FF2B5EF4-FFF2-40B4-BE49-F238E27FC236}">
                <a16:creationId xmlns:a16="http://schemas.microsoft.com/office/drawing/2014/main" id="{DE0158EE-BF8D-9141-A274-14C940A2C9DB}"/>
              </a:ext>
            </a:extLst>
          </p:cNvPr>
          <p:cNvSpPr>
            <a:spLocks noChangeShapeType="1"/>
          </p:cNvSpPr>
          <p:nvPr/>
        </p:nvSpPr>
        <p:spPr bwMode="auto">
          <a:xfrm>
            <a:off x="6621463" y="4857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42" name="Rectangle 146">
            <a:extLst>
              <a:ext uri="{FF2B5EF4-FFF2-40B4-BE49-F238E27FC236}">
                <a16:creationId xmlns:a16="http://schemas.microsoft.com/office/drawing/2014/main" id="{2A48A3CE-984E-9A44-9080-D68D04FB193E}"/>
              </a:ext>
            </a:extLst>
          </p:cNvPr>
          <p:cNvSpPr>
            <a:spLocks noChangeArrowheads="1"/>
          </p:cNvSpPr>
          <p:nvPr/>
        </p:nvSpPr>
        <p:spPr bwMode="auto">
          <a:xfrm>
            <a:off x="6521450" y="4689475"/>
            <a:ext cx="873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Romi</a:t>
            </a:r>
          </a:p>
        </p:txBody>
      </p:sp>
      <p:sp>
        <p:nvSpPr>
          <p:cNvPr id="490643" name="Rectangle 147">
            <a:extLst>
              <a:ext uri="{FF2B5EF4-FFF2-40B4-BE49-F238E27FC236}">
                <a16:creationId xmlns:a16="http://schemas.microsoft.com/office/drawing/2014/main" id="{AAF1C070-3585-3F45-B24C-27DDAA1444D1}"/>
              </a:ext>
            </a:extLst>
          </p:cNvPr>
          <p:cNvSpPr>
            <a:spLocks noChangeArrowheads="1"/>
          </p:cNvSpPr>
          <p:nvPr/>
        </p:nvSpPr>
        <p:spPr bwMode="auto">
          <a:xfrm>
            <a:off x="6537325" y="4533900"/>
            <a:ext cx="1184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Alex orang Yunani</a:t>
            </a:r>
          </a:p>
        </p:txBody>
      </p:sp>
      <p:sp>
        <p:nvSpPr>
          <p:cNvPr id="490645" name="Line 149">
            <a:extLst>
              <a:ext uri="{FF2B5EF4-FFF2-40B4-BE49-F238E27FC236}">
                <a16:creationId xmlns:a16="http://schemas.microsoft.com/office/drawing/2014/main" id="{A825C530-07FB-1049-BCC1-EA662663B334}"/>
              </a:ext>
            </a:extLst>
          </p:cNvPr>
          <p:cNvSpPr>
            <a:spLocks noChangeShapeType="1"/>
          </p:cNvSpPr>
          <p:nvPr/>
        </p:nvSpPr>
        <p:spPr bwMode="auto">
          <a:xfrm>
            <a:off x="6615113" y="5721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46" name="Line 150">
            <a:extLst>
              <a:ext uri="{FF2B5EF4-FFF2-40B4-BE49-F238E27FC236}">
                <a16:creationId xmlns:a16="http://schemas.microsoft.com/office/drawing/2014/main" id="{CD55736B-BCE6-6348-B9AE-61D38B8BCE53}"/>
              </a:ext>
            </a:extLst>
          </p:cNvPr>
          <p:cNvSpPr>
            <a:spLocks noChangeShapeType="1"/>
          </p:cNvSpPr>
          <p:nvPr/>
        </p:nvSpPr>
        <p:spPr bwMode="auto">
          <a:xfrm>
            <a:off x="6621463" y="5861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47" name="Line 151">
            <a:extLst>
              <a:ext uri="{FF2B5EF4-FFF2-40B4-BE49-F238E27FC236}">
                <a16:creationId xmlns:a16="http://schemas.microsoft.com/office/drawing/2014/main" id="{E2E47221-D3C4-8841-A9FF-33D8BAEF4C7A}"/>
              </a:ext>
            </a:extLst>
          </p:cNvPr>
          <p:cNvSpPr>
            <a:spLocks noChangeShapeType="1"/>
          </p:cNvSpPr>
          <p:nvPr/>
        </p:nvSpPr>
        <p:spPr bwMode="auto">
          <a:xfrm>
            <a:off x="6634163" y="6000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48" name="Line 152">
            <a:extLst>
              <a:ext uri="{FF2B5EF4-FFF2-40B4-BE49-F238E27FC236}">
                <a16:creationId xmlns:a16="http://schemas.microsoft.com/office/drawing/2014/main" id="{24667424-DC92-5F47-AC01-8477466A0EE1}"/>
              </a:ext>
            </a:extLst>
          </p:cNvPr>
          <p:cNvSpPr>
            <a:spLocks noChangeShapeType="1"/>
          </p:cNvSpPr>
          <p:nvPr/>
        </p:nvSpPr>
        <p:spPr bwMode="auto">
          <a:xfrm>
            <a:off x="6634163" y="61531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49" name="Line 153">
            <a:extLst>
              <a:ext uri="{FF2B5EF4-FFF2-40B4-BE49-F238E27FC236}">
                <a16:creationId xmlns:a16="http://schemas.microsoft.com/office/drawing/2014/main" id="{CB917127-D6F5-B24A-9935-DD96F8F123ED}"/>
              </a:ext>
            </a:extLst>
          </p:cNvPr>
          <p:cNvSpPr>
            <a:spLocks noChangeShapeType="1"/>
          </p:cNvSpPr>
          <p:nvPr/>
        </p:nvSpPr>
        <p:spPr bwMode="auto">
          <a:xfrm>
            <a:off x="6621463" y="62928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50" name="Rectangle 154">
            <a:extLst>
              <a:ext uri="{FF2B5EF4-FFF2-40B4-BE49-F238E27FC236}">
                <a16:creationId xmlns:a16="http://schemas.microsoft.com/office/drawing/2014/main" id="{5B33F9CE-F15F-5447-A762-78C965D6BC07}"/>
              </a:ext>
            </a:extLst>
          </p:cNvPr>
          <p:cNvSpPr>
            <a:spLocks noChangeArrowheads="1"/>
          </p:cNvSpPr>
          <p:nvPr/>
        </p:nvSpPr>
        <p:spPr bwMode="auto">
          <a:xfrm>
            <a:off x="6689725" y="5702300"/>
            <a:ext cx="63976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490651" name="Rectangle 155">
            <a:extLst>
              <a:ext uri="{FF2B5EF4-FFF2-40B4-BE49-F238E27FC236}">
                <a16:creationId xmlns:a16="http://schemas.microsoft.com/office/drawing/2014/main" id="{0B2AB9CA-B342-544C-85D4-F41C0849BF23}"/>
              </a:ext>
            </a:extLst>
          </p:cNvPr>
          <p:cNvSpPr>
            <a:spLocks noChangeArrowheads="1"/>
          </p:cNvSpPr>
          <p:nvPr/>
        </p:nvSpPr>
        <p:spPr bwMode="auto">
          <a:xfrm>
            <a:off x="6538913" y="5842000"/>
            <a:ext cx="1160462"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Kisah Para Rasul</a:t>
            </a:r>
          </a:p>
        </p:txBody>
      </p:sp>
      <p:sp>
        <p:nvSpPr>
          <p:cNvPr id="490652" name="Rectangle 156">
            <a:extLst>
              <a:ext uri="{FF2B5EF4-FFF2-40B4-BE49-F238E27FC236}">
                <a16:creationId xmlns:a16="http://schemas.microsoft.com/office/drawing/2014/main" id="{572A946A-272A-C146-8B89-DB2585B058AB}"/>
              </a:ext>
            </a:extLst>
          </p:cNvPr>
          <p:cNvSpPr>
            <a:spLocks noChangeArrowheads="1"/>
          </p:cNvSpPr>
          <p:nvPr/>
        </p:nvSpPr>
        <p:spPr bwMode="auto">
          <a:xfrm>
            <a:off x="6678613" y="5981700"/>
            <a:ext cx="7239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Surat-surat</a:t>
            </a:r>
          </a:p>
        </p:txBody>
      </p:sp>
      <p:sp>
        <p:nvSpPr>
          <p:cNvPr id="490653" name="Rectangle 157">
            <a:extLst>
              <a:ext uri="{FF2B5EF4-FFF2-40B4-BE49-F238E27FC236}">
                <a16:creationId xmlns:a16="http://schemas.microsoft.com/office/drawing/2014/main" id="{0C10EB22-7FB9-DF48-B6AB-FDF9EC6F5AFA}"/>
              </a:ext>
            </a:extLst>
          </p:cNvPr>
          <p:cNvSpPr>
            <a:spLocks noChangeArrowheads="1"/>
          </p:cNvSpPr>
          <p:nvPr/>
        </p:nvSpPr>
        <p:spPr bwMode="auto">
          <a:xfrm>
            <a:off x="6761163" y="6121400"/>
            <a:ext cx="514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Wahyu</a:t>
            </a:r>
          </a:p>
        </p:txBody>
      </p:sp>
      <p:sp>
        <p:nvSpPr>
          <p:cNvPr id="490654" name="Rectangle 158">
            <a:extLst>
              <a:ext uri="{FF2B5EF4-FFF2-40B4-BE49-F238E27FC236}">
                <a16:creationId xmlns:a16="http://schemas.microsoft.com/office/drawing/2014/main" id="{B461004C-8887-FE46-8A6B-D1AB8A9A483D}"/>
              </a:ext>
            </a:extLst>
          </p:cNvPr>
          <p:cNvSpPr>
            <a:spLocks noChangeArrowheads="1"/>
          </p:cNvSpPr>
          <p:nvPr/>
        </p:nvSpPr>
        <p:spPr bwMode="auto">
          <a:xfrm>
            <a:off x="6611938" y="5087938"/>
            <a:ext cx="6969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90655" name="Rectangle 159">
            <a:extLst>
              <a:ext uri="{FF2B5EF4-FFF2-40B4-BE49-F238E27FC236}">
                <a16:creationId xmlns:a16="http://schemas.microsoft.com/office/drawing/2014/main" id="{6729D407-FFAF-FA43-BD58-4D4D3569B43F}"/>
              </a:ext>
            </a:extLst>
          </p:cNvPr>
          <p:cNvSpPr>
            <a:spLocks noChangeArrowheads="1"/>
          </p:cNvSpPr>
          <p:nvPr/>
        </p:nvSpPr>
        <p:spPr bwMode="auto">
          <a:xfrm>
            <a:off x="6759575" y="541020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90656" name="Rectangle 160">
            <a:extLst>
              <a:ext uri="{FF2B5EF4-FFF2-40B4-BE49-F238E27FC236}">
                <a16:creationId xmlns:a16="http://schemas.microsoft.com/office/drawing/2014/main" id="{9D20E830-8E1D-D940-B1FF-4D920853A306}"/>
              </a:ext>
            </a:extLst>
          </p:cNvPr>
          <p:cNvSpPr>
            <a:spLocks noChangeArrowheads="1"/>
          </p:cNvSpPr>
          <p:nvPr/>
        </p:nvSpPr>
        <p:spPr bwMode="auto">
          <a:xfrm>
            <a:off x="6831013" y="5588000"/>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57" name="Rectangle 161">
            <a:extLst>
              <a:ext uri="{FF2B5EF4-FFF2-40B4-BE49-F238E27FC236}">
                <a16:creationId xmlns:a16="http://schemas.microsoft.com/office/drawing/2014/main" id="{0F2B08DF-B193-2645-B4A2-0569A0CCAF85}"/>
              </a:ext>
            </a:extLst>
          </p:cNvPr>
          <p:cNvSpPr>
            <a:spLocks noChangeArrowheads="1"/>
          </p:cNvSpPr>
          <p:nvPr/>
        </p:nvSpPr>
        <p:spPr bwMode="auto">
          <a:xfrm>
            <a:off x="6713538" y="5543550"/>
            <a:ext cx="5365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490658" name="Rectangle 162">
            <a:extLst>
              <a:ext uri="{FF2B5EF4-FFF2-40B4-BE49-F238E27FC236}">
                <a16:creationId xmlns:a16="http://schemas.microsoft.com/office/drawing/2014/main" id="{59755889-D4C7-D244-AAD8-DCBBED4F1EB9}"/>
              </a:ext>
            </a:extLst>
          </p:cNvPr>
          <p:cNvSpPr>
            <a:spLocks noChangeArrowheads="1"/>
          </p:cNvSpPr>
          <p:nvPr/>
        </p:nvSpPr>
        <p:spPr bwMode="auto">
          <a:xfrm>
            <a:off x="6816725" y="5270500"/>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90659" name="Line 163">
            <a:extLst>
              <a:ext uri="{FF2B5EF4-FFF2-40B4-BE49-F238E27FC236}">
                <a16:creationId xmlns:a16="http://schemas.microsoft.com/office/drawing/2014/main" id="{8727F15E-1F73-B34F-AE67-F9807EB144BF}"/>
              </a:ext>
            </a:extLst>
          </p:cNvPr>
          <p:cNvSpPr>
            <a:spLocks noChangeShapeType="1"/>
          </p:cNvSpPr>
          <p:nvPr/>
        </p:nvSpPr>
        <p:spPr bwMode="auto">
          <a:xfrm>
            <a:off x="6615113" y="54546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60" name="Line 164">
            <a:extLst>
              <a:ext uri="{FF2B5EF4-FFF2-40B4-BE49-F238E27FC236}">
                <a16:creationId xmlns:a16="http://schemas.microsoft.com/office/drawing/2014/main" id="{0AD30F14-6F37-9446-A345-785582DEE714}"/>
              </a:ext>
            </a:extLst>
          </p:cNvPr>
          <p:cNvSpPr>
            <a:spLocks noChangeShapeType="1"/>
          </p:cNvSpPr>
          <p:nvPr/>
        </p:nvSpPr>
        <p:spPr bwMode="auto">
          <a:xfrm>
            <a:off x="6615113" y="5588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61" name="Line 165">
            <a:extLst>
              <a:ext uri="{FF2B5EF4-FFF2-40B4-BE49-F238E27FC236}">
                <a16:creationId xmlns:a16="http://schemas.microsoft.com/office/drawing/2014/main" id="{101EACAD-B095-B846-921E-D0713D7BC666}"/>
              </a:ext>
            </a:extLst>
          </p:cNvPr>
          <p:cNvSpPr>
            <a:spLocks noChangeShapeType="1"/>
          </p:cNvSpPr>
          <p:nvPr/>
        </p:nvSpPr>
        <p:spPr bwMode="auto">
          <a:xfrm>
            <a:off x="6634163" y="40386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662" name="Line 166">
            <a:extLst>
              <a:ext uri="{FF2B5EF4-FFF2-40B4-BE49-F238E27FC236}">
                <a16:creationId xmlns:a16="http://schemas.microsoft.com/office/drawing/2014/main" id="{AE88285E-8B6A-6E41-B749-30A88CD09280}"/>
              </a:ext>
            </a:extLst>
          </p:cNvPr>
          <p:cNvSpPr>
            <a:spLocks noChangeShapeType="1"/>
          </p:cNvSpPr>
          <p:nvPr/>
        </p:nvSpPr>
        <p:spPr bwMode="auto">
          <a:xfrm>
            <a:off x="6608763" y="16129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90666" name="Picture 170">
            <a:extLst>
              <a:ext uri="{FF2B5EF4-FFF2-40B4-BE49-F238E27FC236}">
                <a16:creationId xmlns:a16="http://schemas.microsoft.com/office/drawing/2014/main" id="{DC4A52E6-4F0B-8C4C-AFAD-61C27AC740C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0667" name="Freeform 171">
            <a:extLst>
              <a:ext uri="{FF2B5EF4-FFF2-40B4-BE49-F238E27FC236}">
                <a16:creationId xmlns:a16="http://schemas.microsoft.com/office/drawing/2014/main" id="{F9AC42ED-47BE-1442-B982-2F69BE89BF67}"/>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68" name="Freeform 172">
            <a:extLst>
              <a:ext uri="{FF2B5EF4-FFF2-40B4-BE49-F238E27FC236}">
                <a16:creationId xmlns:a16="http://schemas.microsoft.com/office/drawing/2014/main" id="{A5B9339F-B714-084E-8B37-BACEB65EB5D9}"/>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69" name="Freeform 173">
            <a:extLst>
              <a:ext uri="{FF2B5EF4-FFF2-40B4-BE49-F238E27FC236}">
                <a16:creationId xmlns:a16="http://schemas.microsoft.com/office/drawing/2014/main" id="{5FB35F59-ACC2-DF47-B658-3DFD0337F806}"/>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0" name="Freeform 174">
            <a:extLst>
              <a:ext uri="{FF2B5EF4-FFF2-40B4-BE49-F238E27FC236}">
                <a16:creationId xmlns:a16="http://schemas.microsoft.com/office/drawing/2014/main" id="{F7874050-9BEF-CF4C-BCC9-1C9DDE7E87B8}"/>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1" name="Freeform 175">
            <a:extLst>
              <a:ext uri="{FF2B5EF4-FFF2-40B4-BE49-F238E27FC236}">
                <a16:creationId xmlns:a16="http://schemas.microsoft.com/office/drawing/2014/main" id="{F003AAE7-7300-3E4D-A506-E5A18233B883}"/>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2" name="Freeform 176">
            <a:extLst>
              <a:ext uri="{FF2B5EF4-FFF2-40B4-BE49-F238E27FC236}">
                <a16:creationId xmlns:a16="http://schemas.microsoft.com/office/drawing/2014/main" id="{38BF3F37-5BC5-4244-A961-336A4A8E8549}"/>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3" name="Freeform 177">
            <a:extLst>
              <a:ext uri="{FF2B5EF4-FFF2-40B4-BE49-F238E27FC236}">
                <a16:creationId xmlns:a16="http://schemas.microsoft.com/office/drawing/2014/main" id="{5B3C58AB-98DD-E640-9A9E-8D05BB1708BE}"/>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4" name="Freeform 178">
            <a:extLst>
              <a:ext uri="{FF2B5EF4-FFF2-40B4-BE49-F238E27FC236}">
                <a16:creationId xmlns:a16="http://schemas.microsoft.com/office/drawing/2014/main" id="{FE4464AC-CEE1-554D-A822-7FB4FE5CA04E}"/>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5" name="Freeform 179">
            <a:extLst>
              <a:ext uri="{FF2B5EF4-FFF2-40B4-BE49-F238E27FC236}">
                <a16:creationId xmlns:a16="http://schemas.microsoft.com/office/drawing/2014/main" id="{19E052EF-EAD4-F247-B984-4BF647A2C471}"/>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6" name="Freeform 180">
            <a:extLst>
              <a:ext uri="{FF2B5EF4-FFF2-40B4-BE49-F238E27FC236}">
                <a16:creationId xmlns:a16="http://schemas.microsoft.com/office/drawing/2014/main" id="{1BD26F60-66F5-934B-899B-E16E65E5DEBC}"/>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7" name="Freeform 181">
            <a:extLst>
              <a:ext uri="{FF2B5EF4-FFF2-40B4-BE49-F238E27FC236}">
                <a16:creationId xmlns:a16="http://schemas.microsoft.com/office/drawing/2014/main" id="{125D7BE5-2529-6D4C-81F6-C410FCC91532}"/>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8" name="Freeform 182">
            <a:extLst>
              <a:ext uri="{FF2B5EF4-FFF2-40B4-BE49-F238E27FC236}">
                <a16:creationId xmlns:a16="http://schemas.microsoft.com/office/drawing/2014/main" id="{05F19B53-391A-3E42-89E6-D4F91F10C385}"/>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79" name="Freeform 183">
            <a:extLst>
              <a:ext uri="{FF2B5EF4-FFF2-40B4-BE49-F238E27FC236}">
                <a16:creationId xmlns:a16="http://schemas.microsoft.com/office/drawing/2014/main" id="{2E4C4E0D-C5EF-CB44-9C0F-D701EA9974DE}"/>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0" name="Freeform 184">
            <a:extLst>
              <a:ext uri="{FF2B5EF4-FFF2-40B4-BE49-F238E27FC236}">
                <a16:creationId xmlns:a16="http://schemas.microsoft.com/office/drawing/2014/main" id="{132C0419-1AF8-0F4C-8724-B35B2D3A8DBB}"/>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1" name="Freeform 185">
            <a:extLst>
              <a:ext uri="{FF2B5EF4-FFF2-40B4-BE49-F238E27FC236}">
                <a16:creationId xmlns:a16="http://schemas.microsoft.com/office/drawing/2014/main" id="{8C17A5A6-0E60-1543-BE68-799E6EDE9221}"/>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2" name="Freeform 186">
            <a:extLst>
              <a:ext uri="{FF2B5EF4-FFF2-40B4-BE49-F238E27FC236}">
                <a16:creationId xmlns:a16="http://schemas.microsoft.com/office/drawing/2014/main" id="{2D365BBC-B904-4B4C-BB34-40C504589852}"/>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3" name="Freeform 187">
            <a:extLst>
              <a:ext uri="{FF2B5EF4-FFF2-40B4-BE49-F238E27FC236}">
                <a16:creationId xmlns:a16="http://schemas.microsoft.com/office/drawing/2014/main" id="{413D402C-C3C2-644D-B0B6-7CBCF510EC55}"/>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4" name="Freeform 188">
            <a:extLst>
              <a:ext uri="{FF2B5EF4-FFF2-40B4-BE49-F238E27FC236}">
                <a16:creationId xmlns:a16="http://schemas.microsoft.com/office/drawing/2014/main" id="{84BC9363-311A-F848-815A-9D6865DD7405}"/>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5" name="Freeform 189">
            <a:extLst>
              <a:ext uri="{FF2B5EF4-FFF2-40B4-BE49-F238E27FC236}">
                <a16:creationId xmlns:a16="http://schemas.microsoft.com/office/drawing/2014/main" id="{C151B008-D6C5-7246-8D9B-B732CF927FE8}"/>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6" name="Freeform 190">
            <a:extLst>
              <a:ext uri="{FF2B5EF4-FFF2-40B4-BE49-F238E27FC236}">
                <a16:creationId xmlns:a16="http://schemas.microsoft.com/office/drawing/2014/main" id="{AE0E02EC-C24A-2849-9804-89CF5F8D39F9}"/>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7" name="Freeform 191">
            <a:extLst>
              <a:ext uri="{FF2B5EF4-FFF2-40B4-BE49-F238E27FC236}">
                <a16:creationId xmlns:a16="http://schemas.microsoft.com/office/drawing/2014/main" id="{2DDC5ED6-4A50-444D-B901-F388C88292C3}"/>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8" name="Freeform 192">
            <a:extLst>
              <a:ext uri="{FF2B5EF4-FFF2-40B4-BE49-F238E27FC236}">
                <a16:creationId xmlns:a16="http://schemas.microsoft.com/office/drawing/2014/main" id="{122A249E-9807-0347-BFC4-CAC01421D36F}"/>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89" name="Freeform 193">
            <a:extLst>
              <a:ext uri="{FF2B5EF4-FFF2-40B4-BE49-F238E27FC236}">
                <a16:creationId xmlns:a16="http://schemas.microsoft.com/office/drawing/2014/main" id="{774B65BA-6651-AD4E-80A3-4AB1AE66FD37}"/>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0" name="Freeform 194">
            <a:extLst>
              <a:ext uri="{FF2B5EF4-FFF2-40B4-BE49-F238E27FC236}">
                <a16:creationId xmlns:a16="http://schemas.microsoft.com/office/drawing/2014/main" id="{7851ADA9-803E-2843-AFF1-C46CC790FA9E}"/>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1" name="Freeform 195">
            <a:extLst>
              <a:ext uri="{FF2B5EF4-FFF2-40B4-BE49-F238E27FC236}">
                <a16:creationId xmlns:a16="http://schemas.microsoft.com/office/drawing/2014/main" id="{4E8F1FF1-FDBA-F544-9D6B-D846462A1B86}"/>
              </a:ext>
            </a:extLst>
          </p:cNvPr>
          <p:cNvSpPr>
            <a:spLocks/>
          </p:cNvSpPr>
          <p:nvPr/>
        </p:nvSpPr>
        <p:spPr bwMode="auto">
          <a:xfrm>
            <a:off x="3960813" y="4127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2" name="Freeform 196">
            <a:extLst>
              <a:ext uri="{FF2B5EF4-FFF2-40B4-BE49-F238E27FC236}">
                <a16:creationId xmlns:a16="http://schemas.microsoft.com/office/drawing/2014/main" id="{F0F892DB-9780-1C47-8718-96E59D8406DD}"/>
              </a:ext>
            </a:extLst>
          </p:cNvPr>
          <p:cNvSpPr>
            <a:spLocks/>
          </p:cNvSpPr>
          <p:nvPr/>
        </p:nvSpPr>
        <p:spPr bwMode="auto">
          <a:xfrm>
            <a:off x="3960813" y="4000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3" name="Freeform 197">
            <a:extLst>
              <a:ext uri="{FF2B5EF4-FFF2-40B4-BE49-F238E27FC236}">
                <a16:creationId xmlns:a16="http://schemas.microsoft.com/office/drawing/2014/main" id="{50F14DC5-BFE2-D041-A7F0-A2DC34427B09}"/>
              </a:ext>
            </a:extLst>
          </p:cNvPr>
          <p:cNvSpPr>
            <a:spLocks/>
          </p:cNvSpPr>
          <p:nvPr/>
        </p:nvSpPr>
        <p:spPr bwMode="auto">
          <a:xfrm>
            <a:off x="3960813" y="3949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4" name="Freeform 198">
            <a:extLst>
              <a:ext uri="{FF2B5EF4-FFF2-40B4-BE49-F238E27FC236}">
                <a16:creationId xmlns:a16="http://schemas.microsoft.com/office/drawing/2014/main" id="{40CAE892-7D5A-A740-96EB-F77C823891E9}"/>
              </a:ext>
            </a:extLst>
          </p:cNvPr>
          <p:cNvSpPr>
            <a:spLocks/>
          </p:cNvSpPr>
          <p:nvPr/>
        </p:nvSpPr>
        <p:spPr bwMode="auto">
          <a:xfrm>
            <a:off x="3960813" y="3822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5" name="Freeform 199">
            <a:extLst>
              <a:ext uri="{FF2B5EF4-FFF2-40B4-BE49-F238E27FC236}">
                <a16:creationId xmlns:a16="http://schemas.microsoft.com/office/drawing/2014/main" id="{C9CBCE2C-BE5A-E94E-AD03-A64C6AC1AFA2}"/>
              </a:ext>
            </a:extLst>
          </p:cNvPr>
          <p:cNvSpPr>
            <a:spLocks/>
          </p:cNvSpPr>
          <p:nvPr/>
        </p:nvSpPr>
        <p:spPr bwMode="auto">
          <a:xfrm>
            <a:off x="3960813" y="3784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6" name="Freeform 200">
            <a:extLst>
              <a:ext uri="{FF2B5EF4-FFF2-40B4-BE49-F238E27FC236}">
                <a16:creationId xmlns:a16="http://schemas.microsoft.com/office/drawing/2014/main" id="{FE8DDF14-9F39-6C48-BBE4-BAD8BC135EE0}"/>
              </a:ext>
            </a:extLst>
          </p:cNvPr>
          <p:cNvSpPr>
            <a:spLocks/>
          </p:cNvSpPr>
          <p:nvPr/>
        </p:nvSpPr>
        <p:spPr bwMode="auto">
          <a:xfrm>
            <a:off x="3960813" y="3657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7" name="Freeform 201">
            <a:extLst>
              <a:ext uri="{FF2B5EF4-FFF2-40B4-BE49-F238E27FC236}">
                <a16:creationId xmlns:a16="http://schemas.microsoft.com/office/drawing/2014/main" id="{6F9C60C1-AD2E-804B-B927-92197FAB64A5}"/>
              </a:ext>
            </a:extLst>
          </p:cNvPr>
          <p:cNvSpPr>
            <a:spLocks/>
          </p:cNvSpPr>
          <p:nvPr/>
        </p:nvSpPr>
        <p:spPr bwMode="auto">
          <a:xfrm>
            <a:off x="3960813" y="3619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8" name="Freeform 202">
            <a:extLst>
              <a:ext uri="{FF2B5EF4-FFF2-40B4-BE49-F238E27FC236}">
                <a16:creationId xmlns:a16="http://schemas.microsoft.com/office/drawing/2014/main" id="{CD7E424B-2F3C-B449-AB87-6C4274A3ADA9}"/>
              </a:ext>
            </a:extLst>
          </p:cNvPr>
          <p:cNvSpPr>
            <a:spLocks/>
          </p:cNvSpPr>
          <p:nvPr/>
        </p:nvSpPr>
        <p:spPr bwMode="auto">
          <a:xfrm>
            <a:off x="3960813" y="3492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699" name="Freeform 203">
            <a:extLst>
              <a:ext uri="{FF2B5EF4-FFF2-40B4-BE49-F238E27FC236}">
                <a16:creationId xmlns:a16="http://schemas.microsoft.com/office/drawing/2014/main" id="{23EFBFF3-221D-BB46-B140-D70A9DF56DDA}"/>
              </a:ext>
            </a:extLst>
          </p:cNvPr>
          <p:cNvSpPr>
            <a:spLocks/>
          </p:cNvSpPr>
          <p:nvPr/>
        </p:nvSpPr>
        <p:spPr bwMode="auto">
          <a:xfrm>
            <a:off x="3960813" y="3441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0" name="Freeform 204">
            <a:extLst>
              <a:ext uri="{FF2B5EF4-FFF2-40B4-BE49-F238E27FC236}">
                <a16:creationId xmlns:a16="http://schemas.microsoft.com/office/drawing/2014/main" id="{29ED2860-F661-F54B-9145-888CC866AA2D}"/>
              </a:ext>
            </a:extLst>
          </p:cNvPr>
          <p:cNvSpPr>
            <a:spLocks/>
          </p:cNvSpPr>
          <p:nvPr/>
        </p:nvSpPr>
        <p:spPr bwMode="auto">
          <a:xfrm>
            <a:off x="3960813" y="3314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1" name="Freeform 205">
            <a:extLst>
              <a:ext uri="{FF2B5EF4-FFF2-40B4-BE49-F238E27FC236}">
                <a16:creationId xmlns:a16="http://schemas.microsoft.com/office/drawing/2014/main" id="{AC411976-BCE2-0D4A-B4F3-F0F289829E46}"/>
              </a:ext>
            </a:extLst>
          </p:cNvPr>
          <p:cNvSpPr>
            <a:spLocks/>
          </p:cNvSpPr>
          <p:nvPr/>
        </p:nvSpPr>
        <p:spPr bwMode="auto">
          <a:xfrm>
            <a:off x="3960813" y="3276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2" name="Freeform 206">
            <a:extLst>
              <a:ext uri="{FF2B5EF4-FFF2-40B4-BE49-F238E27FC236}">
                <a16:creationId xmlns:a16="http://schemas.microsoft.com/office/drawing/2014/main" id="{30457B42-4E50-214B-9134-D471CFA60A08}"/>
              </a:ext>
            </a:extLst>
          </p:cNvPr>
          <p:cNvSpPr>
            <a:spLocks/>
          </p:cNvSpPr>
          <p:nvPr/>
        </p:nvSpPr>
        <p:spPr bwMode="auto">
          <a:xfrm>
            <a:off x="3960813" y="3149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3" name="Freeform 207">
            <a:extLst>
              <a:ext uri="{FF2B5EF4-FFF2-40B4-BE49-F238E27FC236}">
                <a16:creationId xmlns:a16="http://schemas.microsoft.com/office/drawing/2014/main" id="{BF78279D-8168-D342-ACB3-E843DE776523}"/>
              </a:ext>
            </a:extLst>
          </p:cNvPr>
          <p:cNvSpPr>
            <a:spLocks/>
          </p:cNvSpPr>
          <p:nvPr/>
        </p:nvSpPr>
        <p:spPr bwMode="auto">
          <a:xfrm>
            <a:off x="3960813" y="30988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4" name="Freeform 208">
            <a:extLst>
              <a:ext uri="{FF2B5EF4-FFF2-40B4-BE49-F238E27FC236}">
                <a16:creationId xmlns:a16="http://schemas.microsoft.com/office/drawing/2014/main" id="{2520CC74-49CF-D349-93E6-22096A285A97}"/>
              </a:ext>
            </a:extLst>
          </p:cNvPr>
          <p:cNvSpPr>
            <a:spLocks/>
          </p:cNvSpPr>
          <p:nvPr/>
        </p:nvSpPr>
        <p:spPr bwMode="auto">
          <a:xfrm>
            <a:off x="3960813" y="2971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5" name="Freeform 209">
            <a:extLst>
              <a:ext uri="{FF2B5EF4-FFF2-40B4-BE49-F238E27FC236}">
                <a16:creationId xmlns:a16="http://schemas.microsoft.com/office/drawing/2014/main" id="{C3E4081D-B4DB-1444-952D-D5722508FAC7}"/>
              </a:ext>
            </a:extLst>
          </p:cNvPr>
          <p:cNvSpPr>
            <a:spLocks/>
          </p:cNvSpPr>
          <p:nvPr/>
        </p:nvSpPr>
        <p:spPr bwMode="auto">
          <a:xfrm>
            <a:off x="3960813" y="2933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6" name="Freeform 210">
            <a:extLst>
              <a:ext uri="{FF2B5EF4-FFF2-40B4-BE49-F238E27FC236}">
                <a16:creationId xmlns:a16="http://schemas.microsoft.com/office/drawing/2014/main" id="{7DDC02A8-4965-F449-B46C-90EBC5FB433D}"/>
              </a:ext>
            </a:extLst>
          </p:cNvPr>
          <p:cNvSpPr>
            <a:spLocks/>
          </p:cNvSpPr>
          <p:nvPr/>
        </p:nvSpPr>
        <p:spPr bwMode="auto">
          <a:xfrm>
            <a:off x="3960813" y="2806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7" name="Freeform 211">
            <a:extLst>
              <a:ext uri="{FF2B5EF4-FFF2-40B4-BE49-F238E27FC236}">
                <a16:creationId xmlns:a16="http://schemas.microsoft.com/office/drawing/2014/main" id="{44B49D9D-0BD7-004B-891F-131E063658F0}"/>
              </a:ext>
            </a:extLst>
          </p:cNvPr>
          <p:cNvSpPr>
            <a:spLocks/>
          </p:cNvSpPr>
          <p:nvPr/>
        </p:nvSpPr>
        <p:spPr bwMode="auto">
          <a:xfrm>
            <a:off x="3960813" y="2755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8" name="Freeform 212">
            <a:extLst>
              <a:ext uri="{FF2B5EF4-FFF2-40B4-BE49-F238E27FC236}">
                <a16:creationId xmlns:a16="http://schemas.microsoft.com/office/drawing/2014/main" id="{0C5B0012-031A-004A-AA21-51C701AFB471}"/>
              </a:ext>
            </a:extLst>
          </p:cNvPr>
          <p:cNvSpPr>
            <a:spLocks/>
          </p:cNvSpPr>
          <p:nvPr/>
        </p:nvSpPr>
        <p:spPr bwMode="auto">
          <a:xfrm>
            <a:off x="3960813" y="2628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09" name="Freeform 213">
            <a:extLst>
              <a:ext uri="{FF2B5EF4-FFF2-40B4-BE49-F238E27FC236}">
                <a16:creationId xmlns:a16="http://schemas.microsoft.com/office/drawing/2014/main" id="{69BF19A4-67B9-C04A-BAD8-A7EA08BD2F45}"/>
              </a:ext>
            </a:extLst>
          </p:cNvPr>
          <p:cNvSpPr>
            <a:spLocks/>
          </p:cNvSpPr>
          <p:nvPr/>
        </p:nvSpPr>
        <p:spPr bwMode="auto">
          <a:xfrm>
            <a:off x="3960813" y="25908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10" name="Freeform 214">
            <a:extLst>
              <a:ext uri="{FF2B5EF4-FFF2-40B4-BE49-F238E27FC236}">
                <a16:creationId xmlns:a16="http://schemas.microsoft.com/office/drawing/2014/main" id="{EDFADDB6-8D87-C546-9A30-CFBE557F9BD0}"/>
              </a:ext>
            </a:extLst>
          </p:cNvPr>
          <p:cNvSpPr>
            <a:spLocks/>
          </p:cNvSpPr>
          <p:nvPr/>
        </p:nvSpPr>
        <p:spPr bwMode="auto">
          <a:xfrm>
            <a:off x="3960813" y="2463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11" name="Freeform 215">
            <a:extLst>
              <a:ext uri="{FF2B5EF4-FFF2-40B4-BE49-F238E27FC236}">
                <a16:creationId xmlns:a16="http://schemas.microsoft.com/office/drawing/2014/main" id="{185761D4-6DB3-4940-82EE-8FFB58309264}"/>
              </a:ext>
            </a:extLst>
          </p:cNvPr>
          <p:cNvSpPr>
            <a:spLocks/>
          </p:cNvSpPr>
          <p:nvPr/>
        </p:nvSpPr>
        <p:spPr bwMode="auto">
          <a:xfrm>
            <a:off x="3960813" y="2425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12" name="Freeform 216">
            <a:extLst>
              <a:ext uri="{FF2B5EF4-FFF2-40B4-BE49-F238E27FC236}">
                <a16:creationId xmlns:a16="http://schemas.microsoft.com/office/drawing/2014/main" id="{1F2D3B14-9A2B-C74A-85C1-72092AE9D3B2}"/>
              </a:ext>
            </a:extLst>
          </p:cNvPr>
          <p:cNvSpPr>
            <a:spLocks/>
          </p:cNvSpPr>
          <p:nvPr/>
        </p:nvSpPr>
        <p:spPr bwMode="auto">
          <a:xfrm>
            <a:off x="3960813" y="2298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13" name="Freeform 217">
            <a:extLst>
              <a:ext uri="{FF2B5EF4-FFF2-40B4-BE49-F238E27FC236}">
                <a16:creationId xmlns:a16="http://schemas.microsoft.com/office/drawing/2014/main" id="{9C94DCBF-F979-B04E-A143-5E1459259D52}"/>
              </a:ext>
            </a:extLst>
          </p:cNvPr>
          <p:cNvSpPr>
            <a:spLocks/>
          </p:cNvSpPr>
          <p:nvPr/>
        </p:nvSpPr>
        <p:spPr bwMode="auto">
          <a:xfrm>
            <a:off x="3960813" y="2247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14" name="Freeform 218">
            <a:extLst>
              <a:ext uri="{FF2B5EF4-FFF2-40B4-BE49-F238E27FC236}">
                <a16:creationId xmlns:a16="http://schemas.microsoft.com/office/drawing/2014/main" id="{CEDE1E85-23C1-C24C-9928-FAC2F355E6B6}"/>
              </a:ext>
            </a:extLst>
          </p:cNvPr>
          <p:cNvSpPr>
            <a:spLocks/>
          </p:cNvSpPr>
          <p:nvPr/>
        </p:nvSpPr>
        <p:spPr bwMode="auto">
          <a:xfrm>
            <a:off x="3960813" y="2120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90716" name="Picture 220">
            <a:extLst>
              <a:ext uri="{FF2B5EF4-FFF2-40B4-BE49-F238E27FC236}">
                <a16:creationId xmlns:a16="http://schemas.microsoft.com/office/drawing/2014/main" id="{D58A979A-4DB2-C349-864E-865104941F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0717" name="Line 221">
            <a:extLst>
              <a:ext uri="{FF2B5EF4-FFF2-40B4-BE49-F238E27FC236}">
                <a16:creationId xmlns:a16="http://schemas.microsoft.com/office/drawing/2014/main" id="{FFC18E30-79FA-214A-8791-4D5E77F071DE}"/>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18" name="Rectangle 222">
            <a:extLst>
              <a:ext uri="{FF2B5EF4-FFF2-40B4-BE49-F238E27FC236}">
                <a16:creationId xmlns:a16="http://schemas.microsoft.com/office/drawing/2014/main" id="{B4560810-882E-A647-BBFF-B1ED1C590364}"/>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solidFill>
                  <a:srgbClr val="000000"/>
                </a:solidFill>
                <a:latin typeface="Times" pitchFamily="2" charset="0"/>
                <a:ea typeface="Gulim" panose="020B0600000101010101" pitchFamily="34" charset="-127"/>
              </a:rPr>
              <a:t> </a:t>
            </a:r>
          </a:p>
        </p:txBody>
      </p:sp>
      <p:sp>
        <p:nvSpPr>
          <p:cNvPr id="490719" name="Rectangle 223">
            <a:extLst>
              <a:ext uri="{FF2B5EF4-FFF2-40B4-BE49-F238E27FC236}">
                <a16:creationId xmlns:a16="http://schemas.microsoft.com/office/drawing/2014/main" id="{35C90AE7-DBCB-0243-AFAB-6F6B05315B34}"/>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20" name="Rectangle 224">
            <a:extLst>
              <a:ext uri="{FF2B5EF4-FFF2-40B4-BE49-F238E27FC236}">
                <a16:creationId xmlns:a16="http://schemas.microsoft.com/office/drawing/2014/main" id="{3205B0C1-E93C-2140-BE10-A2A872B1FD92}"/>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21" name="Rectangle 225">
            <a:extLst>
              <a:ext uri="{FF2B5EF4-FFF2-40B4-BE49-F238E27FC236}">
                <a16:creationId xmlns:a16="http://schemas.microsoft.com/office/drawing/2014/main" id="{B7734CA2-8FB3-424B-BAA2-B66D941958F1}"/>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22" name="Rectangle 226">
            <a:extLst>
              <a:ext uri="{FF2B5EF4-FFF2-40B4-BE49-F238E27FC236}">
                <a16:creationId xmlns:a16="http://schemas.microsoft.com/office/drawing/2014/main" id="{5A954FC2-3C72-1D49-9651-26902D1AC57E}"/>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23" name="Rectangle 227">
            <a:extLst>
              <a:ext uri="{FF2B5EF4-FFF2-40B4-BE49-F238E27FC236}">
                <a16:creationId xmlns:a16="http://schemas.microsoft.com/office/drawing/2014/main" id="{43292115-8963-7F47-B48C-1FB7567BB44F}"/>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24" name="Rectangle 228">
            <a:extLst>
              <a:ext uri="{FF2B5EF4-FFF2-40B4-BE49-F238E27FC236}">
                <a16:creationId xmlns:a16="http://schemas.microsoft.com/office/drawing/2014/main" id="{7CFBF504-6D22-0C45-8AB9-07D27F10680A}"/>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400">
                <a:solidFill>
                  <a:srgbClr val="000000"/>
                </a:solidFill>
                <a:latin typeface="Times" pitchFamily="2" charset="0"/>
                <a:ea typeface="Gulim" panose="020B0600000101010101" pitchFamily="34" charset="-127"/>
              </a:rPr>
              <a:t>S</a:t>
            </a:r>
          </a:p>
        </p:txBody>
      </p:sp>
      <p:sp>
        <p:nvSpPr>
          <p:cNvPr id="490725" name="Rectangle 229">
            <a:extLst>
              <a:ext uri="{FF2B5EF4-FFF2-40B4-BE49-F238E27FC236}">
                <a16:creationId xmlns:a16="http://schemas.microsoft.com/office/drawing/2014/main" id="{6F699AAE-06A8-2943-8171-2804FD129799}"/>
              </a:ext>
            </a:extLst>
          </p:cNvPr>
          <p:cNvSpPr>
            <a:spLocks noChangeArrowheads="1"/>
          </p:cNvSpPr>
          <p:nvPr/>
        </p:nvSpPr>
        <p:spPr bwMode="auto">
          <a:xfrm>
            <a:off x="4900613" y="1997075"/>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490726" name="Rectangle 230">
            <a:extLst>
              <a:ext uri="{FF2B5EF4-FFF2-40B4-BE49-F238E27FC236}">
                <a16:creationId xmlns:a16="http://schemas.microsoft.com/office/drawing/2014/main" id="{21BDE64C-E5E8-5D48-B19E-16A09520B155}"/>
              </a:ext>
            </a:extLst>
          </p:cNvPr>
          <p:cNvSpPr>
            <a:spLocks noChangeArrowheads="1"/>
          </p:cNvSpPr>
          <p:nvPr/>
        </p:nvSpPr>
        <p:spPr bwMode="auto">
          <a:xfrm>
            <a:off x="6873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FAFD00"/>
                </a:solidFill>
                <a:latin typeface="Times" pitchFamily="2" charset="0"/>
                <a:ea typeface="Gulim" panose="020B0600000101010101" pitchFamily="34" charset="-127"/>
              </a:rPr>
              <a:t>C 7 S Y </a:t>
            </a:r>
          </a:p>
        </p:txBody>
      </p:sp>
      <p:sp>
        <p:nvSpPr>
          <p:cNvPr id="490728" name="Rectangle 232">
            <a:extLst>
              <a:ext uri="{FF2B5EF4-FFF2-40B4-BE49-F238E27FC236}">
                <a16:creationId xmlns:a16="http://schemas.microsoft.com/office/drawing/2014/main" id="{12174C03-044D-9949-AAA2-43AF11B045DF}"/>
              </a:ext>
            </a:extLst>
          </p:cNvPr>
          <p:cNvSpPr>
            <a:spLocks noChangeArrowheads="1"/>
          </p:cNvSpPr>
          <p:nvPr/>
        </p:nvSpPr>
        <p:spPr bwMode="auto">
          <a:xfrm>
            <a:off x="458788" y="35194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00FF00"/>
                </a:solidFill>
                <a:latin typeface="Times" pitchFamily="2" charset="0"/>
                <a:ea typeface="Gulim" panose="020B0600000101010101" pitchFamily="34" charset="-127"/>
              </a:rPr>
              <a:t>7 = 4 + 3 </a:t>
            </a:r>
          </a:p>
        </p:txBody>
      </p:sp>
      <p:sp>
        <p:nvSpPr>
          <p:cNvPr id="490730" name="Rectangle 234">
            <a:extLst>
              <a:ext uri="{FF2B5EF4-FFF2-40B4-BE49-F238E27FC236}">
                <a16:creationId xmlns:a16="http://schemas.microsoft.com/office/drawing/2014/main" id="{09012ACE-D434-C541-B591-DBAD9D526F1A}"/>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90731" name="Line 235">
            <a:extLst>
              <a:ext uri="{FF2B5EF4-FFF2-40B4-BE49-F238E27FC236}">
                <a16:creationId xmlns:a16="http://schemas.microsoft.com/office/drawing/2014/main" id="{4935BA3E-FA03-0246-B22A-79E4BCB22AAC}"/>
              </a:ext>
            </a:extLst>
          </p:cNvPr>
          <p:cNvSpPr>
            <a:spLocks noChangeShapeType="1"/>
          </p:cNvSpPr>
          <p:nvPr/>
        </p:nvSpPr>
        <p:spPr bwMode="auto">
          <a:xfrm>
            <a:off x="1473200" y="27813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90732" name="Rectangle 236">
            <a:extLst>
              <a:ext uri="{FF2B5EF4-FFF2-40B4-BE49-F238E27FC236}">
                <a16:creationId xmlns:a16="http://schemas.microsoft.com/office/drawing/2014/main" id="{17614EE8-03AF-AA48-A6DD-F0F3FEDA588D}"/>
              </a:ext>
            </a:extLst>
          </p:cNvPr>
          <p:cNvSpPr>
            <a:spLocks noChangeArrowheads="1"/>
          </p:cNvSpPr>
          <p:nvPr/>
        </p:nvSpPr>
        <p:spPr bwMode="auto">
          <a:xfrm>
            <a:off x="5930900" y="1427163"/>
            <a:ext cx="511175" cy="2871787"/>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33" name="Text Box 237">
            <a:extLst>
              <a:ext uri="{FF2B5EF4-FFF2-40B4-BE49-F238E27FC236}">
                <a16:creationId xmlns:a16="http://schemas.microsoft.com/office/drawing/2014/main" id="{116A8158-3E6F-864F-A8B2-E3AAB3761D7D}"/>
              </a:ext>
            </a:extLst>
          </p:cNvPr>
          <p:cNvSpPr txBox="1">
            <a:spLocks noChangeArrowheads="1"/>
          </p:cNvSpPr>
          <p:nvPr/>
        </p:nvSpPr>
        <p:spPr bwMode="auto">
          <a:xfrm rot="-5400000">
            <a:off x="4830762" y="2562226"/>
            <a:ext cx="2754313"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3 KOMUNITAS</a:t>
            </a:r>
          </a:p>
        </p:txBody>
      </p:sp>
      <p:sp>
        <p:nvSpPr>
          <p:cNvPr id="490734" name="Rectangle 238">
            <a:extLst>
              <a:ext uri="{FF2B5EF4-FFF2-40B4-BE49-F238E27FC236}">
                <a16:creationId xmlns:a16="http://schemas.microsoft.com/office/drawing/2014/main" id="{E61669E3-A145-DF4C-B127-09BA943C10BD}"/>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35" name="Rectangle 239">
            <a:extLst>
              <a:ext uri="{FF2B5EF4-FFF2-40B4-BE49-F238E27FC236}">
                <a16:creationId xmlns:a16="http://schemas.microsoft.com/office/drawing/2014/main" id="{1756D1F5-FEE2-B340-9ECF-4E3C434C48D1}"/>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36" name="Text Box 240">
            <a:extLst>
              <a:ext uri="{FF2B5EF4-FFF2-40B4-BE49-F238E27FC236}">
                <a16:creationId xmlns:a16="http://schemas.microsoft.com/office/drawing/2014/main" id="{7469AEBC-EEAE-474F-9EAF-455CC33D5A34}"/>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S</a:t>
            </a:r>
          </a:p>
        </p:txBody>
      </p:sp>
      <p:sp>
        <p:nvSpPr>
          <p:cNvPr id="490737" name="Text Box 241">
            <a:extLst>
              <a:ext uri="{FF2B5EF4-FFF2-40B4-BE49-F238E27FC236}">
                <a16:creationId xmlns:a16="http://schemas.microsoft.com/office/drawing/2014/main" id="{4904EE8C-79B0-0E49-A680-A7FC5D2DAE76}"/>
              </a:ext>
            </a:extLst>
          </p:cNvPr>
          <p:cNvSpPr txBox="1">
            <a:spLocks noChangeArrowheads="1"/>
          </p:cNvSpPr>
          <p:nvPr/>
        </p:nvSpPr>
        <p:spPr bwMode="auto">
          <a:xfrm rot="-5400000">
            <a:off x="6016626" y="5424487"/>
            <a:ext cx="34131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Y</a:t>
            </a:r>
          </a:p>
        </p:txBody>
      </p:sp>
      <p:sp>
        <p:nvSpPr>
          <p:cNvPr id="490738" name="Rectangle 242">
            <a:extLst>
              <a:ext uri="{FF2B5EF4-FFF2-40B4-BE49-F238E27FC236}">
                <a16:creationId xmlns:a16="http://schemas.microsoft.com/office/drawing/2014/main" id="{4085315E-0587-5549-A039-5EE004A20D94}"/>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39" name="Text Box 243">
            <a:extLst>
              <a:ext uri="{FF2B5EF4-FFF2-40B4-BE49-F238E27FC236}">
                <a16:creationId xmlns:a16="http://schemas.microsoft.com/office/drawing/2014/main" id="{80204F37-B3A1-0641-A4B6-C1149206792E}"/>
              </a:ext>
            </a:extLst>
          </p:cNvPr>
          <p:cNvSpPr txBox="1">
            <a:spLocks noChangeArrowheads="1"/>
          </p:cNvSpPr>
          <p:nvPr/>
        </p:nvSpPr>
        <p:spPr bwMode="auto">
          <a:xfrm rot="-5388536">
            <a:off x="2816226" y="3871912"/>
            <a:ext cx="19669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4 TOKOH</a:t>
            </a:r>
          </a:p>
        </p:txBody>
      </p:sp>
      <p:sp>
        <p:nvSpPr>
          <p:cNvPr id="490740" name="Rectangle 244">
            <a:extLst>
              <a:ext uri="{FF2B5EF4-FFF2-40B4-BE49-F238E27FC236}">
                <a16:creationId xmlns:a16="http://schemas.microsoft.com/office/drawing/2014/main" id="{7DD6856A-080F-3143-A24D-EAB6DFEB81BF}"/>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41" name="Rectangle 245">
            <a:extLst>
              <a:ext uri="{FF2B5EF4-FFF2-40B4-BE49-F238E27FC236}">
                <a16:creationId xmlns:a16="http://schemas.microsoft.com/office/drawing/2014/main" id="{C423A0C2-29B7-034B-81BE-D9DD9AA682AE}"/>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42" name="Rectangle 246">
            <a:extLst>
              <a:ext uri="{FF2B5EF4-FFF2-40B4-BE49-F238E27FC236}">
                <a16:creationId xmlns:a16="http://schemas.microsoft.com/office/drawing/2014/main" id="{BBC7289E-5AC9-BA4F-9E3C-362A1F356354}"/>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490743" name="Rectangle 247">
            <a:extLst>
              <a:ext uri="{FF2B5EF4-FFF2-40B4-BE49-F238E27FC236}">
                <a16:creationId xmlns:a16="http://schemas.microsoft.com/office/drawing/2014/main" id="{AF997C0E-1C0E-A744-A830-FEBDC5944E3F}"/>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44" name="Text Box 248">
            <a:extLst>
              <a:ext uri="{FF2B5EF4-FFF2-40B4-BE49-F238E27FC236}">
                <a16:creationId xmlns:a16="http://schemas.microsoft.com/office/drawing/2014/main" id="{996A0845-43CE-E14B-B411-04CCEC5CCCC7}"/>
              </a:ext>
            </a:extLst>
          </p:cNvPr>
          <p:cNvSpPr txBox="1">
            <a:spLocks noChangeArrowheads="1"/>
          </p:cNvSpPr>
          <p:nvPr/>
        </p:nvSpPr>
        <p:spPr bwMode="auto">
          <a:xfrm rot="-5400000">
            <a:off x="3540126" y="1027112"/>
            <a:ext cx="3413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C</a:t>
            </a:r>
          </a:p>
        </p:txBody>
      </p:sp>
      <p:sp>
        <p:nvSpPr>
          <p:cNvPr id="490745" name="Freeform 249">
            <a:extLst>
              <a:ext uri="{FF2B5EF4-FFF2-40B4-BE49-F238E27FC236}">
                <a16:creationId xmlns:a16="http://schemas.microsoft.com/office/drawing/2014/main" id="{EF4A78B9-D229-9F4C-8B89-87C3AF604101}"/>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746" name="Rectangle 250">
            <a:extLst>
              <a:ext uri="{FF2B5EF4-FFF2-40B4-BE49-F238E27FC236}">
                <a16:creationId xmlns:a16="http://schemas.microsoft.com/office/drawing/2014/main" id="{D185CE06-C51D-7C4C-B193-3E74CCD45FF9}"/>
              </a:ext>
            </a:extLst>
          </p:cNvPr>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47" name="Rectangle 251">
            <a:extLst>
              <a:ext uri="{FF2B5EF4-FFF2-40B4-BE49-F238E27FC236}">
                <a16:creationId xmlns:a16="http://schemas.microsoft.com/office/drawing/2014/main" id="{DCE94811-DF84-2945-8874-BC1ED3D48F3B}"/>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752" name="Rectangle 256">
            <a:extLst>
              <a:ext uri="{FF2B5EF4-FFF2-40B4-BE49-F238E27FC236}">
                <a16:creationId xmlns:a16="http://schemas.microsoft.com/office/drawing/2014/main" id="{8FA65E83-528C-D64C-B1FA-001C81BE79FE}"/>
              </a:ext>
            </a:extLst>
          </p:cNvPr>
          <p:cNvSpPr>
            <a:spLocks noChangeArrowheads="1"/>
          </p:cNvSpPr>
          <p:nvPr/>
        </p:nvSpPr>
        <p:spPr bwMode="auto">
          <a:xfrm>
            <a:off x="3135313" y="463550"/>
            <a:ext cx="2587625"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90753" name="Rectangle 257">
            <a:extLst>
              <a:ext uri="{FF2B5EF4-FFF2-40B4-BE49-F238E27FC236}">
                <a16:creationId xmlns:a16="http://schemas.microsoft.com/office/drawing/2014/main" id="{B9CFE486-AB7A-A146-9CF1-7E963A4FAA6A}"/>
              </a:ext>
            </a:extLst>
          </p:cNvPr>
          <p:cNvSpPr>
            <a:spLocks noChangeArrowheads="1"/>
          </p:cNvSpPr>
          <p:nvPr/>
        </p:nvSpPr>
        <p:spPr bwMode="auto">
          <a:xfrm>
            <a:off x="3152775" y="2001838"/>
            <a:ext cx="2570163" cy="43402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pPr algn="ctr"/>
            <a:endParaRPr lang="ko-KR" altLang="en-US">
              <a:ea typeface="Gulim" panose="020B0600000101010101" pitchFamily="34" charset="-127"/>
            </a:endParaRPr>
          </a:p>
        </p:txBody>
      </p:sp>
      <p:sp>
        <p:nvSpPr>
          <p:cNvPr id="490754" name="Rectangle 258">
            <a:extLst>
              <a:ext uri="{FF2B5EF4-FFF2-40B4-BE49-F238E27FC236}">
                <a16:creationId xmlns:a16="http://schemas.microsoft.com/office/drawing/2014/main" id="{0AC012C0-E4FC-9F48-B07D-4B9D24ACD2D1}"/>
              </a:ext>
            </a:extLst>
          </p:cNvPr>
          <p:cNvSpPr>
            <a:spLocks noChangeArrowheads="1"/>
          </p:cNvSpPr>
          <p:nvPr/>
        </p:nvSpPr>
        <p:spPr bwMode="auto">
          <a:xfrm>
            <a:off x="5842000" y="465138"/>
            <a:ext cx="2292350" cy="3741737"/>
          </a:xfrm>
          <a:prstGeom prst="rect">
            <a:avLst/>
          </a:prstGeom>
          <a:noFill/>
          <a:ln w="76200">
            <a:solidFill>
              <a:srgbClr val="00FF00"/>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90755" name="Rectangle 259">
            <a:extLst>
              <a:ext uri="{FF2B5EF4-FFF2-40B4-BE49-F238E27FC236}">
                <a16:creationId xmlns:a16="http://schemas.microsoft.com/office/drawing/2014/main" id="{FE3E8EF0-CF91-EE4C-A225-C56D8F83D16D}"/>
              </a:ext>
            </a:extLst>
          </p:cNvPr>
          <p:cNvSpPr>
            <a:spLocks noChangeArrowheads="1"/>
          </p:cNvSpPr>
          <p:nvPr/>
        </p:nvSpPr>
        <p:spPr bwMode="auto">
          <a:xfrm>
            <a:off x="5840413" y="4341813"/>
            <a:ext cx="2290762" cy="628650"/>
          </a:xfrm>
          <a:prstGeom prst="rect">
            <a:avLst/>
          </a:prstGeom>
          <a:noFill/>
          <a:ln w="76200">
            <a:solidFill>
              <a:srgbClr val="FF6600"/>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90756" name="Rectangle 260">
            <a:extLst>
              <a:ext uri="{FF2B5EF4-FFF2-40B4-BE49-F238E27FC236}">
                <a16:creationId xmlns:a16="http://schemas.microsoft.com/office/drawing/2014/main" id="{9E61FABD-EF64-9343-91E2-EA2D14FF6BEC}"/>
              </a:ext>
            </a:extLst>
          </p:cNvPr>
          <p:cNvSpPr>
            <a:spLocks noChangeArrowheads="1"/>
          </p:cNvSpPr>
          <p:nvPr/>
        </p:nvSpPr>
        <p:spPr bwMode="auto">
          <a:xfrm>
            <a:off x="5995988" y="5059363"/>
            <a:ext cx="2032000" cy="1328737"/>
          </a:xfrm>
          <a:prstGeom prst="rect">
            <a:avLst/>
          </a:prstGeom>
          <a:noFill/>
          <a:ln w="76200">
            <a:solidFill>
              <a:schemeClr val="tx1"/>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90757" name="Text Box 261">
            <a:extLst>
              <a:ext uri="{FF2B5EF4-FFF2-40B4-BE49-F238E27FC236}">
                <a16:creationId xmlns:a16="http://schemas.microsoft.com/office/drawing/2014/main" id="{946ED496-1C5D-4E47-87A1-E5FA77902E90}"/>
              </a:ext>
            </a:extLst>
          </p:cNvPr>
          <p:cNvSpPr txBox="1">
            <a:spLocks noChangeArrowheads="1"/>
          </p:cNvSpPr>
          <p:nvPr/>
        </p:nvSpPr>
        <p:spPr bwMode="auto">
          <a:xfrm>
            <a:off x="1790700" y="0"/>
            <a:ext cx="5957888"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Kejadian - Wahyu</a:t>
            </a:r>
          </a:p>
        </p:txBody>
      </p:sp>
      <p:sp>
        <p:nvSpPr>
          <p:cNvPr id="490761" name="Oval 265">
            <a:extLst>
              <a:ext uri="{FF2B5EF4-FFF2-40B4-BE49-F238E27FC236}">
                <a16:creationId xmlns:a16="http://schemas.microsoft.com/office/drawing/2014/main" id="{BF4A3212-7FE1-E84A-9690-436F11186CE5}"/>
              </a:ext>
            </a:extLst>
          </p:cNvPr>
          <p:cNvSpPr>
            <a:spLocks noChangeArrowheads="1"/>
          </p:cNvSpPr>
          <p:nvPr/>
        </p:nvSpPr>
        <p:spPr bwMode="auto">
          <a:xfrm>
            <a:off x="3905250" y="3346450"/>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762" name="Oval 266">
            <a:extLst>
              <a:ext uri="{FF2B5EF4-FFF2-40B4-BE49-F238E27FC236}">
                <a16:creationId xmlns:a16="http://schemas.microsoft.com/office/drawing/2014/main" id="{2B344F4F-3A6D-0649-8B89-1D7A84B24858}"/>
              </a:ext>
            </a:extLst>
          </p:cNvPr>
          <p:cNvSpPr>
            <a:spLocks noChangeArrowheads="1"/>
          </p:cNvSpPr>
          <p:nvPr/>
        </p:nvSpPr>
        <p:spPr bwMode="auto">
          <a:xfrm>
            <a:off x="3973513" y="4156075"/>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763" name="Oval 267">
            <a:extLst>
              <a:ext uri="{FF2B5EF4-FFF2-40B4-BE49-F238E27FC236}">
                <a16:creationId xmlns:a16="http://schemas.microsoft.com/office/drawing/2014/main" id="{1D8D7C0B-6E59-444D-928C-B667A8A7B462}"/>
              </a:ext>
            </a:extLst>
          </p:cNvPr>
          <p:cNvSpPr>
            <a:spLocks noChangeArrowheads="1"/>
          </p:cNvSpPr>
          <p:nvPr/>
        </p:nvSpPr>
        <p:spPr bwMode="auto">
          <a:xfrm>
            <a:off x="3914775" y="5557838"/>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764" name="Oval 268">
            <a:extLst>
              <a:ext uri="{FF2B5EF4-FFF2-40B4-BE49-F238E27FC236}">
                <a16:creationId xmlns:a16="http://schemas.microsoft.com/office/drawing/2014/main" id="{18D8C6FD-80B6-D44E-8860-697EFDB8E06C}"/>
              </a:ext>
            </a:extLst>
          </p:cNvPr>
          <p:cNvSpPr>
            <a:spLocks noChangeArrowheads="1"/>
          </p:cNvSpPr>
          <p:nvPr/>
        </p:nvSpPr>
        <p:spPr bwMode="auto">
          <a:xfrm>
            <a:off x="6267450" y="487363"/>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765" name="Oval 269">
            <a:extLst>
              <a:ext uri="{FF2B5EF4-FFF2-40B4-BE49-F238E27FC236}">
                <a16:creationId xmlns:a16="http://schemas.microsoft.com/office/drawing/2014/main" id="{3F6A89EE-8AF2-D549-BE62-2596B7DD8D43}"/>
              </a:ext>
            </a:extLst>
          </p:cNvPr>
          <p:cNvSpPr>
            <a:spLocks noChangeArrowheads="1"/>
          </p:cNvSpPr>
          <p:nvPr/>
        </p:nvSpPr>
        <p:spPr bwMode="auto">
          <a:xfrm>
            <a:off x="6311900" y="1184275"/>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766" name="Oval 270">
            <a:extLst>
              <a:ext uri="{FF2B5EF4-FFF2-40B4-BE49-F238E27FC236}">
                <a16:creationId xmlns:a16="http://schemas.microsoft.com/office/drawing/2014/main" id="{DB6A7544-FFE4-8A49-A721-CB2DD6DC8B83}"/>
              </a:ext>
            </a:extLst>
          </p:cNvPr>
          <p:cNvSpPr>
            <a:spLocks noChangeArrowheads="1"/>
          </p:cNvSpPr>
          <p:nvPr/>
        </p:nvSpPr>
        <p:spPr bwMode="auto">
          <a:xfrm>
            <a:off x="6276975" y="3155950"/>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767" name="Oval 271">
            <a:extLst>
              <a:ext uri="{FF2B5EF4-FFF2-40B4-BE49-F238E27FC236}">
                <a16:creationId xmlns:a16="http://schemas.microsoft.com/office/drawing/2014/main" id="{DEDC07C0-3334-1C44-B986-91EE5EF0B71E}"/>
              </a:ext>
            </a:extLst>
          </p:cNvPr>
          <p:cNvSpPr>
            <a:spLocks noChangeArrowheads="1"/>
          </p:cNvSpPr>
          <p:nvPr/>
        </p:nvSpPr>
        <p:spPr bwMode="auto">
          <a:xfrm>
            <a:off x="6280150" y="4303713"/>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768" name="Oval 272">
            <a:extLst>
              <a:ext uri="{FF2B5EF4-FFF2-40B4-BE49-F238E27FC236}">
                <a16:creationId xmlns:a16="http://schemas.microsoft.com/office/drawing/2014/main" id="{D3845A1E-D449-F642-80C4-2825852C362C}"/>
              </a:ext>
            </a:extLst>
          </p:cNvPr>
          <p:cNvSpPr>
            <a:spLocks noChangeArrowheads="1"/>
          </p:cNvSpPr>
          <p:nvPr/>
        </p:nvSpPr>
        <p:spPr bwMode="auto">
          <a:xfrm>
            <a:off x="6265863" y="5035550"/>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791" name="Text Box 295">
            <a:extLst>
              <a:ext uri="{FF2B5EF4-FFF2-40B4-BE49-F238E27FC236}">
                <a16:creationId xmlns:a16="http://schemas.microsoft.com/office/drawing/2014/main" id="{8E350F27-BCD7-8B40-B386-DC93187E2571}"/>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90793" name="Text Box 297">
            <a:extLst>
              <a:ext uri="{FF2B5EF4-FFF2-40B4-BE49-F238E27FC236}">
                <a16:creationId xmlns:a16="http://schemas.microsoft.com/office/drawing/2014/main" id="{9C602BA6-B392-9142-AC5A-6FECDFA36BAC}"/>
              </a:ext>
            </a:extLst>
          </p:cNvPr>
          <p:cNvSpPr txBox="1">
            <a:spLocks noChangeArrowheads="1"/>
          </p:cNvSpPr>
          <p:nvPr/>
        </p:nvSpPr>
        <p:spPr bwMode="auto">
          <a:xfrm>
            <a:off x="173038" y="5078413"/>
            <a:ext cx="3449637" cy="879475"/>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400">
                <a:solidFill>
                  <a:srgbClr val="FFFF00"/>
                </a:solidFill>
                <a:ea typeface="Gulim" panose="020B0600000101010101" pitchFamily="34" charset="-127"/>
              </a:rPr>
              <a:t>PEDOMAN BELAJAR #04 &amp; #31 </a:t>
            </a:r>
          </a:p>
        </p:txBody>
      </p:sp>
      <p:sp>
        <p:nvSpPr>
          <p:cNvPr id="490794" name="Rectangle 298">
            <a:extLst>
              <a:ext uri="{FF2B5EF4-FFF2-40B4-BE49-F238E27FC236}">
                <a16:creationId xmlns:a16="http://schemas.microsoft.com/office/drawing/2014/main" id="{0B0D237C-3757-0B40-B1F0-7A68EE4354A8}"/>
              </a:ext>
            </a:extLst>
          </p:cNvPr>
          <p:cNvSpPr>
            <a:spLocks noChangeArrowheads="1"/>
          </p:cNvSpPr>
          <p:nvPr/>
        </p:nvSpPr>
        <p:spPr bwMode="auto">
          <a:xfrm>
            <a:off x="5843588" y="4906963"/>
            <a:ext cx="2320925" cy="1636712"/>
          </a:xfrm>
          <a:prstGeom prst="rect">
            <a:avLst/>
          </a:prstGeom>
          <a:noFill/>
          <a:ln w="76200">
            <a:solidFill>
              <a:schemeClr val="tx1"/>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90797" name="Rectangle 301">
            <a:extLst>
              <a:ext uri="{FF2B5EF4-FFF2-40B4-BE49-F238E27FC236}">
                <a16:creationId xmlns:a16="http://schemas.microsoft.com/office/drawing/2014/main" id="{BAC01448-90F7-974C-B3A1-0877D55A1A2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90798" name="Line 302">
            <a:extLst>
              <a:ext uri="{FF2B5EF4-FFF2-40B4-BE49-F238E27FC236}">
                <a16:creationId xmlns:a16="http://schemas.microsoft.com/office/drawing/2014/main" id="{80AFD6EF-7117-5249-99D7-40DFF906447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90800" name="AutoShape 304">
            <a:extLst>
              <a:ext uri="{FF2B5EF4-FFF2-40B4-BE49-F238E27FC236}">
                <a16:creationId xmlns:a16="http://schemas.microsoft.com/office/drawing/2014/main" id="{E51395C4-8674-974B-97A9-74B0B49B3563}"/>
              </a:ext>
            </a:extLst>
          </p:cNvPr>
          <p:cNvSpPr>
            <a:spLocks noChangeArrowheads="1"/>
          </p:cNvSpPr>
          <p:nvPr/>
        </p:nvSpPr>
        <p:spPr bwMode="auto">
          <a:xfrm>
            <a:off x="5114925" y="4994275"/>
            <a:ext cx="676275" cy="593725"/>
          </a:xfrm>
          <a:prstGeom prst="roundRect">
            <a:avLst>
              <a:gd name="adj" fmla="val 16667"/>
            </a:avLst>
          </a:prstGeom>
          <a:noFill/>
          <a:ln w="381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801" name="AutoShape 305">
            <a:extLst>
              <a:ext uri="{FF2B5EF4-FFF2-40B4-BE49-F238E27FC236}">
                <a16:creationId xmlns:a16="http://schemas.microsoft.com/office/drawing/2014/main" id="{5A924670-5C2B-F54A-B68F-01C7D0229749}"/>
              </a:ext>
            </a:extLst>
          </p:cNvPr>
          <p:cNvSpPr>
            <a:spLocks noChangeArrowheads="1"/>
          </p:cNvSpPr>
          <p:nvPr/>
        </p:nvSpPr>
        <p:spPr bwMode="auto">
          <a:xfrm>
            <a:off x="7486650" y="1349375"/>
            <a:ext cx="676275" cy="593725"/>
          </a:xfrm>
          <a:prstGeom prst="roundRect">
            <a:avLst>
              <a:gd name="adj" fmla="val 16667"/>
            </a:avLst>
          </a:prstGeom>
          <a:noFill/>
          <a:ln w="381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807" name="Rectangle 311">
            <a:extLst>
              <a:ext uri="{FF2B5EF4-FFF2-40B4-BE49-F238E27FC236}">
                <a16:creationId xmlns:a16="http://schemas.microsoft.com/office/drawing/2014/main" id="{1EB4113F-5764-6649-916B-51B6EFB68F4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70</a:t>
            </a:r>
          </a:p>
        </p:txBody>
      </p:sp>
      <p:grpSp>
        <p:nvGrpSpPr>
          <p:cNvPr id="490823" name="Group 327">
            <a:extLst>
              <a:ext uri="{FF2B5EF4-FFF2-40B4-BE49-F238E27FC236}">
                <a16:creationId xmlns:a16="http://schemas.microsoft.com/office/drawing/2014/main" id="{80FA6A02-ADBE-7141-8AD9-CB13F9B84EFE}"/>
              </a:ext>
            </a:extLst>
          </p:cNvPr>
          <p:cNvGrpSpPr>
            <a:grpSpLocks/>
          </p:cNvGrpSpPr>
          <p:nvPr/>
        </p:nvGrpSpPr>
        <p:grpSpPr bwMode="auto">
          <a:xfrm>
            <a:off x="5181600" y="5043488"/>
            <a:ext cx="525463" cy="585787"/>
            <a:chOff x="1084" y="711"/>
            <a:chExt cx="2950" cy="2769"/>
          </a:xfrm>
        </p:grpSpPr>
        <p:grpSp>
          <p:nvGrpSpPr>
            <p:cNvPr id="490824" name="Group 328">
              <a:extLst>
                <a:ext uri="{FF2B5EF4-FFF2-40B4-BE49-F238E27FC236}">
                  <a16:creationId xmlns:a16="http://schemas.microsoft.com/office/drawing/2014/main" id="{576DC205-19B3-4A45-BFB6-44319A24CE52}"/>
                </a:ext>
              </a:extLst>
            </p:cNvPr>
            <p:cNvGrpSpPr>
              <a:grpSpLocks/>
            </p:cNvGrpSpPr>
            <p:nvPr/>
          </p:nvGrpSpPr>
          <p:grpSpPr bwMode="auto">
            <a:xfrm>
              <a:off x="1084" y="711"/>
              <a:ext cx="2950" cy="2769"/>
              <a:chOff x="2707" y="548"/>
              <a:chExt cx="2950" cy="2769"/>
            </a:xfrm>
          </p:grpSpPr>
          <p:grpSp>
            <p:nvGrpSpPr>
              <p:cNvPr id="490825" name="Group 329">
                <a:extLst>
                  <a:ext uri="{FF2B5EF4-FFF2-40B4-BE49-F238E27FC236}">
                    <a16:creationId xmlns:a16="http://schemas.microsoft.com/office/drawing/2014/main" id="{19013013-2B5F-7C44-B551-0A48DF3BF24C}"/>
                  </a:ext>
                </a:extLst>
              </p:cNvPr>
              <p:cNvGrpSpPr>
                <a:grpSpLocks/>
              </p:cNvGrpSpPr>
              <p:nvPr/>
            </p:nvGrpSpPr>
            <p:grpSpPr bwMode="auto">
              <a:xfrm>
                <a:off x="3180" y="1046"/>
                <a:ext cx="2105" cy="1421"/>
                <a:chOff x="578" y="2316"/>
                <a:chExt cx="2105" cy="1421"/>
              </a:xfrm>
            </p:grpSpPr>
            <p:sp>
              <p:nvSpPr>
                <p:cNvPr id="490826" name="Freeform 330" descr="Cork">
                  <a:extLst>
                    <a:ext uri="{FF2B5EF4-FFF2-40B4-BE49-F238E27FC236}">
                      <a16:creationId xmlns:a16="http://schemas.microsoft.com/office/drawing/2014/main" id="{7FC92902-24E2-5D4D-9B12-E8A744E1699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27" name="Freeform 331" descr="Cork">
                  <a:extLst>
                    <a:ext uri="{FF2B5EF4-FFF2-40B4-BE49-F238E27FC236}">
                      <a16:creationId xmlns:a16="http://schemas.microsoft.com/office/drawing/2014/main" id="{50EBA894-1E1A-7A4A-9E2E-CEF04423D68B}"/>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90828" name="Picture 332">
                <a:extLst>
                  <a:ext uri="{FF2B5EF4-FFF2-40B4-BE49-F238E27FC236}">
                    <a16:creationId xmlns:a16="http://schemas.microsoft.com/office/drawing/2014/main" id="{7B9F15FA-109D-9243-82DC-B942817D4DF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0829" name="Freeform 333">
              <a:extLst>
                <a:ext uri="{FF2B5EF4-FFF2-40B4-BE49-F238E27FC236}">
                  <a16:creationId xmlns:a16="http://schemas.microsoft.com/office/drawing/2014/main" id="{D5FDFB77-AB23-E049-A78E-E860B1927F8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30" name="Freeform 334">
              <a:extLst>
                <a:ext uri="{FF2B5EF4-FFF2-40B4-BE49-F238E27FC236}">
                  <a16:creationId xmlns:a16="http://schemas.microsoft.com/office/drawing/2014/main" id="{DB1DD559-378D-CD4D-9352-E80F62466992}"/>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31" name="Freeform 335">
              <a:extLst>
                <a:ext uri="{FF2B5EF4-FFF2-40B4-BE49-F238E27FC236}">
                  <a16:creationId xmlns:a16="http://schemas.microsoft.com/office/drawing/2014/main" id="{5E067F28-6658-C942-AE81-7CC5F7A5D66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32" name="Freeform 336">
              <a:extLst>
                <a:ext uri="{FF2B5EF4-FFF2-40B4-BE49-F238E27FC236}">
                  <a16:creationId xmlns:a16="http://schemas.microsoft.com/office/drawing/2014/main" id="{DF9287CC-4646-2746-88AE-26F85A8CE5E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33" name="Freeform 337">
              <a:extLst>
                <a:ext uri="{FF2B5EF4-FFF2-40B4-BE49-F238E27FC236}">
                  <a16:creationId xmlns:a16="http://schemas.microsoft.com/office/drawing/2014/main" id="{6078A554-2E96-2548-8807-3E0F690F91CD}"/>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0834" name="Rectangle 338">
            <a:extLst>
              <a:ext uri="{FF2B5EF4-FFF2-40B4-BE49-F238E27FC236}">
                <a16:creationId xmlns:a16="http://schemas.microsoft.com/office/drawing/2014/main" id="{5E2C880C-89E5-8747-893E-37A0F90DA006}"/>
              </a:ext>
            </a:extLst>
          </p:cNvPr>
          <p:cNvSpPr>
            <a:spLocks noChangeArrowheads="1"/>
          </p:cNvSpPr>
          <p:nvPr/>
        </p:nvSpPr>
        <p:spPr bwMode="auto">
          <a:xfrm>
            <a:off x="5248275" y="5114925"/>
            <a:ext cx="43973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sz="1600" i="1">
                <a:solidFill>
                  <a:schemeClr val="bg2"/>
                </a:solidFill>
                <a:latin typeface="Kosher-Normal" charset="0"/>
                <a:ea typeface="Gulim" panose="020B0600000101010101" pitchFamily="34" charset="-127"/>
              </a:rPr>
              <a:t>PT</a:t>
            </a:r>
            <a:endParaRPr lang="en-US" altLang="ko-KR" sz="1600" b="0" i="1">
              <a:solidFill>
                <a:schemeClr val="bg2"/>
              </a:solidFill>
              <a:latin typeface="Helvetica" pitchFamily="2" charset="0"/>
              <a:ea typeface="Gulim" panose="020B0600000101010101" pitchFamily="34" charset="-127"/>
            </a:endParaRPr>
          </a:p>
        </p:txBody>
      </p:sp>
      <p:grpSp>
        <p:nvGrpSpPr>
          <p:cNvPr id="490835" name="Group 339">
            <a:extLst>
              <a:ext uri="{FF2B5EF4-FFF2-40B4-BE49-F238E27FC236}">
                <a16:creationId xmlns:a16="http://schemas.microsoft.com/office/drawing/2014/main" id="{3419DD90-F487-724F-AAE8-A6757398C379}"/>
              </a:ext>
            </a:extLst>
          </p:cNvPr>
          <p:cNvGrpSpPr>
            <a:grpSpLocks/>
          </p:cNvGrpSpPr>
          <p:nvPr/>
        </p:nvGrpSpPr>
        <p:grpSpPr bwMode="auto">
          <a:xfrm>
            <a:off x="7578725" y="1438275"/>
            <a:ext cx="528638" cy="585788"/>
            <a:chOff x="1567" y="1192"/>
            <a:chExt cx="333" cy="369"/>
          </a:xfrm>
        </p:grpSpPr>
        <p:grpSp>
          <p:nvGrpSpPr>
            <p:cNvPr id="490836" name="Group 340">
              <a:extLst>
                <a:ext uri="{FF2B5EF4-FFF2-40B4-BE49-F238E27FC236}">
                  <a16:creationId xmlns:a16="http://schemas.microsoft.com/office/drawing/2014/main" id="{C6368E2A-706C-EA43-A3B2-403B8DFB7EE7}"/>
                </a:ext>
              </a:extLst>
            </p:cNvPr>
            <p:cNvGrpSpPr>
              <a:grpSpLocks/>
            </p:cNvGrpSpPr>
            <p:nvPr/>
          </p:nvGrpSpPr>
          <p:grpSpPr bwMode="auto">
            <a:xfrm>
              <a:off x="1567" y="1192"/>
              <a:ext cx="331" cy="369"/>
              <a:chOff x="1084" y="711"/>
              <a:chExt cx="2950" cy="2769"/>
            </a:xfrm>
          </p:grpSpPr>
          <p:grpSp>
            <p:nvGrpSpPr>
              <p:cNvPr id="490837" name="Group 341">
                <a:extLst>
                  <a:ext uri="{FF2B5EF4-FFF2-40B4-BE49-F238E27FC236}">
                    <a16:creationId xmlns:a16="http://schemas.microsoft.com/office/drawing/2014/main" id="{2840D9AB-2EEB-9840-A12A-E801D415025E}"/>
                  </a:ext>
                </a:extLst>
              </p:cNvPr>
              <p:cNvGrpSpPr>
                <a:grpSpLocks/>
              </p:cNvGrpSpPr>
              <p:nvPr/>
            </p:nvGrpSpPr>
            <p:grpSpPr bwMode="auto">
              <a:xfrm>
                <a:off x="1084" y="711"/>
                <a:ext cx="2950" cy="2769"/>
                <a:chOff x="2707" y="548"/>
                <a:chExt cx="2950" cy="2769"/>
              </a:xfrm>
            </p:grpSpPr>
            <p:grpSp>
              <p:nvGrpSpPr>
                <p:cNvPr id="490838" name="Group 342">
                  <a:extLst>
                    <a:ext uri="{FF2B5EF4-FFF2-40B4-BE49-F238E27FC236}">
                      <a16:creationId xmlns:a16="http://schemas.microsoft.com/office/drawing/2014/main" id="{102AF15F-417E-B545-8FF5-99EB2E97C823}"/>
                    </a:ext>
                  </a:extLst>
                </p:cNvPr>
                <p:cNvGrpSpPr>
                  <a:grpSpLocks/>
                </p:cNvGrpSpPr>
                <p:nvPr/>
              </p:nvGrpSpPr>
              <p:grpSpPr bwMode="auto">
                <a:xfrm>
                  <a:off x="3180" y="1046"/>
                  <a:ext cx="2105" cy="1421"/>
                  <a:chOff x="578" y="2316"/>
                  <a:chExt cx="2105" cy="1421"/>
                </a:xfrm>
              </p:grpSpPr>
              <p:sp>
                <p:nvSpPr>
                  <p:cNvPr id="490839" name="Freeform 343" descr="Cork">
                    <a:extLst>
                      <a:ext uri="{FF2B5EF4-FFF2-40B4-BE49-F238E27FC236}">
                        <a16:creationId xmlns:a16="http://schemas.microsoft.com/office/drawing/2014/main" id="{549F2D52-0EC5-7B4F-BA49-9DBF0165E5EB}"/>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40" name="Freeform 344" descr="Cork">
                    <a:extLst>
                      <a:ext uri="{FF2B5EF4-FFF2-40B4-BE49-F238E27FC236}">
                        <a16:creationId xmlns:a16="http://schemas.microsoft.com/office/drawing/2014/main" id="{DC8AEC21-A9BD-CF40-A858-06C441D76ED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90841" name="Picture 345">
                  <a:extLst>
                    <a:ext uri="{FF2B5EF4-FFF2-40B4-BE49-F238E27FC236}">
                      <a16:creationId xmlns:a16="http://schemas.microsoft.com/office/drawing/2014/main" id="{A385106B-024C-1D45-9B07-C6A23C9BB62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0842" name="Freeform 346">
                <a:extLst>
                  <a:ext uri="{FF2B5EF4-FFF2-40B4-BE49-F238E27FC236}">
                    <a16:creationId xmlns:a16="http://schemas.microsoft.com/office/drawing/2014/main" id="{192A4D0D-40EE-484E-8D6F-E36BC00B87E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43" name="Freeform 347">
                <a:extLst>
                  <a:ext uri="{FF2B5EF4-FFF2-40B4-BE49-F238E27FC236}">
                    <a16:creationId xmlns:a16="http://schemas.microsoft.com/office/drawing/2014/main" id="{E1B1B27A-05C3-8748-839E-CF5AC0A69AB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44" name="Freeform 348">
                <a:extLst>
                  <a:ext uri="{FF2B5EF4-FFF2-40B4-BE49-F238E27FC236}">
                    <a16:creationId xmlns:a16="http://schemas.microsoft.com/office/drawing/2014/main" id="{A0BE0EE2-1276-4846-911F-AA447807C2DF}"/>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45" name="Freeform 349">
                <a:extLst>
                  <a:ext uri="{FF2B5EF4-FFF2-40B4-BE49-F238E27FC236}">
                    <a16:creationId xmlns:a16="http://schemas.microsoft.com/office/drawing/2014/main" id="{1A7CA92F-143B-0546-9EB5-F0AE008D9CE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46" name="Freeform 350">
                <a:extLst>
                  <a:ext uri="{FF2B5EF4-FFF2-40B4-BE49-F238E27FC236}">
                    <a16:creationId xmlns:a16="http://schemas.microsoft.com/office/drawing/2014/main" id="{E0AE0984-FDB9-6C48-B93C-9623348341AB}"/>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0847" name="Rectangle 351">
              <a:extLst>
                <a:ext uri="{FF2B5EF4-FFF2-40B4-BE49-F238E27FC236}">
                  <a16:creationId xmlns:a16="http://schemas.microsoft.com/office/drawing/2014/main" id="{FBA934A7-8DDE-C14F-8CFE-1D39D8052FDF}"/>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sz="1600" i="1">
                  <a:solidFill>
                    <a:schemeClr val="bg2"/>
                  </a:solidFill>
                  <a:latin typeface="Kosher-Normal" charset="0"/>
                  <a:ea typeface="Gulim" panose="020B0600000101010101" pitchFamily="34" charset="-127"/>
                </a:rPr>
                <a:t>PD</a:t>
              </a:r>
              <a:endParaRPr lang="en-US" altLang="ko-KR" sz="1600" b="0" i="1">
                <a:solidFill>
                  <a:schemeClr val="bg2"/>
                </a:solidFill>
                <a:latin typeface="Helvetica" pitchFamily="2" charset="0"/>
                <a:ea typeface="Gulim" panose="020B0600000101010101" pitchFamily="34" charset="-127"/>
              </a:endParaRPr>
            </a:p>
          </p:txBody>
        </p:sp>
      </p:grpSp>
      <p:sp>
        <p:nvSpPr>
          <p:cNvPr id="490805" name="Text Box 309">
            <a:extLst>
              <a:ext uri="{FF2B5EF4-FFF2-40B4-BE49-F238E27FC236}">
                <a16:creationId xmlns:a16="http://schemas.microsoft.com/office/drawing/2014/main" id="{B08FF4AD-ECCC-514E-AD04-7B077264676C}"/>
              </a:ext>
            </a:extLst>
          </p:cNvPr>
          <p:cNvSpPr txBox="1">
            <a:spLocks noChangeArrowheads="1"/>
          </p:cNvSpPr>
          <p:nvPr/>
        </p:nvSpPr>
        <p:spPr bwMode="auto">
          <a:xfrm>
            <a:off x="7496175" y="1490663"/>
            <a:ext cx="673100" cy="366712"/>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b="0" i="1">
                <a:solidFill>
                  <a:schemeClr val="tx1"/>
                </a:solidFill>
                <a:latin typeface="Kosher-Normal" charset="0"/>
                <a:ea typeface="Gulim" panose="020B0600000101010101" pitchFamily="34" charset="-127"/>
              </a:rPr>
              <a:t>PD</a:t>
            </a:r>
            <a:endParaRPr lang="en-US" altLang="ko-KR" i="1">
              <a:ea typeface="Gulim" panose="020B0600000101010101" pitchFamily="34" charset="-127"/>
            </a:endParaRPr>
          </a:p>
        </p:txBody>
      </p:sp>
      <p:grpSp>
        <p:nvGrpSpPr>
          <p:cNvPr id="490864" name="Group 368">
            <a:extLst>
              <a:ext uri="{FF2B5EF4-FFF2-40B4-BE49-F238E27FC236}">
                <a16:creationId xmlns:a16="http://schemas.microsoft.com/office/drawing/2014/main" id="{BE787C08-1520-CA49-98D1-60E43801F3F4}"/>
              </a:ext>
            </a:extLst>
          </p:cNvPr>
          <p:cNvGrpSpPr>
            <a:grpSpLocks/>
          </p:cNvGrpSpPr>
          <p:nvPr/>
        </p:nvGrpSpPr>
        <p:grpSpPr bwMode="auto">
          <a:xfrm>
            <a:off x="7583488" y="2197100"/>
            <a:ext cx="528637" cy="585788"/>
            <a:chOff x="1567" y="1192"/>
            <a:chExt cx="333" cy="369"/>
          </a:xfrm>
        </p:grpSpPr>
        <p:grpSp>
          <p:nvGrpSpPr>
            <p:cNvPr id="490865" name="Group 369">
              <a:extLst>
                <a:ext uri="{FF2B5EF4-FFF2-40B4-BE49-F238E27FC236}">
                  <a16:creationId xmlns:a16="http://schemas.microsoft.com/office/drawing/2014/main" id="{D096A37F-2BCD-094D-9030-6449EE242804}"/>
                </a:ext>
              </a:extLst>
            </p:cNvPr>
            <p:cNvGrpSpPr>
              <a:grpSpLocks/>
            </p:cNvGrpSpPr>
            <p:nvPr/>
          </p:nvGrpSpPr>
          <p:grpSpPr bwMode="auto">
            <a:xfrm>
              <a:off x="1567" y="1192"/>
              <a:ext cx="331" cy="369"/>
              <a:chOff x="1084" y="711"/>
              <a:chExt cx="2950" cy="2769"/>
            </a:xfrm>
          </p:grpSpPr>
          <p:grpSp>
            <p:nvGrpSpPr>
              <p:cNvPr id="490866" name="Group 370">
                <a:extLst>
                  <a:ext uri="{FF2B5EF4-FFF2-40B4-BE49-F238E27FC236}">
                    <a16:creationId xmlns:a16="http://schemas.microsoft.com/office/drawing/2014/main" id="{DF1CB563-46A9-534B-92DB-E671D2706C13}"/>
                  </a:ext>
                </a:extLst>
              </p:cNvPr>
              <p:cNvGrpSpPr>
                <a:grpSpLocks/>
              </p:cNvGrpSpPr>
              <p:nvPr/>
            </p:nvGrpSpPr>
            <p:grpSpPr bwMode="auto">
              <a:xfrm>
                <a:off x="1084" y="711"/>
                <a:ext cx="2950" cy="2769"/>
                <a:chOff x="2707" y="548"/>
                <a:chExt cx="2950" cy="2769"/>
              </a:xfrm>
            </p:grpSpPr>
            <p:grpSp>
              <p:nvGrpSpPr>
                <p:cNvPr id="490867" name="Group 371">
                  <a:extLst>
                    <a:ext uri="{FF2B5EF4-FFF2-40B4-BE49-F238E27FC236}">
                      <a16:creationId xmlns:a16="http://schemas.microsoft.com/office/drawing/2014/main" id="{EEEA97C6-142E-6E44-8A57-DB6EAA9627AB}"/>
                    </a:ext>
                  </a:extLst>
                </p:cNvPr>
                <p:cNvGrpSpPr>
                  <a:grpSpLocks/>
                </p:cNvGrpSpPr>
                <p:nvPr/>
              </p:nvGrpSpPr>
              <p:grpSpPr bwMode="auto">
                <a:xfrm>
                  <a:off x="3180" y="1046"/>
                  <a:ext cx="2105" cy="1421"/>
                  <a:chOff x="578" y="2316"/>
                  <a:chExt cx="2105" cy="1421"/>
                </a:xfrm>
              </p:grpSpPr>
              <p:sp>
                <p:nvSpPr>
                  <p:cNvPr id="490868" name="Freeform 372" descr="Cork">
                    <a:extLst>
                      <a:ext uri="{FF2B5EF4-FFF2-40B4-BE49-F238E27FC236}">
                        <a16:creationId xmlns:a16="http://schemas.microsoft.com/office/drawing/2014/main" id="{7603DAFB-7A56-3343-BB48-D6456137ED2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69" name="Freeform 373" descr="Cork">
                    <a:extLst>
                      <a:ext uri="{FF2B5EF4-FFF2-40B4-BE49-F238E27FC236}">
                        <a16:creationId xmlns:a16="http://schemas.microsoft.com/office/drawing/2014/main" id="{2234CFF4-3648-2F43-A6F9-11B6D9D6808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90870" name="Picture 374">
                  <a:extLst>
                    <a:ext uri="{FF2B5EF4-FFF2-40B4-BE49-F238E27FC236}">
                      <a16:creationId xmlns:a16="http://schemas.microsoft.com/office/drawing/2014/main" id="{AD3C1CC3-91CF-2147-A6DC-01F7BB89CF5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0871" name="Freeform 375">
                <a:extLst>
                  <a:ext uri="{FF2B5EF4-FFF2-40B4-BE49-F238E27FC236}">
                    <a16:creationId xmlns:a16="http://schemas.microsoft.com/office/drawing/2014/main" id="{A041DF3F-BFF3-8E4A-AED7-533B87923C5A}"/>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72" name="Freeform 376">
                <a:extLst>
                  <a:ext uri="{FF2B5EF4-FFF2-40B4-BE49-F238E27FC236}">
                    <a16:creationId xmlns:a16="http://schemas.microsoft.com/office/drawing/2014/main" id="{51E428E1-5B37-1C4F-AA69-B920BA0A1C5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73" name="Freeform 377">
                <a:extLst>
                  <a:ext uri="{FF2B5EF4-FFF2-40B4-BE49-F238E27FC236}">
                    <a16:creationId xmlns:a16="http://schemas.microsoft.com/office/drawing/2014/main" id="{5EE39FA7-971A-7A45-8D7D-F86B91FFC33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74" name="Freeform 378">
                <a:extLst>
                  <a:ext uri="{FF2B5EF4-FFF2-40B4-BE49-F238E27FC236}">
                    <a16:creationId xmlns:a16="http://schemas.microsoft.com/office/drawing/2014/main" id="{EBFAE2FE-DAFC-5547-9A87-214346AA64D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75" name="Freeform 379">
                <a:extLst>
                  <a:ext uri="{FF2B5EF4-FFF2-40B4-BE49-F238E27FC236}">
                    <a16:creationId xmlns:a16="http://schemas.microsoft.com/office/drawing/2014/main" id="{3B3C8F47-26C1-4C48-8E4E-B916034008A2}"/>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0876" name="Rectangle 380">
              <a:extLst>
                <a:ext uri="{FF2B5EF4-FFF2-40B4-BE49-F238E27FC236}">
                  <a16:creationId xmlns:a16="http://schemas.microsoft.com/office/drawing/2014/main" id="{05F2147F-4B9B-BB4D-9C00-8203FFDCB700}"/>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sz="1600" i="1">
                  <a:solidFill>
                    <a:schemeClr val="bg2"/>
                  </a:solidFill>
                  <a:latin typeface="Kosher-Normal" charset="0"/>
                  <a:ea typeface="Gulim" panose="020B0600000101010101" pitchFamily="34" charset="-127"/>
                </a:rPr>
                <a:t>PB</a:t>
              </a:r>
              <a:endParaRPr lang="en-US" altLang="ko-KR" sz="1600" b="0" i="1">
                <a:solidFill>
                  <a:schemeClr val="bg2"/>
                </a:solidFill>
                <a:latin typeface="Helvetica" pitchFamily="2" charset="0"/>
                <a:ea typeface="Gulim" panose="020B0600000101010101" pitchFamily="34" charset="-127"/>
              </a:endParaRPr>
            </a:p>
          </p:txBody>
        </p:sp>
      </p:grpSp>
      <p:sp>
        <p:nvSpPr>
          <p:cNvPr id="490877" name="Text Box 381">
            <a:extLst>
              <a:ext uri="{FF2B5EF4-FFF2-40B4-BE49-F238E27FC236}">
                <a16:creationId xmlns:a16="http://schemas.microsoft.com/office/drawing/2014/main" id="{525ACEF0-6137-6146-BDC8-2B89B856DECE}"/>
              </a:ext>
            </a:extLst>
          </p:cNvPr>
          <p:cNvSpPr txBox="1">
            <a:spLocks noChangeArrowheads="1"/>
          </p:cNvSpPr>
          <p:nvPr/>
        </p:nvSpPr>
        <p:spPr bwMode="auto">
          <a:xfrm>
            <a:off x="7500938" y="2259013"/>
            <a:ext cx="673100" cy="366712"/>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b="0" i="1">
                <a:solidFill>
                  <a:schemeClr val="tx1"/>
                </a:solidFill>
                <a:latin typeface="Kosher-Normal" charset="0"/>
                <a:ea typeface="Gulim" panose="020B0600000101010101" pitchFamily="34" charset="-127"/>
              </a:rPr>
              <a:t>PB</a:t>
            </a:r>
            <a:endParaRPr lang="en-US" altLang="ko-KR" i="1">
              <a:ea typeface="Gulim" panose="020B0600000101010101" pitchFamily="34" charset="-127"/>
            </a:endParaRPr>
          </a:p>
        </p:txBody>
      </p:sp>
      <p:sp>
        <p:nvSpPr>
          <p:cNvPr id="490804" name="Text Box 308">
            <a:extLst>
              <a:ext uri="{FF2B5EF4-FFF2-40B4-BE49-F238E27FC236}">
                <a16:creationId xmlns:a16="http://schemas.microsoft.com/office/drawing/2014/main" id="{ECFBD5FB-57FC-624D-AFC9-D1B27BACADD6}"/>
              </a:ext>
            </a:extLst>
          </p:cNvPr>
          <p:cNvSpPr txBox="1">
            <a:spLocks noChangeArrowheads="1"/>
          </p:cNvSpPr>
          <p:nvPr/>
        </p:nvSpPr>
        <p:spPr bwMode="auto">
          <a:xfrm>
            <a:off x="5099050" y="5089525"/>
            <a:ext cx="673100" cy="366713"/>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b="0" i="1">
                <a:solidFill>
                  <a:schemeClr val="tx1"/>
                </a:solidFill>
                <a:latin typeface="Kosher-Normal" charset="0"/>
                <a:ea typeface="Gulim" panose="020B0600000101010101" pitchFamily="34" charset="-127"/>
              </a:rPr>
              <a:t>PT</a:t>
            </a:r>
            <a:endParaRPr lang="en-US" altLang="ko-KR" sz="1000" i="1">
              <a:ea typeface="Gulim" panose="020B0600000101010101" pitchFamily="34" charset="-127"/>
            </a:endParaRPr>
          </a:p>
        </p:txBody>
      </p:sp>
      <p:sp>
        <p:nvSpPr>
          <p:cNvPr id="490879" name="Text Box 383">
            <a:extLst>
              <a:ext uri="{FF2B5EF4-FFF2-40B4-BE49-F238E27FC236}">
                <a16:creationId xmlns:a16="http://schemas.microsoft.com/office/drawing/2014/main" id="{049DB1B1-9922-9543-BEFE-569938F5048E}"/>
              </a:ext>
            </a:extLst>
          </p:cNvPr>
          <p:cNvSpPr txBox="1">
            <a:spLocks noChangeArrowheads="1"/>
          </p:cNvSpPr>
          <p:nvPr/>
        </p:nvSpPr>
        <p:spPr bwMode="auto">
          <a:xfrm>
            <a:off x="8524875" y="6403975"/>
            <a:ext cx="4635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19</a:t>
            </a:r>
          </a:p>
        </p:txBody>
      </p:sp>
      <p:grpSp>
        <p:nvGrpSpPr>
          <p:cNvPr id="490921" name="Group 425">
            <a:extLst>
              <a:ext uri="{FF2B5EF4-FFF2-40B4-BE49-F238E27FC236}">
                <a16:creationId xmlns:a16="http://schemas.microsoft.com/office/drawing/2014/main" id="{A097F6B7-8957-C94F-B074-5B34EFD396F8}"/>
              </a:ext>
            </a:extLst>
          </p:cNvPr>
          <p:cNvGrpSpPr>
            <a:grpSpLocks/>
          </p:cNvGrpSpPr>
          <p:nvPr/>
        </p:nvGrpSpPr>
        <p:grpSpPr bwMode="auto">
          <a:xfrm>
            <a:off x="7512050" y="2168525"/>
            <a:ext cx="1158875" cy="698500"/>
            <a:chOff x="4732" y="1366"/>
            <a:chExt cx="730" cy="440"/>
          </a:xfrm>
        </p:grpSpPr>
        <p:sp>
          <p:nvSpPr>
            <p:cNvPr id="490802" name="AutoShape 306">
              <a:extLst>
                <a:ext uri="{FF2B5EF4-FFF2-40B4-BE49-F238E27FC236}">
                  <a16:creationId xmlns:a16="http://schemas.microsoft.com/office/drawing/2014/main" id="{B5216B7A-840A-EB42-92D7-A4E1FCF37F95}"/>
                </a:ext>
              </a:extLst>
            </p:cNvPr>
            <p:cNvSpPr>
              <a:spLocks noChangeArrowheads="1"/>
            </p:cNvSpPr>
            <p:nvPr/>
          </p:nvSpPr>
          <p:spPr bwMode="auto">
            <a:xfrm>
              <a:off x="4732" y="1366"/>
              <a:ext cx="426" cy="374"/>
            </a:xfrm>
            <a:prstGeom prst="roundRect">
              <a:avLst>
                <a:gd name="adj" fmla="val 16667"/>
              </a:avLst>
            </a:prstGeom>
            <a:noFill/>
            <a:ln w="381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920" name="Text Box 424">
              <a:extLst>
                <a:ext uri="{FF2B5EF4-FFF2-40B4-BE49-F238E27FC236}">
                  <a16:creationId xmlns:a16="http://schemas.microsoft.com/office/drawing/2014/main" id="{F04FCD8C-EB68-6249-932A-313C219CAC20}"/>
                </a:ext>
              </a:extLst>
            </p:cNvPr>
            <p:cNvSpPr txBox="1">
              <a:spLocks noChangeArrowheads="1"/>
            </p:cNvSpPr>
            <p:nvPr/>
          </p:nvSpPr>
          <p:spPr bwMode="auto">
            <a:xfrm>
              <a:off x="5130" y="1575"/>
              <a:ext cx="3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a:solidFill>
                    <a:schemeClr val="tx1"/>
                  </a:solidFill>
                  <a:latin typeface="Arial" panose="020B0604020202020204" pitchFamily="34" charset="0"/>
                  <a:ea typeface="Gulim" panose="020B0600000101010101" pitchFamily="34" charset="-127"/>
                </a:rPr>
                <a:t>…</a:t>
              </a:r>
              <a:endParaRPr lang="en-US" altLang="ko-KR">
                <a:latin typeface="Arial" panose="020B0604020202020204" pitchFamily="34" charset="0"/>
                <a:ea typeface="Gulim" panose="020B0600000101010101" pitchFamily="34" charset="-127"/>
              </a:endParaRPr>
            </a:p>
          </p:txBody>
        </p:sp>
      </p:grpSp>
      <p:grpSp>
        <p:nvGrpSpPr>
          <p:cNvPr id="490948" name="Group 452">
            <a:extLst>
              <a:ext uri="{FF2B5EF4-FFF2-40B4-BE49-F238E27FC236}">
                <a16:creationId xmlns:a16="http://schemas.microsoft.com/office/drawing/2014/main" id="{2BB52ECC-9A14-6441-9000-F38D18C715AB}"/>
              </a:ext>
            </a:extLst>
          </p:cNvPr>
          <p:cNvGrpSpPr>
            <a:grpSpLocks/>
          </p:cNvGrpSpPr>
          <p:nvPr/>
        </p:nvGrpSpPr>
        <p:grpSpPr bwMode="auto">
          <a:xfrm>
            <a:off x="8005763" y="3429000"/>
            <a:ext cx="1109662" cy="1258888"/>
            <a:chOff x="5043" y="2160"/>
            <a:chExt cx="699" cy="793"/>
          </a:xfrm>
        </p:grpSpPr>
        <p:sp>
          <p:nvSpPr>
            <p:cNvPr id="490922" name="AutoShape 426">
              <a:extLst>
                <a:ext uri="{FF2B5EF4-FFF2-40B4-BE49-F238E27FC236}">
                  <a16:creationId xmlns:a16="http://schemas.microsoft.com/office/drawing/2014/main" id="{00D541A0-2CB8-B142-A954-5323A93C7ABC}"/>
                </a:ext>
              </a:extLst>
            </p:cNvPr>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23" name="Rectangle 427">
              <a:extLst>
                <a:ext uri="{FF2B5EF4-FFF2-40B4-BE49-F238E27FC236}">
                  <a16:creationId xmlns:a16="http://schemas.microsoft.com/office/drawing/2014/main" id="{838B27D9-625E-F249-BAD6-4018897BFE15}"/>
                </a:ext>
              </a:extLst>
            </p:cNvPr>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24" name="Line 428">
              <a:extLst>
                <a:ext uri="{FF2B5EF4-FFF2-40B4-BE49-F238E27FC236}">
                  <a16:creationId xmlns:a16="http://schemas.microsoft.com/office/drawing/2014/main" id="{3F3A74FC-14F5-C742-9FC0-DE90DB95BC10}"/>
                </a:ext>
              </a:extLst>
            </p:cNvPr>
            <p:cNvSpPr>
              <a:spLocks noChangeShapeType="1"/>
            </p:cNvSpPr>
            <p:nvPr/>
          </p:nvSpPr>
          <p:spPr bwMode="auto">
            <a:xfrm>
              <a:off x="5063" y="2559"/>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25" name="Line 429">
              <a:extLst>
                <a:ext uri="{FF2B5EF4-FFF2-40B4-BE49-F238E27FC236}">
                  <a16:creationId xmlns:a16="http://schemas.microsoft.com/office/drawing/2014/main" id="{93CCA01D-0024-B64B-9A15-59CC80EEC2F2}"/>
                </a:ext>
              </a:extLst>
            </p:cNvPr>
            <p:cNvSpPr>
              <a:spLocks noChangeShapeType="1"/>
            </p:cNvSpPr>
            <p:nvPr/>
          </p:nvSpPr>
          <p:spPr bwMode="auto">
            <a:xfrm>
              <a:off x="5067" y="2647"/>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26" name="Line 430">
              <a:extLst>
                <a:ext uri="{FF2B5EF4-FFF2-40B4-BE49-F238E27FC236}">
                  <a16:creationId xmlns:a16="http://schemas.microsoft.com/office/drawing/2014/main" id="{6E95A2C8-9E3B-8A40-8D61-17B49DDC3449}"/>
                </a:ext>
              </a:extLst>
            </p:cNvPr>
            <p:cNvSpPr>
              <a:spLocks noChangeShapeType="1"/>
            </p:cNvSpPr>
            <p:nvPr/>
          </p:nvSpPr>
          <p:spPr bwMode="auto">
            <a:xfrm>
              <a:off x="5075" y="273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27" name="Line 431">
              <a:extLst>
                <a:ext uri="{FF2B5EF4-FFF2-40B4-BE49-F238E27FC236}">
                  <a16:creationId xmlns:a16="http://schemas.microsoft.com/office/drawing/2014/main" id="{7F295404-0B86-CD4D-A1AF-AECF0981E89B}"/>
                </a:ext>
              </a:extLst>
            </p:cNvPr>
            <p:cNvSpPr>
              <a:spLocks noChangeShapeType="1"/>
            </p:cNvSpPr>
            <p:nvPr/>
          </p:nvSpPr>
          <p:spPr bwMode="auto">
            <a:xfrm>
              <a:off x="5075" y="283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28" name="Line 432">
              <a:extLst>
                <a:ext uri="{FF2B5EF4-FFF2-40B4-BE49-F238E27FC236}">
                  <a16:creationId xmlns:a16="http://schemas.microsoft.com/office/drawing/2014/main" id="{863C63CF-3400-1B48-828C-7F6527613604}"/>
                </a:ext>
              </a:extLst>
            </p:cNvPr>
            <p:cNvSpPr>
              <a:spLocks noChangeShapeType="1"/>
            </p:cNvSpPr>
            <p:nvPr/>
          </p:nvSpPr>
          <p:spPr bwMode="auto">
            <a:xfrm>
              <a:off x="5067" y="2919"/>
              <a:ext cx="55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29" name="Rectangle 433">
              <a:extLst>
                <a:ext uri="{FF2B5EF4-FFF2-40B4-BE49-F238E27FC236}">
                  <a16:creationId xmlns:a16="http://schemas.microsoft.com/office/drawing/2014/main" id="{8A59C019-5166-0040-9932-61B80664C86C}"/>
                </a:ext>
              </a:extLst>
            </p:cNvPr>
            <p:cNvSpPr>
              <a:spLocks noChangeArrowheads="1"/>
            </p:cNvSpPr>
            <p:nvPr/>
          </p:nvSpPr>
          <p:spPr bwMode="auto">
            <a:xfrm>
              <a:off x="5187" y="2820"/>
              <a:ext cx="324"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Wahyu</a:t>
              </a:r>
            </a:p>
          </p:txBody>
        </p:sp>
        <p:sp>
          <p:nvSpPr>
            <p:cNvPr id="490930" name="Line 434">
              <a:extLst>
                <a:ext uri="{FF2B5EF4-FFF2-40B4-BE49-F238E27FC236}">
                  <a16:creationId xmlns:a16="http://schemas.microsoft.com/office/drawing/2014/main" id="{6A54EF20-7B68-A34C-B274-413C51C3F600}"/>
                </a:ext>
              </a:extLst>
            </p:cNvPr>
            <p:cNvSpPr>
              <a:spLocks noChangeShapeType="1"/>
            </p:cNvSpPr>
            <p:nvPr/>
          </p:nvSpPr>
          <p:spPr bwMode="auto">
            <a:xfrm>
              <a:off x="5063" y="247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31" name="Line 435">
              <a:extLst>
                <a:ext uri="{FF2B5EF4-FFF2-40B4-BE49-F238E27FC236}">
                  <a16:creationId xmlns:a16="http://schemas.microsoft.com/office/drawing/2014/main" id="{E87A1A1D-D52E-B344-B308-36F394B3FA78}"/>
                </a:ext>
              </a:extLst>
            </p:cNvPr>
            <p:cNvSpPr>
              <a:spLocks noChangeShapeType="1"/>
            </p:cNvSpPr>
            <p:nvPr/>
          </p:nvSpPr>
          <p:spPr bwMode="auto">
            <a:xfrm>
              <a:off x="5063" y="2559"/>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32" name="Line 436">
              <a:extLst>
                <a:ext uri="{FF2B5EF4-FFF2-40B4-BE49-F238E27FC236}">
                  <a16:creationId xmlns:a16="http://schemas.microsoft.com/office/drawing/2014/main" id="{923DB809-DBDB-DD46-A636-034314021A4E}"/>
                </a:ext>
              </a:extLst>
            </p:cNvPr>
            <p:cNvSpPr>
              <a:spLocks noChangeShapeType="1"/>
            </p:cNvSpPr>
            <p:nvPr/>
          </p:nvSpPr>
          <p:spPr bwMode="auto">
            <a:xfrm>
              <a:off x="5067" y="2647"/>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33" name="Line 437">
              <a:extLst>
                <a:ext uri="{FF2B5EF4-FFF2-40B4-BE49-F238E27FC236}">
                  <a16:creationId xmlns:a16="http://schemas.microsoft.com/office/drawing/2014/main" id="{51A0635D-5EB5-B142-B49D-8D8EF165B35F}"/>
                </a:ext>
              </a:extLst>
            </p:cNvPr>
            <p:cNvSpPr>
              <a:spLocks noChangeShapeType="1"/>
            </p:cNvSpPr>
            <p:nvPr/>
          </p:nvSpPr>
          <p:spPr bwMode="auto">
            <a:xfrm>
              <a:off x="5075" y="273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34" name="Line 438">
              <a:extLst>
                <a:ext uri="{FF2B5EF4-FFF2-40B4-BE49-F238E27FC236}">
                  <a16:creationId xmlns:a16="http://schemas.microsoft.com/office/drawing/2014/main" id="{69F27CA9-2478-5144-8AF8-5CDD821211CE}"/>
                </a:ext>
              </a:extLst>
            </p:cNvPr>
            <p:cNvSpPr>
              <a:spLocks noChangeShapeType="1"/>
            </p:cNvSpPr>
            <p:nvPr/>
          </p:nvSpPr>
          <p:spPr bwMode="auto">
            <a:xfrm>
              <a:off x="5075" y="283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35" name="Line 439">
              <a:extLst>
                <a:ext uri="{FF2B5EF4-FFF2-40B4-BE49-F238E27FC236}">
                  <a16:creationId xmlns:a16="http://schemas.microsoft.com/office/drawing/2014/main" id="{58F447F8-5E27-5041-936A-65B0850AC425}"/>
                </a:ext>
              </a:extLst>
            </p:cNvPr>
            <p:cNvSpPr>
              <a:spLocks noChangeShapeType="1"/>
            </p:cNvSpPr>
            <p:nvPr/>
          </p:nvSpPr>
          <p:spPr bwMode="auto">
            <a:xfrm>
              <a:off x="5067" y="2919"/>
              <a:ext cx="55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36" name="Rectangle 440">
              <a:extLst>
                <a:ext uri="{FF2B5EF4-FFF2-40B4-BE49-F238E27FC236}">
                  <a16:creationId xmlns:a16="http://schemas.microsoft.com/office/drawing/2014/main" id="{5376A7B5-A07F-5245-AE73-FEB0291A43F3}"/>
                </a:ext>
              </a:extLst>
            </p:cNvPr>
            <p:cNvSpPr>
              <a:spLocks noChangeArrowheads="1"/>
            </p:cNvSpPr>
            <p:nvPr/>
          </p:nvSpPr>
          <p:spPr bwMode="auto">
            <a:xfrm>
              <a:off x="5108" y="2547"/>
              <a:ext cx="403"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490937" name="Rectangle 441">
              <a:extLst>
                <a:ext uri="{FF2B5EF4-FFF2-40B4-BE49-F238E27FC236}">
                  <a16:creationId xmlns:a16="http://schemas.microsoft.com/office/drawing/2014/main" id="{A9F1019C-9978-4140-ADD3-57A23505AE28}"/>
                </a:ext>
              </a:extLst>
            </p:cNvPr>
            <p:cNvSpPr>
              <a:spLocks noChangeArrowheads="1"/>
            </p:cNvSpPr>
            <p:nvPr/>
          </p:nvSpPr>
          <p:spPr bwMode="auto">
            <a:xfrm>
              <a:off x="5102" y="2635"/>
              <a:ext cx="64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Kisah Para Rasul</a:t>
              </a:r>
            </a:p>
          </p:txBody>
        </p:sp>
        <p:sp>
          <p:nvSpPr>
            <p:cNvPr id="490938" name="Rectangle 442">
              <a:extLst>
                <a:ext uri="{FF2B5EF4-FFF2-40B4-BE49-F238E27FC236}">
                  <a16:creationId xmlns:a16="http://schemas.microsoft.com/office/drawing/2014/main" id="{247C2D3A-0A5D-004A-ACCB-7B6E39B1C0D6}"/>
                </a:ext>
              </a:extLst>
            </p:cNvPr>
            <p:cNvSpPr>
              <a:spLocks noChangeArrowheads="1"/>
            </p:cNvSpPr>
            <p:nvPr/>
          </p:nvSpPr>
          <p:spPr bwMode="auto">
            <a:xfrm>
              <a:off x="5061" y="2160"/>
              <a:ext cx="439"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90939" name="Rectangle 443">
              <a:extLst>
                <a:ext uri="{FF2B5EF4-FFF2-40B4-BE49-F238E27FC236}">
                  <a16:creationId xmlns:a16="http://schemas.microsoft.com/office/drawing/2014/main" id="{5E697C74-38C0-5045-9337-BF69D1F08BFC}"/>
                </a:ext>
              </a:extLst>
            </p:cNvPr>
            <p:cNvSpPr>
              <a:spLocks noChangeArrowheads="1"/>
            </p:cNvSpPr>
            <p:nvPr/>
          </p:nvSpPr>
          <p:spPr bwMode="auto">
            <a:xfrm>
              <a:off x="5170" y="2363"/>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490940" name="Rectangle 444">
              <a:extLst>
                <a:ext uri="{FF2B5EF4-FFF2-40B4-BE49-F238E27FC236}">
                  <a16:creationId xmlns:a16="http://schemas.microsoft.com/office/drawing/2014/main" id="{19AFFA84-D1D4-1441-93F8-03CEF38FC4A9}"/>
                </a:ext>
              </a:extLst>
            </p:cNvPr>
            <p:cNvSpPr>
              <a:spLocks noChangeArrowheads="1"/>
            </p:cNvSpPr>
            <p:nvPr/>
          </p:nvSpPr>
          <p:spPr bwMode="auto">
            <a:xfrm>
              <a:off x="5199" y="2475"/>
              <a:ext cx="384"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41" name="Rectangle 445">
              <a:extLst>
                <a:ext uri="{FF2B5EF4-FFF2-40B4-BE49-F238E27FC236}">
                  <a16:creationId xmlns:a16="http://schemas.microsoft.com/office/drawing/2014/main" id="{10E7D955-FD9D-D940-8E9F-F9D771ADD8E3}"/>
                </a:ext>
              </a:extLst>
            </p:cNvPr>
            <p:cNvSpPr>
              <a:spLocks noChangeArrowheads="1"/>
            </p:cNvSpPr>
            <p:nvPr/>
          </p:nvSpPr>
          <p:spPr bwMode="auto">
            <a:xfrm>
              <a:off x="5149" y="2447"/>
              <a:ext cx="338"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490942" name="Line 446">
              <a:extLst>
                <a:ext uri="{FF2B5EF4-FFF2-40B4-BE49-F238E27FC236}">
                  <a16:creationId xmlns:a16="http://schemas.microsoft.com/office/drawing/2014/main" id="{A698F5FE-9323-6A48-9027-1A76A051726D}"/>
                </a:ext>
              </a:extLst>
            </p:cNvPr>
            <p:cNvSpPr>
              <a:spLocks noChangeShapeType="1"/>
            </p:cNvSpPr>
            <p:nvPr/>
          </p:nvSpPr>
          <p:spPr bwMode="auto">
            <a:xfrm>
              <a:off x="5063" y="239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43" name="Line 447">
              <a:extLst>
                <a:ext uri="{FF2B5EF4-FFF2-40B4-BE49-F238E27FC236}">
                  <a16:creationId xmlns:a16="http://schemas.microsoft.com/office/drawing/2014/main" id="{667F3984-1D2B-D041-86A2-D714A7D60EFC}"/>
                </a:ext>
              </a:extLst>
            </p:cNvPr>
            <p:cNvSpPr>
              <a:spLocks noChangeShapeType="1"/>
            </p:cNvSpPr>
            <p:nvPr/>
          </p:nvSpPr>
          <p:spPr bwMode="auto">
            <a:xfrm>
              <a:off x="5063" y="247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44" name="Rectangle 448">
              <a:extLst>
                <a:ext uri="{FF2B5EF4-FFF2-40B4-BE49-F238E27FC236}">
                  <a16:creationId xmlns:a16="http://schemas.microsoft.com/office/drawing/2014/main" id="{F446F6CB-F98A-9B4F-BC1D-56F98122408D}"/>
                </a:ext>
              </a:extLst>
            </p:cNvPr>
            <p:cNvSpPr>
              <a:spLocks noChangeArrowheads="1"/>
            </p:cNvSpPr>
            <p:nvPr/>
          </p:nvSpPr>
          <p:spPr bwMode="auto">
            <a:xfrm>
              <a:off x="5056" y="2298"/>
              <a:ext cx="318" cy="6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45" name="Rectangle 449">
              <a:extLst>
                <a:ext uri="{FF2B5EF4-FFF2-40B4-BE49-F238E27FC236}">
                  <a16:creationId xmlns:a16="http://schemas.microsoft.com/office/drawing/2014/main" id="{7ADEB935-EB4A-9C4F-89B8-43ABE845829E}"/>
                </a:ext>
              </a:extLst>
            </p:cNvPr>
            <p:cNvSpPr>
              <a:spLocks noChangeArrowheads="1"/>
            </p:cNvSpPr>
            <p:nvPr/>
          </p:nvSpPr>
          <p:spPr bwMode="auto">
            <a:xfrm>
              <a:off x="5174" y="2290"/>
              <a:ext cx="318" cy="6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946" name="Rectangle 450">
              <a:extLst>
                <a:ext uri="{FF2B5EF4-FFF2-40B4-BE49-F238E27FC236}">
                  <a16:creationId xmlns:a16="http://schemas.microsoft.com/office/drawing/2014/main" id="{23717CE5-D1D8-4943-A8BD-031A966ED0B3}"/>
                </a:ext>
              </a:extLst>
            </p:cNvPr>
            <p:cNvSpPr>
              <a:spLocks noChangeArrowheads="1"/>
            </p:cNvSpPr>
            <p:nvPr/>
          </p:nvSpPr>
          <p:spPr bwMode="auto">
            <a:xfrm>
              <a:off x="5144" y="2277"/>
              <a:ext cx="341"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490947" name="Rectangle 451">
              <a:extLst>
                <a:ext uri="{FF2B5EF4-FFF2-40B4-BE49-F238E27FC236}">
                  <a16:creationId xmlns:a16="http://schemas.microsoft.com/office/drawing/2014/main" id="{0DB749B0-7FE4-0847-9288-DCF94C4B8064}"/>
                </a:ext>
              </a:extLst>
            </p:cNvPr>
            <p:cNvSpPr>
              <a:spLocks noChangeArrowheads="1"/>
            </p:cNvSpPr>
            <p:nvPr/>
          </p:nvSpPr>
          <p:spPr bwMode="auto">
            <a:xfrm>
              <a:off x="5114" y="2723"/>
              <a:ext cx="45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Surat-surat</a:t>
              </a:r>
            </a:p>
          </p:txBody>
        </p:sp>
      </p:grpSp>
      <p:sp>
        <p:nvSpPr>
          <p:cNvPr id="490965" name="Rectangle 469">
            <a:extLst>
              <a:ext uri="{FF2B5EF4-FFF2-40B4-BE49-F238E27FC236}">
                <a16:creationId xmlns:a16="http://schemas.microsoft.com/office/drawing/2014/main" id="{012A65EA-154D-7640-A5CF-6603B54B62F1}"/>
              </a:ext>
            </a:extLst>
          </p:cNvPr>
          <p:cNvSpPr>
            <a:spLocks noChangeArrowheads="1"/>
          </p:cNvSpPr>
          <p:nvPr/>
        </p:nvSpPr>
        <p:spPr bwMode="auto">
          <a:xfrm>
            <a:off x="4278313" y="1171575"/>
            <a:ext cx="733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Keluarga I</a:t>
            </a:r>
          </a:p>
        </p:txBody>
      </p:sp>
      <p:sp>
        <p:nvSpPr>
          <p:cNvPr id="490966" name="Rectangle 470">
            <a:extLst>
              <a:ext uri="{FF2B5EF4-FFF2-40B4-BE49-F238E27FC236}">
                <a16:creationId xmlns:a16="http://schemas.microsoft.com/office/drawing/2014/main" id="{6CF406A1-A4C1-AC49-8797-71D4F3131369}"/>
              </a:ext>
            </a:extLst>
          </p:cNvPr>
          <p:cNvSpPr>
            <a:spLocks noChangeArrowheads="1"/>
          </p:cNvSpPr>
          <p:nvPr/>
        </p:nvSpPr>
        <p:spPr bwMode="auto">
          <a:xfrm>
            <a:off x="4170363" y="1489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Banjir/Pelangi</a:t>
            </a:r>
          </a:p>
        </p:txBody>
      </p:sp>
      <p:sp>
        <p:nvSpPr>
          <p:cNvPr id="490967" name="Rectangle 471">
            <a:extLst>
              <a:ext uri="{FF2B5EF4-FFF2-40B4-BE49-F238E27FC236}">
                <a16:creationId xmlns:a16="http://schemas.microsoft.com/office/drawing/2014/main" id="{E00A6BD0-534D-564C-89EE-EAFD69321FD1}"/>
              </a:ext>
            </a:extLst>
          </p:cNvPr>
          <p:cNvSpPr>
            <a:spLocks noChangeArrowheads="1"/>
          </p:cNvSpPr>
          <p:nvPr/>
        </p:nvSpPr>
        <p:spPr bwMode="auto">
          <a:xfrm>
            <a:off x="4138613" y="579438"/>
            <a:ext cx="631825" cy="2111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CIPTAAN</a:t>
            </a:r>
          </a:p>
        </p:txBody>
      </p:sp>
      <p:sp>
        <p:nvSpPr>
          <p:cNvPr id="490968" name="Rectangle 472">
            <a:extLst>
              <a:ext uri="{FF2B5EF4-FFF2-40B4-BE49-F238E27FC236}">
                <a16:creationId xmlns:a16="http://schemas.microsoft.com/office/drawing/2014/main" id="{AA4D3357-5FE8-1B48-8EB1-71AF9BE50BB6}"/>
              </a:ext>
            </a:extLst>
          </p:cNvPr>
          <p:cNvSpPr>
            <a:spLocks noChangeArrowheads="1"/>
          </p:cNvSpPr>
          <p:nvPr/>
        </p:nvSpPr>
        <p:spPr bwMode="auto">
          <a:xfrm>
            <a:off x="4130675" y="727075"/>
            <a:ext cx="9239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Pria &amp;  Wanita I</a:t>
            </a:r>
          </a:p>
        </p:txBody>
      </p:sp>
      <p:sp>
        <p:nvSpPr>
          <p:cNvPr id="490969" name="Rectangle 473">
            <a:extLst>
              <a:ext uri="{FF2B5EF4-FFF2-40B4-BE49-F238E27FC236}">
                <a16:creationId xmlns:a16="http://schemas.microsoft.com/office/drawing/2014/main" id="{CCA0C4C5-C553-EC4B-85F0-0E9E2A273A5A}"/>
              </a:ext>
            </a:extLst>
          </p:cNvPr>
          <p:cNvSpPr>
            <a:spLocks noChangeArrowheads="1"/>
          </p:cNvSpPr>
          <p:nvPr/>
        </p:nvSpPr>
        <p:spPr bwMode="auto">
          <a:xfrm>
            <a:off x="4284663" y="854075"/>
            <a:ext cx="5238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Dosa I</a:t>
            </a:r>
            <a:endParaRPr lang="en-US" altLang="ko-KR" sz="1600">
              <a:ea typeface="Gulim" panose="020B0600000101010101" pitchFamily="34" charset="-127"/>
            </a:endParaRPr>
          </a:p>
        </p:txBody>
      </p:sp>
      <p:sp>
        <p:nvSpPr>
          <p:cNvPr id="490970" name="Rectangle 474">
            <a:extLst>
              <a:ext uri="{FF2B5EF4-FFF2-40B4-BE49-F238E27FC236}">
                <a16:creationId xmlns:a16="http://schemas.microsoft.com/office/drawing/2014/main" id="{784E5314-3880-8146-87EB-B511D7A3FE5E}"/>
              </a:ext>
            </a:extLst>
          </p:cNvPr>
          <p:cNvSpPr>
            <a:spLocks noChangeArrowheads="1"/>
          </p:cNvSpPr>
          <p:nvPr/>
        </p:nvSpPr>
        <p:spPr bwMode="auto">
          <a:xfrm>
            <a:off x="4159250" y="1336675"/>
            <a:ext cx="968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Pembunuhan I</a:t>
            </a:r>
            <a:endParaRPr lang="en-US" altLang="ko-KR" sz="1600">
              <a:ea typeface="Gulim" panose="020B0600000101010101" pitchFamily="34" charset="-127"/>
            </a:endParaRPr>
          </a:p>
        </p:txBody>
      </p:sp>
      <p:sp>
        <p:nvSpPr>
          <p:cNvPr id="490971" name="Rectangle 475">
            <a:extLst>
              <a:ext uri="{FF2B5EF4-FFF2-40B4-BE49-F238E27FC236}">
                <a16:creationId xmlns:a16="http://schemas.microsoft.com/office/drawing/2014/main" id="{C71C8F93-9291-8D4B-8EAC-8DBF5537FC22}"/>
              </a:ext>
            </a:extLst>
          </p:cNvPr>
          <p:cNvSpPr>
            <a:spLocks noChangeArrowheads="1"/>
          </p:cNvSpPr>
          <p:nvPr/>
        </p:nvSpPr>
        <p:spPr bwMode="auto">
          <a:xfrm>
            <a:off x="4292600" y="1654175"/>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Menara</a:t>
            </a:r>
            <a:endParaRPr lang="en-US" altLang="ko-KR" sz="1600">
              <a:ea typeface="Gulim" panose="020B0600000101010101" pitchFamily="34" charset="-127"/>
            </a:endParaRPr>
          </a:p>
        </p:txBody>
      </p:sp>
      <p:sp>
        <p:nvSpPr>
          <p:cNvPr id="490972" name="Rectangle 476">
            <a:extLst>
              <a:ext uri="{FF2B5EF4-FFF2-40B4-BE49-F238E27FC236}">
                <a16:creationId xmlns:a16="http://schemas.microsoft.com/office/drawing/2014/main" id="{FD493107-443E-AE4B-877E-D0B4D60E53D7}"/>
              </a:ext>
            </a:extLst>
          </p:cNvPr>
          <p:cNvSpPr>
            <a:spLocks noChangeArrowheads="1"/>
          </p:cNvSpPr>
          <p:nvPr/>
        </p:nvSpPr>
        <p:spPr bwMode="auto">
          <a:xfrm>
            <a:off x="4281488" y="1006475"/>
            <a:ext cx="441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Injil I</a:t>
            </a:r>
            <a:endParaRPr lang="en-US" altLang="ko-KR" sz="1600">
              <a:ea typeface="Gulim" panose="020B0600000101010101" pitchFamily="34" charset="-127"/>
            </a:endParaRPr>
          </a:p>
        </p:txBody>
      </p:sp>
      <p:sp>
        <p:nvSpPr>
          <p:cNvPr id="490975" name="Rectangle 479">
            <a:extLst>
              <a:ext uri="{FF2B5EF4-FFF2-40B4-BE49-F238E27FC236}">
                <a16:creationId xmlns:a16="http://schemas.microsoft.com/office/drawing/2014/main" id="{C4B1680E-A6E2-A84D-ABEC-3566D579813E}"/>
              </a:ext>
            </a:extLst>
          </p:cNvPr>
          <p:cNvSpPr>
            <a:spLocks noChangeArrowheads="1"/>
          </p:cNvSpPr>
          <p:nvPr/>
        </p:nvSpPr>
        <p:spPr bwMode="auto">
          <a:xfrm>
            <a:off x="4295775"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PANGGILAN</a:t>
            </a:r>
            <a:endParaRPr lang="en-US" altLang="ko-KR" sz="1600">
              <a:ea typeface="Gulim" panose="020B0600000101010101" pitchFamily="34" charset="-127"/>
            </a:endParaRPr>
          </a:p>
        </p:txBody>
      </p:sp>
      <p:sp>
        <p:nvSpPr>
          <p:cNvPr id="490759" name="Oval 263">
            <a:extLst>
              <a:ext uri="{FF2B5EF4-FFF2-40B4-BE49-F238E27FC236}">
                <a16:creationId xmlns:a16="http://schemas.microsoft.com/office/drawing/2014/main" id="{1FB23119-3863-184A-B199-6833215BD7CB}"/>
              </a:ext>
            </a:extLst>
          </p:cNvPr>
          <p:cNvSpPr>
            <a:spLocks noChangeArrowheads="1"/>
          </p:cNvSpPr>
          <p:nvPr/>
        </p:nvSpPr>
        <p:spPr bwMode="auto">
          <a:xfrm>
            <a:off x="3917950" y="500063"/>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974" name="Rectangle 478">
            <a:extLst>
              <a:ext uri="{FF2B5EF4-FFF2-40B4-BE49-F238E27FC236}">
                <a16:creationId xmlns:a16="http://schemas.microsoft.com/office/drawing/2014/main" id="{B237FEFC-0C5E-9E48-B4C3-3DFDE1C5E44E}"/>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12</a:t>
            </a:r>
            <a:endParaRPr lang="en-US" altLang="ko-KR" sz="1600">
              <a:ea typeface="Gulim" panose="020B0600000101010101" pitchFamily="34" charset="-127"/>
            </a:endParaRPr>
          </a:p>
        </p:txBody>
      </p:sp>
      <p:sp>
        <p:nvSpPr>
          <p:cNvPr id="490976" name="Rectangle 480">
            <a:extLst>
              <a:ext uri="{FF2B5EF4-FFF2-40B4-BE49-F238E27FC236}">
                <a16:creationId xmlns:a16="http://schemas.microsoft.com/office/drawing/2014/main" id="{C6A60FC6-24A8-1646-8458-AAB97238C4D9}"/>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I - I</a:t>
            </a:r>
            <a:endParaRPr lang="en-US" altLang="ko-KR" sz="1600">
              <a:ea typeface="Gulim" panose="020B0600000101010101" pitchFamily="34" charset="-127"/>
            </a:endParaRPr>
          </a:p>
        </p:txBody>
      </p:sp>
      <p:sp>
        <p:nvSpPr>
          <p:cNvPr id="490760" name="Oval 264">
            <a:extLst>
              <a:ext uri="{FF2B5EF4-FFF2-40B4-BE49-F238E27FC236}">
                <a16:creationId xmlns:a16="http://schemas.microsoft.com/office/drawing/2014/main" id="{BBB79676-9E4E-D741-8431-D43D1AEE4040}"/>
              </a:ext>
            </a:extLst>
          </p:cNvPr>
          <p:cNvSpPr>
            <a:spLocks noChangeArrowheads="1"/>
          </p:cNvSpPr>
          <p:nvPr/>
        </p:nvSpPr>
        <p:spPr bwMode="auto">
          <a:xfrm>
            <a:off x="3902075" y="1951038"/>
            <a:ext cx="1457325" cy="342900"/>
          </a:xfrm>
          <a:prstGeom prst="ellipse">
            <a:avLst/>
          </a:prstGeom>
          <a:noFill/>
          <a:ln w="7620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490973" name="Group 477">
            <a:extLst>
              <a:ext uri="{FF2B5EF4-FFF2-40B4-BE49-F238E27FC236}">
                <a16:creationId xmlns:a16="http://schemas.microsoft.com/office/drawing/2014/main" id="{F20C3F9A-53E3-D549-90C2-501C316DACB7}"/>
              </a:ext>
            </a:extLst>
          </p:cNvPr>
          <p:cNvGrpSpPr>
            <a:grpSpLocks/>
          </p:cNvGrpSpPr>
          <p:nvPr/>
        </p:nvGrpSpPr>
        <p:grpSpPr bwMode="auto">
          <a:xfrm>
            <a:off x="5126038" y="2173288"/>
            <a:ext cx="673100" cy="585787"/>
            <a:chOff x="3229" y="1369"/>
            <a:chExt cx="424" cy="369"/>
          </a:xfrm>
        </p:grpSpPr>
        <p:grpSp>
          <p:nvGrpSpPr>
            <p:cNvPr id="490809" name="Group 313">
              <a:extLst>
                <a:ext uri="{FF2B5EF4-FFF2-40B4-BE49-F238E27FC236}">
                  <a16:creationId xmlns:a16="http://schemas.microsoft.com/office/drawing/2014/main" id="{91055E13-CB38-B246-956C-9D16050A4B87}"/>
                </a:ext>
              </a:extLst>
            </p:cNvPr>
            <p:cNvGrpSpPr>
              <a:grpSpLocks/>
            </p:cNvGrpSpPr>
            <p:nvPr/>
          </p:nvGrpSpPr>
          <p:grpSpPr bwMode="auto">
            <a:xfrm>
              <a:off x="3277" y="1369"/>
              <a:ext cx="333" cy="369"/>
              <a:chOff x="1567" y="1192"/>
              <a:chExt cx="333" cy="369"/>
            </a:xfrm>
          </p:grpSpPr>
          <p:grpSp>
            <p:nvGrpSpPr>
              <p:cNvPr id="490810" name="Group 314">
                <a:extLst>
                  <a:ext uri="{FF2B5EF4-FFF2-40B4-BE49-F238E27FC236}">
                    <a16:creationId xmlns:a16="http://schemas.microsoft.com/office/drawing/2014/main" id="{42B1770E-5DAF-C94E-A3C3-B61529AF198E}"/>
                  </a:ext>
                </a:extLst>
              </p:cNvPr>
              <p:cNvGrpSpPr>
                <a:grpSpLocks/>
              </p:cNvGrpSpPr>
              <p:nvPr/>
            </p:nvGrpSpPr>
            <p:grpSpPr bwMode="auto">
              <a:xfrm>
                <a:off x="1567" y="1192"/>
                <a:ext cx="331" cy="369"/>
                <a:chOff x="1084" y="711"/>
                <a:chExt cx="2950" cy="2769"/>
              </a:xfrm>
            </p:grpSpPr>
            <p:grpSp>
              <p:nvGrpSpPr>
                <p:cNvPr id="490811" name="Group 315">
                  <a:extLst>
                    <a:ext uri="{FF2B5EF4-FFF2-40B4-BE49-F238E27FC236}">
                      <a16:creationId xmlns:a16="http://schemas.microsoft.com/office/drawing/2014/main" id="{91B6DDAE-6840-4644-9306-D75E077C8B67}"/>
                    </a:ext>
                  </a:extLst>
                </p:cNvPr>
                <p:cNvGrpSpPr>
                  <a:grpSpLocks/>
                </p:cNvGrpSpPr>
                <p:nvPr/>
              </p:nvGrpSpPr>
              <p:grpSpPr bwMode="auto">
                <a:xfrm>
                  <a:off x="1084" y="711"/>
                  <a:ext cx="2950" cy="2769"/>
                  <a:chOff x="2707" y="548"/>
                  <a:chExt cx="2950" cy="2769"/>
                </a:xfrm>
              </p:grpSpPr>
              <p:grpSp>
                <p:nvGrpSpPr>
                  <p:cNvPr id="490812" name="Group 316">
                    <a:extLst>
                      <a:ext uri="{FF2B5EF4-FFF2-40B4-BE49-F238E27FC236}">
                        <a16:creationId xmlns:a16="http://schemas.microsoft.com/office/drawing/2014/main" id="{44B25D75-4C60-D045-80F3-D2F5B30F1FC6}"/>
                      </a:ext>
                    </a:extLst>
                  </p:cNvPr>
                  <p:cNvGrpSpPr>
                    <a:grpSpLocks/>
                  </p:cNvGrpSpPr>
                  <p:nvPr/>
                </p:nvGrpSpPr>
                <p:grpSpPr bwMode="auto">
                  <a:xfrm>
                    <a:off x="3180" y="1046"/>
                    <a:ext cx="2105" cy="1421"/>
                    <a:chOff x="578" y="2316"/>
                    <a:chExt cx="2105" cy="1421"/>
                  </a:xfrm>
                </p:grpSpPr>
                <p:sp>
                  <p:nvSpPr>
                    <p:cNvPr id="490813" name="Freeform 317" descr="Cork">
                      <a:extLst>
                        <a:ext uri="{FF2B5EF4-FFF2-40B4-BE49-F238E27FC236}">
                          <a16:creationId xmlns:a16="http://schemas.microsoft.com/office/drawing/2014/main" id="{A2E8B128-114C-6049-A8E9-627ECA1A2D3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14" name="Freeform 318" descr="Cork">
                      <a:extLst>
                        <a:ext uri="{FF2B5EF4-FFF2-40B4-BE49-F238E27FC236}">
                          <a16:creationId xmlns:a16="http://schemas.microsoft.com/office/drawing/2014/main" id="{41E69C9D-E2BE-2047-B975-4CD80E6F814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90815" name="Picture 319">
                    <a:extLst>
                      <a:ext uri="{FF2B5EF4-FFF2-40B4-BE49-F238E27FC236}">
                        <a16:creationId xmlns:a16="http://schemas.microsoft.com/office/drawing/2014/main" id="{655D90E7-4F12-9B43-B6AD-1841364EB5F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0816" name="Freeform 320">
                  <a:extLst>
                    <a:ext uri="{FF2B5EF4-FFF2-40B4-BE49-F238E27FC236}">
                      <a16:creationId xmlns:a16="http://schemas.microsoft.com/office/drawing/2014/main" id="{3914AFD0-7E1D-0940-A2C4-08DBE8EDB54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17" name="Freeform 321">
                  <a:extLst>
                    <a:ext uri="{FF2B5EF4-FFF2-40B4-BE49-F238E27FC236}">
                      <a16:creationId xmlns:a16="http://schemas.microsoft.com/office/drawing/2014/main" id="{6D6CE32E-9076-CA4A-A00F-4A9D709BD04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18" name="Freeform 322">
                  <a:extLst>
                    <a:ext uri="{FF2B5EF4-FFF2-40B4-BE49-F238E27FC236}">
                      <a16:creationId xmlns:a16="http://schemas.microsoft.com/office/drawing/2014/main" id="{A57F5EFD-138F-DC4B-B095-09345D7A258F}"/>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19" name="Freeform 323">
                  <a:extLst>
                    <a:ext uri="{FF2B5EF4-FFF2-40B4-BE49-F238E27FC236}">
                      <a16:creationId xmlns:a16="http://schemas.microsoft.com/office/drawing/2014/main" id="{3D217058-F411-3344-B949-75F47E2C0E4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820" name="Freeform 324">
                  <a:extLst>
                    <a:ext uri="{FF2B5EF4-FFF2-40B4-BE49-F238E27FC236}">
                      <a16:creationId xmlns:a16="http://schemas.microsoft.com/office/drawing/2014/main" id="{430D5A93-E844-2E4D-BE60-1230161E2220}"/>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0821" name="Rectangle 325">
                <a:extLst>
                  <a:ext uri="{FF2B5EF4-FFF2-40B4-BE49-F238E27FC236}">
                    <a16:creationId xmlns:a16="http://schemas.microsoft.com/office/drawing/2014/main" id="{8D263C96-CB2B-9340-80FD-D4FBFF3C794E}"/>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sz="1600" i="1">
                    <a:solidFill>
                      <a:schemeClr val="bg2"/>
                    </a:solidFill>
                    <a:latin typeface="Kosher-Normal" charset="0"/>
                    <a:ea typeface="Gulim" panose="020B0600000101010101" pitchFamily="34" charset="-127"/>
                  </a:rPr>
                  <a:t>PA</a:t>
                </a:r>
                <a:endParaRPr lang="en-US" altLang="ko-KR" sz="1600" b="0" i="1">
                  <a:solidFill>
                    <a:schemeClr val="bg2"/>
                  </a:solidFill>
                  <a:latin typeface="Helvetica" pitchFamily="2" charset="0"/>
                  <a:ea typeface="Gulim" panose="020B0600000101010101" pitchFamily="34" charset="-127"/>
                </a:endParaRPr>
              </a:p>
            </p:txBody>
          </p:sp>
        </p:grpSp>
        <p:sp>
          <p:nvSpPr>
            <p:cNvPr id="490803" name="Text Box 307">
              <a:extLst>
                <a:ext uri="{FF2B5EF4-FFF2-40B4-BE49-F238E27FC236}">
                  <a16:creationId xmlns:a16="http://schemas.microsoft.com/office/drawing/2014/main" id="{F4E49F86-ABA8-A643-B83C-61096D1A6492}"/>
                </a:ext>
              </a:extLst>
            </p:cNvPr>
            <p:cNvSpPr txBox="1">
              <a:spLocks noChangeArrowheads="1"/>
            </p:cNvSpPr>
            <p:nvPr/>
          </p:nvSpPr>
          <p:spPr bwMode="auto">
            <a:xfrm>
              <a:off x="3229" y="1390"/>
              <a:ext cx="424" cy="231"/>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b="0" i="1">
                  <a:solidFill>
                    <a:schemeClr val="tx1"/>
                  </a:solidFill>
                  <a:latin typeface="Kosher-Normal" charset="0"/>
                  <a:ea typeface="Gulim" panose="020B0600000101010101" pitchFamily="34" charset="-127"/>
                </a:rPr>
                <a:t>PA</a:t>
              </a:r>
              <a:endParaRPr lang="en-US" altLang="ko-KR" sz="1000" i="1">
                <a:ea typeface="Gulim" panose="020B0600000101010101" pitchFamily="34" charset="-127"/>
              </a:endParaRPr>
            </a:p>
          </p:txBody>
        </p:sp>
      </p:grpSp>
      <p:sp>
        <p:nvSpPr>
          <p:cNvPr id="490799" name="AutoShape 303">
            <a:extLst>
              <a:ext uri="{FF2B5EF4-FFF2-40B4-BE49-F238E27FC236}">
                <a16:creationId xmlns:a16="http://schemas.microsoft.com/office/drawing/2014/main" id="{9722865B-8D01-2C48-B090-F18229F0EBC1}"/>
              </a:ext>
            </a:extLst>
          </p:cNvPr>
          <p:cNvSpPr>
            <a:spLocks noChangeArrowheads="1"/>
          </p:cNvSpPr>
          <p:nvPr/>
        </p:nvSpPr>
        <p:spPr bwMode="auto">
          <a:xfrm>
            <a:off x="5140325" y="2163763"/>
            <a:ext cx="676275" cy="593725"/>
          </a:xfrm>
          <a:prstGeom prst="roundRect">
            <a:avLst>
              <a:gd name="adj" fmla="val 16667"/>
            </a:avLst>
          </a:prstGeom>
          <a:noFill/>
          <a:ln w="381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90977" name="Rectangle 481">
            <a:extLst>
              <a:ext uri="{FF2B5EF4-FFF2-40B4-BE49-F238E27FC236}">
                <a16:creationId xmlns:a16="http://schemas.microsoft.com/office/drawing/2014/main" id="{7FCEC7F6-3131-CF48-B7DD-71D9739DA754}"/>
              </a:ext>
            </a:extLst>
          </p:cNvPr>
          <p:cNvSpPr>
            <a:spLocks noChangeArrowheads="1"/>
          </p:cNvSpPr>
          <p:nvPr/>
        </p:nvSpPr>
        <p:spPr bwMode="auto">
          <a:xfrm>
            <a:off x="6689725" y="3476625"/>
            <a:ext cx="736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70 Tahun</a:t>
            </a:r>
            <a:endParaRPr lang="en-US" altLang="ko-KR" sz="1600">
              <a:ea typeface="Gulim" panose="020B0600000101010101" pitchFamily="34" charset="-127"/>
            </a:endParaRPr>
          </a:p>
        </p:txBody>
      </p:sp>
      <p:sp>
        <p:nvSpPr>
          <p:cNvPr id="490978" name="Rectangle 482">
            <a:extLst>
              <a:ext uri="{FF2B5EF4-FFF2-40B4-BE49-F238E27FC236}">
                <a16:creationId xmlns:a16="http://schemas.microsoft.com/office/drawing/2014/main" id="{B6204593-7EE9-B44D-AF17-B0739E5DA150}"/>
              </a:ext>
            </a:extLst>
          </p:cNvPr>
          <p:cNvSpPr>
            <a:spLocks noChangeArrowheads="1"/>
          </p:cNvSpPr>
          <p:nvPr/>
        </p:nvSpPr>
        <p:spPr bwMode="auto">
          <a:xfrm>
            <a:off x="659923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endParaRPr lang="en-US" altLang="ko-KR" sz="1600">
              <a:ea typeface="Gulim" panose="020B0600000101010101" pitchFamily="34" charset="-127"/>
            </a:endParaRPr>
          </a:p>
        </p:txBody>
      </p:sp>
      <p:sp>
        <p:nvSpPr>
          <p:cNvPr id="490979" name="Rectangle 483">
            <a:extLst>
              <a:ext uri="{FF2B5EF4-FFF2-40B4-BE49-F238E27FC236}">
                <a16:creationId xmlns:a16="http://schemas.microsoft.com/office/drawing/2014/main" id="{5703B469-BFE0-404F-8A50-CDF7698881EE}"/>
              </a:ext>
            </a:extLst>
          </p:cNvPr>
          <p:cNvSpPr>
            <a:spLocks noChangeArrowheads="1"/>
          </p:cNvSpPr>
          <p:nvPr/>
        </p:nvSpPr>
        <p:spPr bwMode="auto">
          <a:xfrm>
            <a:off x="6589713" y="3654425"/>
            <a:ext cx="9239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 Perjalanan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490793"/>
                                        </p:tgtEl>
                                        <p:attrNameLst>
                                          <p:attrName>style.visibility</p:attrName>
                                        </p:attrNameLst>
                                      </p:cBhvr>
                                      <p:to>
                                        <p:strVal val="visible"/>
                                      </p:to>
                                    </p:set>
                                    <p:anim calcmode="lin" valueType="num">
                                      <p:cBhvr>
                                        <p:cTn id="7" dur="500" fill="hold"/>
                                        <p:tgtEl>
                                          <p:spTgt spid="490793"/>
                                        </p:tgtEl>
                                        <p:attrNameLst>
                                          <p:attrName>ppt_w</p:attrName>
                                        </p:attrNameLst>
                                      </p:cBhvr>
                                      <p:tavLst>
                                        <p:tav tm="0">
                                          <p:val>
                                            <p:strVal val="2/3*#ppt_w"/>
                                          </p:val>
                                        </p:tav>
                                        <p:tav tm="100000">
                                          <p:val>
                                            <p:strVal val="#ppt_w"/>
                                          </p:val>
                                        </p:tav>
                                      </p:tavLst>
                                    </p:anim>
                                    <p:anim calcmode="lin" valueType="num">
                                      <p:cBhvr>
                                        <p:cTn id="8" dur="500" fill="hold"/>
                                        <p:tgtEl>
                                          <p:spTgt spid="49079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90834"/>
                                        </p:tgtEl>
                                        <p:attrNameLst>
                                          <p:attrName>style.visibility</p:attrName>
                                        </p:attrNameLst>
                                      </p:cBhvr>
                                      <p:to>
                                        <p:strVal val="visible"/>
                                      </p:to>
                                    </p:set>
                                    <p:anim calcmode="lin" valueType="num">
                                      <p:cBhvr additive="base">
                                        <p:cTn id="13" dur="500" fill="hold"/>
                                        <p:tgtEl>
                                          <p:spTgt spid="490834"/>
                                        </p:tgtEl>
                                        <p:attrNameLst>
                                          <p:attrName>ppt_x</p:attrName>
                                        </p:attrNameLst>
                                      </p:cBhvr>
                                      <p:tavLst>
                                        <p:tav tm="0">
                                          <p:val>
                                            <p:strVal val="1+#ppt_w/2"/>
                                          </p:val>
                                        </p:tav>
                                        <p:tav tm="100000">
                                          <p:val>
                                            <p:strVal val="#ppt_x"/>
                                          </p:val>
                                        </p:tav>
                                      </p:tavLst>
                                    </p:anim>
                                    <p:anim calcmode="lin" valueType="num">
                                      <p:cBhvr additive="base">
                                        <p:cTn id="14" dur="500" fill="hold"/>
                                        <p:tgtEl>
                                          <p:spTgt spid="49083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490752"/>
                                        </p:tgtEl>
                                        <p:attrNameLst>
                                          <p:attrName>style.visibility</p:attrName>
                                        </p:attrNameLst>
                                      </p:cBhvr>
                                      <p:to>
                                        <p:strVal val="visible"/>
                                      </p:to>
                                    </p:set>
                                    <p:anim calcmode="lin" valueType="num">
                                      <p:cBhvr>
                                        <p:cTn id="19" dur="500" fill="hold"/>
                                        <p:tgtEl>
                                          <p:spTgt spid="490752"/>
                                        </p:tgtEl>
                                        <p:attrNameLst>
                                          <p:attrName>ppt_w</p:attrName>
                                        </p:attrNameLst>
                                      </p:cBhvr>
                                      <p:tavLst>
                                        <p:tav tm="0">
                                          <p:val>
                                            <p:fltVal val="0"/>
                                          </p:val>
                                        </p:tav>
                                        <p:tav tm="100000">
                                          <p:val>
                                            <p:strVal val="#ppt_w"/>
                                          </p:val>
                                        </p:tav>
                                      </p:tavLst>
                                    </p:anim>
                                    <p:anim calcmode="lin" valueType="num">
                                      <p:cBhvr>
                                        <p:cTn id="20" dur="500" fill="hold"/>
                                        <p:tgtEl>
                                          <p:spTgt spid="490752"/>
                                        </p:tgtEl>
                                        <p:attrNameLst>
                                          <p:attrName>ppt_h</p:attrName>
                                        </p:attrNameLst>
                                      </p:cBhvr>
                                      <p:tavLst>
                                        <p:tav tm="0">
                                          <p:val>
                                            <p:fltVal val="0"/>
                                          </p:val>
                                        </p:tav>
                                        <p:tav tm="100000">
                                          <p:val>
                                            <p:strVal val="#ppt_h"/>
                                          </p:val>
                                        </p:tav>
                                      </p:tavLst>
                                    </p:anim>
                                    <p:anim calcmode="lin" valueType="num">
                                      <p:cBhvr>
                                        <p:cTn id="21" dur="500" fill="hold"/>
                                        <p:tgtEl>
                                          <p:spTgt spid="490752"/>
                                        </p:tgtEl>
                                        <p:attrNameLst>
                                          <p:attrName>ppt_x</p:attrName>
                                        </p:attrNameLst>
                                      </p:cBhvr>
                                      <p:tavLst>
                                        <p:tav tm="0">
                                          <p:val>
                                            <p:fltVal val="0.5"/>
                                          </p:val>
                                        </p:tav>
                                        <p:tav tm="100000">
                                          <p:val>
                                            <p:strVal val="#ppt_x"/>
                                          </p:val>
                                        </p:tav>
                                      </p:tavLst>
                                    </p:anim>
                                    <p:anim calcmode="lin" valueType="num">
                                      <p:cBhvr>
                                        <p:cTn id="22" dur="500" fill="hold"/>
                                        <p:tgtEl>
                                          <p:spTgt spid="490752"/>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490753"/>
                                        </p:tgtEl>
                                        <p:attrNameLst>
                                          <p:attrName>style.visibility</p:attrName>
                                        </p:attrNameLst>
                                      </p:cBhvr>
                                      <p:to>
                                        <p:strVal val="visible"/>
                                      </p:to>
                                    </p:set>
                                    <p:anim calcmode="lin" valueType="num">
                                      <p:cBhvr>
                                        <p:cTn id="27" dur="500" fill="hold"/>
                                        <p:tgtEl>
                                          <p:spTgt spid="490753"/>
                                        </p:tgtEl>
                                        <p:attrNameLst>
                                          <p:attrName>ppt_w</p:attrName>
                                        </p:attrNameLst>
                                      </p:cBhvr>
                                      <p:tavLst>
                                        <p:tav tm="0">
                                          <p:val>
                                            <p:fltVal val="0"/>
                                          </p:val>
                                        </p:tav>
                                        <p:tav tm="100000">
                                          <p:val>
                                            <p:strVal val="#ppt_w"/>
                                          </p:val>
                                        </p:tav>
                                      </p:tavLst>
                                    </p:anim>
                                    <p:anim calcmode="lin" valueType="num">
                                      <p:cBhvr>
                                        <p:cTn id="28" dur="500" fill="hold"/>
                                        <p:tgtEl>
                                          <p:spTgt spid="490753"/>
                                        </p:tgtEl>
                                        <p:attrNameLst>
                                          <p:attrName>ppt_h</p:attrName>
                                        </p:attrNameLst>
                                      </p:cBhvr>
                                      <p:tavLst>
                                        <p:tav tm="0">
                                          <p:val>
                                            <p:fltVal val="0"/>
                                          </p:val>
                                        </p:tav>
                                        <p:tav tm="100000">
                                          <p:val>
                                            <p:strVal val="#ppt_h"/>
                                          </p:val>
                                        </p:tav>
                                      </p:tavLst>
                                    </p:anim>
                                    <p:anim calcmode="lin" valueType="num">
                                      <p:cBhvr>
                                        <p:cTn id="29" dur="500" fill="hold"/>
                                        <p:tgtEl>
                                          <p:spTgt spid="490753"/>
                                        </p:tgtEl>
                                        <p:attrNameLst>
                                          <p:attrName>ppt_x</p:attrName>
                                        </p:attrNameLst>
                                      </p:cBhvr>
                                      <p:tavLst>
                                        <p:tav tm="0">
                                          <p:val>
                                            <p:fltVal val="0.5"/>
                                          </p:val>
                                        </p:tav>
                                        <p:tav tm="100000">
                                          <p:val>
                                            <p:strVal val="#ppt_x"/>
                                          </p:val>
                                        </p:tav>
                                      </p:tavLst>
                                    </p:anim>
                                    <p:anim calcmode="lin" valueType="num">
                                      <p:cBhvr>
                                        <p:cTn id="30" dur="500" fill="hold"/>
                                        <p:tgtEl>
                                          <p:spTgt spid="49075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490754"/>
                                        </p:tgtEl>
                                        <p:attrNameLst>
                                          <p:attrName>style.visibility</p:attrName>
                                        </p:attrNameLst>
                                      </p:cBhvr>
                                      <p:to>
                                        <p:strVal val="visible"/>
                                      </p:to>
                                    </p:set>
                                    <p:anim calcmode="lin" valueType="num">
                                      <p:cBhvr>
                                        <p:cTn id="35" dur="500" fill="hold"/>
                                        <p:tgtEl>
                                          <p:spTgt spid="490754"/>
                                        </p:tgtEl>
                                        <p:attrNameLst>
                                          <p:attrName>ppt_w</p:attrName>
                                        </p:attrNameLst>
                                      </p:cBhvr>
                                      <p:tavLst>
                                        <p:tav tm="0">
                                          <p:val>
                                            <p:fltVal val="0"/>
                                          </p:val>
                                        </p:tav>
                                        <p:tav tm="100000">
                                          <p:val>
                                            <p:strVal val="#ppt_w"/>
                                          </p:val>
                                        </p:tav>
                                      </p:tavLst>
                                    </p:anim>
                                    <p:anim calcmode="lin" valueType="num">
                                      <p:cBhvr>
                                        <p:cTn id="36" dur="500" fill="hold"/>
                                        <p:tgtEl>
                                          <p:spTgt spid="490754"/>
                                        </p:tgtEl>
                                        <p:attrNameLst>
                                          <p:attrName>ppt_h</p:attrName>
                                        </p:attrNameLst>
                                      </p:cBhvr>
                                      <p:tavLst>
                                        <p:tav tm="0">
                                          <p:val>
                                            <p:fltVal val="0"/>
                                          </p:val>
                                        </p:tav>
                                        <p:tav tm="100000">
                                          <p:val>
                                            <p:strVal val="#ppt_h"/>
                                          </p:val>
                                        </p:tav>
                                      </p:tavLst>
                                    </p:anim>
                                    <p:anim calcmode="lin" valueType="num">
                                      <p:cBhvr>
                                        <p:cTn id="37" dur="500" fill="hold"/>
                                        <p:tgtEl>
                                          <p:spTgt spid="490754"/>
                                        </p:tgtEl>
                                        <p:attrNameLst>
                                          <p:attrName>ppt_x</p:attrName>
                                        </p:attrNameLst>
                                      </p:cBhvr>
                                      <p:tavLst>
                                        <p:tav tm="0">
                                          <p:val>
                                            <p:fltVal val="0.5"/>
                                          </p:val>
                                        </p:tav>
                                        <p:tav tm="100000">
                                          <p:val>
                                            <p:strVal val="#ppt_x"/>
                                          </p:val>
                                        </p:tav>
                                      </p:tavLst>
                                    </p:anim>
                                    <p:anim calcmode="lin" valueType="num">
                                      <p:cBhvr>
                                        <p:cTn id="38" dur="500" fill="hold"/>
                                        <p:tgtEl>
                                          <p:spTgt spid="490754"/>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p:cTn id="42" dur="1" fill="hold">
                                          <p:stCondLst>
                                            <p:cond delay="0"/>
                                          </p:stCondLst>
                                        </p:cTn>
                                        <p:tgtEl>
                                          <p:spTgt spid="490755"/>
                                        </p:tgtEl>
                                        <p:attrNameLst>
                                          <p:attrName>style.visibility</p:attrName>
                                        </p:attrNameLst>
                                      </p:cBhvr>
                                      <p:to>
                                        <p:strVal val="visible"/>
                                      </p:to>
                                    </p:set>
                                    <p:anim calcmode="lin" valueType="num">
                                      <p:cBhvr>
                                        <p:cTn id="43" dur="500" fill="hold"/>
                                        <p:tgtEl>
                                          <p:spTgt spid="490755"/>
                                        </p:tgtEl>
                                        <p:attrNameLst>
                                          <p:attrName>ppt_w</p:attrName>
                                        </p:attrNameLst>
                                      </p:cBhvr>
                                      <p:tavLst>
                                        <p:tav tm="0">
                                          <p:val>
                                            <p:fltVal val="0"/>
                                          </p:val>
                                        </p:tav>
                                        <p:tav tm="100000">
                                          <p:val>
                                            <p:strVal val="#ppt_w"/>
                                          </p:val>
                                        </p:tav>
                                      </p:tavLst>
                                    </p:anim>
                                    <p:anim calcmode="lin" valueType="num">
                                      <p:cBhvr>
                                        <p:cTn id="44" dur="500" fill="hold"/>
                                        <p:tgtEl>
                                          <p:spTgt spid="490755"/>
                                        </p:tgtEl>
                                        <p:attrNameLst>
                                          <p:attrName>ppt_h</p:attrName>
                                        </p:attrNameLst>
                                      </p:cBhvr>
                                      <p:tavLst>
                                        <p:tav tm="0">
                                          <p:val>
                                            <p:fltVal val="0"/>
                                          </p:val>
                                        </p:tav>
                                        <p:tav tm="100000">
                                          <p:val>
                                            <p:strVal val="#ppt_h"/>
                                          </p:val>
                                        </p:tav>
                                      </p:tavLst>
                                    </p:anim>
                                    <p:anim calcmode="lin" valueType="num">
                                      <p:cBhvr>
                                        <p:cTn id="45" dur="500" fill="hold"/>
                                        <p:tgtEl>
                                          <p:spTgt spid="490755"/>
                                        </p:tgtEl>
                                        <p:attrNameLst>
                                          <p:attrName>ppt_x</p:attrName>
                                        </p:attrNameLst>
                                      </p:cBhvr>
                                      <p:tavLst>
                                        <p:tav tm="0">
                                          <p:val>
                                            <p:fltVal val="0.5"/>
                                          </p:val>
                                        </p:tav>
                                        <p:tav tm="100000">
                                          <p:val>
                                            <p:strVal val="#ppt_x"/>
                                          </p:val>
                                        </p:tav>
                                      </p:tavLst>
                                    </p:anim>
                                    <p:anim calcmode="lin" valueType="num">
                                      <p:cBhvr>
                                        <p:cTn id="46" dur="500" fill="hold"/>
                                        <p:tgtEl>
                                          <p:spTgt spid="490755"/>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490756"/>
                                        </p:tgtEl>
                                        <p:attrNameLst>
                                          <p:attrName>style.visibility</p:attrName>
                                        </p:attrNameLst>
                                      </p:cBhvr>
                                      <p:to>
                                        <p:strVal val="visible"/>
                                      </p:to>
                                    </p:set>
                                    <p:anim calcmode="lin" valueType="num">
                                      <p:cBhvr>
                                        <p:cTn id="51" dur="500" fill="hold"/>
                                        <p:tgtEl>
                                          <p:spTgt spid="490756"/>
                                        </p:tgtEl>
                                        <p:attrNameLst>
                                          <p:attrName>ppt_w</p:attrName>
                                        </p:attrNameLst>
                                      </p:cBhvr>
                                      <p:tavLst>
                                        <p:tav tm="0">
                                          <p:val>
                                            <p:fltVal val="0"/>
                                          </p:val>
                                        </p:tav>
                                        <p:tav tm="100000">
                                          <p:val>
                                            <p:strVal val="#ppt_w"/>
                                          </p:val>
                                        </p:tav>
                                      </p:tavLst>
                                    </p:anim>
                                    <p:anim calcmode="lin" valueType="num">
                                      <p:cBhvr>
                                        <p:cTn id="52" dur="500" fill="hold"/>
                                        <p:tgtEl>
                                          <p:spTgt spid="490756"/>
                                        </p:tgtEl>
                                        <p:attrNameLst>
                                          <p:attrName>ppt_h</p:attrName>
                                        </p:attrNameLst>
                                      </p:cBhvr>
                                      <p:tavLst>
                                        <p:tav tm="0">
                                          <p:val>
                                            <p:fltVal val="0"/>
                                          </p:val>
                                        </p:tav>
                                        <p:tav tm="100000">
                                          <p:val>
                                            <p:strVal val="#ppt_h"/>
                                          </p:val>
                                        </p:tav>
                                      </p:tavLst>
                                    </p:anim>
                                    <p:anim calcmode="lin" valueType="num">
                                      <p:cBhvr>
                                        <p:cTn id="53" dur="500" fill="hold"/>
                                        <p:tgtEl>
                                          <p:spTgt spid="490756"/>
                                        </p:tgtEl>
                                        <p:attrNameLst>
                                          <p:attrName>ppt_x</p:attrName>
                                        </p:attrNameLst>
                                      </p:cBhvr>
                                      <p:tavLst>
                                        <p:tav tm="0">
                                          <p:val>
                                            <p:fltVal val="0.5"/>
                                          </p:val>
                                        </p:tav>
                                        <p:tav tm="100000">
                                          <p:val>
                                            <p:strVal val="#ppt_x"/>
                                          </p:val>
                                        </p:tav>
                                      </p:tavLst>
                                    </p:anim>
                                    <p:anim calcmode="lin" valueType="num">
                                      <p:cBhvr>
                                        <p:cTn id="54" dur="500" fill="hold"/>
                                        <p:tgtEl>
                                          <p:spTgt spid="490756"/>
                                        </p:tgtEl>
                                        <p:attrNameLst>
                                          <p:attrName>ppt_y</p:attrName>
                                        </p:attrNameLst>
                                      </p:cBhvr>
                                      <p:tavLst>
                                        <p:tav tm="0">
                                          <p:val>
                                            <p:fltVal val="0.5"/>
                                          </p:val>
                                        </p:tav>
                                        <p:tav tm="100000">
                                          <p:val>
                                            <p:strVal val="#ppt_y"/>
                                          </p:val>
                                        </p:tav>
                                      </p:tavLst>
                                    </p:anim>
                                  </p:childTnLst>
                                </p:cTn>
                              </p:par>
                            </p:childTnLst>
                          </p:cTn>
                        </p:par>
                        <p:par>
                          <p:cTn id="55" fill="hold" nodeType="afterGroup">
                            <p:stCondLst>
                              <p:cond delay="500"/>
                            </p:stCondLst>
                            <p:childTnLst>
                              <p:par>
                                <p:cTn id="56" presetID="23" presetClass="entr" presetSubtype="528" fill="hold" nodeType="afterEffect">
                                  <p:stCondLst>
                                    <p:cond delay="0"/>
                                  </p:stCondLst>
                                  <p:childTnLst>
                                    <p:set>
                                      <p:cBhvr>
                                        <p:cTn id="57" dur="1" fill="hold">
                                          <p:stCondLst>
                                            <p:cond delay="0"/>
                                          </p:stCondLst>
                                        </p:cTn>
                                        <p:tgtEl>
                                          <p:spTgt spid="490794"/>
                                        </p:tgtEl>
                                        <p:attrNameLst>
                                          <p:attrName>style.visibility</p:attrName>
                                        </p:attrNameLst>
                                      </p:cBhvr>
                                      <p:to>
                                        <p:strVal val="visible"/>
                                      </p:to>
                                    </p:set>
                                    <p:anim calcmode="lin" valueType="num">
                                      <p:cBhvr>
                                        <p:cTn id="58" dur="500" fill="hold"/>
                                        <p:tgtEl>
                                          <p:spTgt spid="490794"/>
                                        </p:tgtEl>
                                        <p:attrNameLst>
                                          <p:attrName>ppt_w</p:attrName>
                                        </p:attrNameLst>
                                      </p:cBhvr>
                                      <p:tavLst>
                                        <p:tav tm="0">
                                          <p:val>
                                            <p:fltVal val="0"/>
                                          </p:val>
                                        </p:tav>
                                        <p:tav tm="100000">
                                          <p:val>
                                            <p:strVal val="#ppt_w"/>
                                          </p:val>
                                        </p:tav>
                                      </p:tavLst>
                                    </p:anim>
                                    <p:anim calcmode="lin" valueType="num">
                                      <p:cBhvr>
                                        <p:cTn id="59" dur="500" fill="hold"/>
                                        <p:tgtEl>
                                          <p:spTgt spid="490794"/>
                                        </p:tgtEl>
                                        <p:attrNameLst>
                                          <p:attrName>ppt_h</p:attrName>
                                        </p:attrNameLst>
                                      </p:cBhvr>
                                      <p:tavLst>
                                        <p:tav tm="0">
                                          <p:val>
                                            <p:fltVal val="0"/>
                                          </p:val>
                                        </p:tav>
                                        <p:tav tm="100000">
                                          <p:val>
                                            <p:strVal val="#ppt_h"/>
                                          </p:val>
                                        </p:tav>
                                      </p:tavLst>
                                    </p:anim>
                                    <p:anim calcmode="lin" valueType="num">
                                      <p:cBhvr>
                                        <p:cTn id="60" dur="500" fill="hold"/>
                                        <p:tgtEl>
                                          <p:spTgt spid="490794"/>
                                        </p:tgtEl>
                                        <p:attrNameLst>
                                          <p:attrName>ppt_x</p:attrName>
                                        </p:attrNameLst>
                                      </p:cBhvr>
                                      <p:tavLst>
                                        <p:tav tm="0">
                                          <p:val>
                                            <p:fltVal val="0.5"/>
                                          </p:val>
                                        </p:tav>
                                        <p:tav tm="100000">
                                          <p:val>
                                            <p:strVal val="#ppt_x"/>
                                          </p:val>
                                        </p:tav>
                                      </p:tavLst>
                                    </p:anim>
                                    <p:anim calcmode="lin" valueType="num">
                                      <p:cBhvr>
                                        <p:cTn id="61" dur="500" fill="hold"/>
                                        <p:tgtEl>
                                          <p:spTgt spid="490794"/>
                                        </p:tgtEl>
                                        <p:attrNameLst>
                                          <p:attrName>ppt_y</p:attrName>
                                        </p:attrNameLst>
                                      </p:cBhvr>
                                      <p:tavLst>
                                        <p:tav tm="0">
                                          <p:val>
                                            <p:fltVal val="0.5"/>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36" fill="hold" nodeType="clickEffect">
                                  <p:stCondLst>
                                    <p:cond delay="0"/>
                                  </p:stCondLst>
                                  <p:childTnLst>
                                    <p:set>
                                      <p:cBhvr>
                                        <p:cTn id="65" dur="1" fill="hold">
                                          <p:stCondLst>
                                            <p:cond delay="0"/>
                                          </p:stCondLst>
                                        </p:cTn>
                                        <p:tgtEl>
                                          <p:spTgt spid="490759"/>
                                        </p:tgtEl>
                                        <p:attrNameLst>
                                          <p:attrName>style.visibility</p:attrName>
                                        </p:attrNameLst>
                                      </p:cBhvr>
                                      <p:to>
                                        <p:strVal val="visible"/>
                                      </p:to>
                                    </p:set>
                                    <p:anim calcmode="lin" valueType="num">
                                      <p:cBhvr>
                                        <p:cTn id="66" dur="500" fill="hold"/>
                                        <p:tgtEl>
                                          <p:spTgt spid="490759"/>
                                        </p:tgtEl>
                                        <p:attrNameLst>
                                          <p:attrName>ppt_w</p:attrName>
                                        </p:attrNameLst>
                                      </p:cBhvr>
                                      <p:tavLst>
                                        <p:tav tm="0">
                                          <p:val>
                                            <p:strVal val="(6*min(max(#ppt_w*#ppt_h,.3),1)-7.4)/-.7*#ppt_w"/>
                                          </p:val>
                                        </p:tav>
                                        <p:tav tm="100000">
                                          <p:val>
                                            <p:strVal val="#ppt_w"/>
                                          </p:val>
                                        </p:tav>
                                      </p:tavLst>
                                    </p:anim>
                                    <p:anim calcmode="lin" valueType="num">
                                      <p:cBhvr>
                                        <p:cTn id="67" dur="500" fill="hold"/>
                                        <p:tgtEl>
                                          <p:spTgt spid="490759"/>
                                        </p:tgtEl>
                                        <p:attrNameLst>
                                          <p:attrName>ppt_h</p:attrName>
                                        </p:attrNameLst>
                                      </p:cBhvr>
                                      <p:tavLst>
                                        <p:tav tm="0">
                                          <p:val>
                                            <p:strVal val="(6*min(max(#ppt_w*#ppt_h,.3),1)-7.4)/-.7*#ppt_h"/>
                                          </p:val>
                                        </p:tav>
                                        <p:tav tm="100000">
                                          <p:val>
                                            <p:strVal val="#ppt_h"/>
                                          </p:val>
                                        </p:tav>
                                      </p:tavLst>
                                    </p:anim>
                                    <p:anim calcmode="lin" valueType="num">
                                      <p:cBhvr>
                                        <p:cTn id="68" dur="500" fill="hold"/>
                                        <p:tgtEl>
                                          <p:spTgt spid="490759"/>
                                        </p:tgtEl>
                                        <p:attrNameLst>
                                          <p:attrName>ppt_x</p:attrName>
                                        </p:attrNameLst>
                                      </p:cBhvr>
                                      <p:tavLst>
                                        <p:tav tm="0">
                                          <p:val>
                                            <p:fltVal val="0.5"/>
                                          </p:val>
                                        </p:tav>
                                        <p:tav tm="100000">
                                          <p:val>
                                            <p:strVal val="#ppt_x"/>
                                          </p:val>
                                        </p:tav>
                                      </p:tavLst>
                                    </p:anim>
                                    <p:anim calcmode="lin" valueType="num">
                                      <p:cBhvr>
                                        <p:cTn id="69" dur="500" fill="hold"/>
                                        <p:tgtEl>
                                          <p:spTgt spid="490759"/>
                                        </p:tgtEl>
                                        <p:attrNameLst>
                                          <p:attrName>ppt_y</p:attrName>
                                        </p:attrNameLst>
                                      </p:cBhvr>
                                      <p:tavLst>
                                        <p:tav tm="0">
                                          <p:val>
                                            <p:strVal val="1+(6*min(max(#ppt_w*#ppt_h,.3),1)-7.4)/-.7*#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nodeType="clickEffect">
                                  <p:stCondLst>
                                    <p:cond delay="0"/>
                                  </p:stCondLst>
                                  <p:childTnLst>
                                    <p:set>
                                      <p:cBhvr>
                                        <p:cTn id="73" dur="1" fill="hold">
                                          <p:stCondLst>
                                            <p:cond delay="0"/>
                                          </p:stCondLst>
                                        </p:cTn>
                                        <p:tgtEl>
                                          <p:spTgt spid="490760"/>
                                        </p:tgtEl>
                                        <p:attrNameLst>
                                          <p:attrName>style.visibility</p:attrName>
                                        </p:attrNameLst>
                                      </p:cBhvr>
                                      <p:to>
                                        <p:strVal val="visible"/>
                                      </p:to>
                                    </p:set>
                                    <p:anim calcmode="lin" valueType="num">
                                      <p:cBhvr>
                                        <p:cTn id="74" dur="500" fill="hold"/>
                                        <p:tgtEl>
                                          <p:spTgt spid="490760"/>
                                        </p:tgtEl>
                                        <p:attrNameLst>
                                          <p:attrName>ppt_w</p:attrName>
                                        </p:attrNameLst>
                                      </p:cBhvr>
                                      <p:tavLst>
                                        <p:tav tm="0">
                                          <p:val>
                                            <p:strVal val="(6*min(max(#ppt_w*#ppt_h,.3),1)-7.4)/-.7*#ppt_w"/>
                                          </p:val>
                                        </p:tav>
                                        <p:tav tm="100000">
                                          <p:val>
                                            <p:strVal val="#ppt_w"/>
                                          </p:val>
                                        </p:tav>
                                      </p:tavLst>
                                    </p:anim>
                                    <p:anim calcmode="lin" valueType="num">
                                      <p:cBhvr>
                                        <p:cTn id="75" dur="500" fill="hold"/>
                                        <p:tgtEl>
                                          <p:spTgt spid="490760"/>
                                        </p:tgtEl>
                                        <p:attrNameLst>
                                          <p:attrName>ppt_h</p:attrName>
                                        </p:attrNameLst>
                                      </p:cBhvr>
                                      <p:tavLst>
                                        <p:tav tm="0">
                                          <p:val>
                                            <p:strVal val="(6*min(max(#ppt_w*#ppt_h,.3),1)-7.4)/-.7*#ppt_h"/>
                                          </p:val>
                                        </p:tav>
                                        <p:tav tm="100000">
                                          <p:val>
                                            <p:strVal val="#ppt_h"/>
                                          </p:val>
                                        </p:tav>
                                      </p:tavLst>
                                    </p:anim>
                                    <p:anim calcmode="lin" valueType="num">
                                      <p:cBhvr>
                                        <p:cTn id="76" dur="500" fill="hold"/>
                                        <p:tgtEl>
                                          <p:spTgt spid="490760"/>
                                        </p:tgtEl>
                                        <p:attrNameLst>
                                          <p:attrName>ppt_x</p:attrName>
                                        </p:attrNameLst>
                                      </p:cBhvr>
                                      <p:tavLst>
                                        <p:tav tm="0">
                                          <p:val>
                                            <p:fltVal val="0.5"/>
                                          </p:val>
                                        </p:tav>
                                        <p:tav tm="100000">
                                          <p:val>
                                            <p:strVal val="#ppt_x"/>
                                          </p:val>
                                        </p:tav>
                                      </p:tavLst>
                                    </p:anim>
                                    <p:anim calcmode="lin" valueType="num">
                                      <p:cBhvr>
                                        <p:cTn id="77" dur="500" fill="hold"/>
                                        <p:tgtEl>
                                          <p:spTgt spid="490760"/>
                                        </p:tgtEl>
                                        <p:attrNameLst>
                                          <p:attrName>ppt_y</p:attrName>
                                        </p:attrNameLst>
                                      </p:cBhvr>
                                      <p:tavLst>
                                        <p:tav tm="0">
                                          <p:val>
                                            <p:strVal val="1+(6*min(max(#ppt_w*#ppt_h,.3),1)-7.4)/-.7*#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36" fill="hold" nodeType="clickEffect">
                                  <p:stCondLst>
                                    <p:cond delay="0"/>
                                  </p:stCondLst>
                                  <p:childTnLst>
                                    <p:set>
                                      <p:cBhvr>
                                        <p:cTn id="81" dur="1" fill="hold">
                                          <p:stCondLst>
                                            <p:cond delay="0"/>
                                          </p:stCondLst>
                                        </p:cTn>
                                        <p:tgtEl>
                                          <p:spTgt spid="490761"/>
                                        </p:tgtEl>
                                        <p:attrNameLst>
                                          <p:attrName>style.visibility</p:attrName>
                                        </p:attrNameLst>
                                      </p:cBhvr>
                                      <p:to>
                                        <p:strVal val="visible"/>
                                      </p:to>
                                    </p:set>
                                    <p:anim calcmode="lin" valueType="num">
                                      <p:cBhvr>
                                        <p:cTn id="82" dur="500" fill="hold"/>
                                        <p:tgtEl>
                                          <p:spTgt spid="490761"/>
                                        </p:tgtEl>
                                        <p:attrNameLst>
                                          <p:attrName>ppt_w</p:attrName>
                                        </p:attrNameLst>
                                      </p:cBhvr>
                                      <p:tavLst>
                                        <p:tav tm="0">
                                          <p:val>
                                            <p:strVal val="(6*min(max(#ppt_w*#ppt_h,.3),1)-7.4)/-.7*#ppt_w"/>
                                          </p:val>
                                        </p:tav>
                                        <p:tav tm="100000">
                                          <p:val>
                                            <p:strVal val="#ppt_w"/>
                                          </p:val>
                                        </p:tav>
                                      </p:tavLst>
                                    </p:anim>
                                    <p:anim calcmode="lin" valueType="num">
                                      <p:cBhvr>
                                        <p:cTn id="83" dur="500" fill="hold"/>
                                        <p:tgtEl>
                                          <p:spTgt spid="490761"/>
                                        </p:tgtEl>
                                        <p:attrNameLst>
                                          <p:attrName>ppt_h</p:attrName>
                                        </p:attrNameLst>
                                      </p:cBhvr>
                                      <p:tavLst>
                                        <p:tav tm="0">
                                          <p:val>
                                            <p:strVal val="(6*min(max(#ppt_w*#ppt_h,.3),1)-7.4)/-.7*#ppt_h"/>
                                          </p:val>
                                        </p:tav>
                                        <p:tav tm="100000">
                                          <p:val>
                                            <p:strVal val="#ppt_h"/>
                                          </p:val>
                                        </p:tav>
                                      </p:tavLst>
                                    </p:anim>
                                    <p:anim calcmode="lin" valueType="num">
                                      <p:cBhvr>
                                        <p:cTn id="84" dur="500" fill="hold"/>
                                        <p:tgtEl>
                                          <p:spTgt spid="490761"/>
                                        </p:tgtEl>
                                        <p:attrNameLst>
                                          <p:attrName>ppt_x</p:attrName>
                                        </p:attrNameLst>
                                      </p:cBhvr>
                                      <p:tavLst>
                                        <p:tav tm="0">
                                          <p:val>
                                            <p:fltVal val="0.5"/>
                                          </p:val>
                                        </p:tav>
                                        <p:tav tm="100000">
                                          <p:val>
                                            <p:strVal val="#ppt_x"/>
                                          </p:val>
                                        </p:tav>
                                      </p:tavLst>
                                    </p:anim>
                                    <p:anim calcmode="lin" valueType="num">
                                      <p:cBhvr>
                                        <p:cTn id="85" dur="500" fill="hold"/>
                                        <p:tgtEl>
                                          <p:spTgt spid="490761"/>
                                        </p:tgtEl>
                                        <p:attrNameLst>
                                          <p:attrName>ppt_y</p:attrName>
                                        </p:attrNameLst>
                                      </p:cBhvr>
                                      <p:tavLst>
                                        <p:tav tm="0">
                                          <p:val>
                                            <p:strVal val="1+(6*min(max(#ppt_w*#ppt_h,.3),1)-7.4)/-.7*#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3" presetClass="entr" presetSubtype="36" fill="hold" nodeType="clickEffect">
                                  <p:stCondLst>
                                    <p:cond delay="0"/>
                                  </p:stCondLst>
                                  <p:childTnLst>
                                    <p:set>
                                      <p:cBhvr>
                                        <p:cTn id="89" dur="1" fill="hold">
                                          <p:stCondLst>
                                            <p:cond delay="0"/>
                                          </p:stCondLst>
                                        </p:cTn>
                                        <p:tgtEl>
                                          <p:spTgt spid="490762"/>
                                        </p:tgtEl>
                                        <p:attrNameLst>
                                          <p:attrName>style.visibility</p:attrName>
                                        </p:attrNameLst>
                                      </p:cBhvr>
                                      <p:to>
                                        <p:strVal val="visible"/>
                                      </p:to>
                                    </p:set>
                                    <p:anim calcmode="lin" valueType="num">
                                      <p:cBhvr>
                                        <p:cTn id="90" dur="500" fill="hold"/>
                                        <p:tgtEl>
                                          <p:spTgt spid="490762"/>
                                        </p:tgtEl>
                                        <p:attrNameLst>
                                          <p:attrName>ppt_w</p:attrName>
                                        </p:attrNameLst>
                                      </p:cBhvr>
                                      <p:tavLst>
                                        <p:tav tm="0">
                                          <p:val>
                                            <p:strVal val="(6*min(max(#ppt_w*#ppt_h,.3),1)-7.4)/-.7*#ppt_w"/>
                                          </p:val>
                                        </p:tav>
                                        <p:tav tm="100000">
                                          <p:val>
                                            <p:strVal val="#ppt_w"/>
                                          </p:val>
                                        </p:tav>
                                      </p:tavLst>
                                    </p:anim>
                                    <p:anim calcmode="lin" valueType="num">
                                      <p:cBhvr>
                                        <p:cTn id="91" dur="500" fill="hold"/>
                                        <p:tgtEl>
                                          <p:spTgt spid="490762"/>
                                        </p:tgtEl>
                                        <p:attrNameLst>
                                          <p:attrName>ppt_h</p:attrName>
                                        </p:attrNameLst>
                                      </p:cBhvr>
                                      <p:tavLst>
                                        <p:tav tm="0">
                                          <p:val>
                                            <p:strVal val="(6*min(max(#ppt_w*#ppt_h,.3),1)-7.4)/-.7*#ppt_h"/>
                                          </p:val>
                                        </p:tav>
                                        <p:tav tm="100000">
                                          <p:val>
                                            <p:strVal val="#ppt_h"/>
                                          </p:val>
                                        </p:tav>
                                      </p:tavLst>
                                    </p:anim>
                                    <p:anim calcmode="lin" valueType="num">
                                      <p:cBhvr>
                                        <p:cTn id="92" dur="500" fill="hold"/>
                                        <p:tgtEl>
                                          <p:spTgt spid="490762"/>
                                        </p:tgtEl>
                                        <p:attrNameLst>
                                          <p:attrName>ppt_x</p:attrName>
                                        </p:attrNameLst>
                                      </p:cBhvr>
                                      <p:tavLst>
                                        <p:tav tm="0">
                                          <p:val>
                                            <p:fltVal val="0.5"/>
                                          </p:val>
                                        </p:tav>
                                        <p:tav tm="100000">
                                          <p:val>
                                            <p:strVal val="#ppt_x"/>
                                          </p:val>
                                        </p:tav>
                                      </p:tavLst>
                                    </p:anim>
                                    <p:anim calcmode="lin" valueType="num">
                                      <p:cBhvr>
                                        <p:cTn id="93" dur="500" fill="hold"/>
                                        <p:tgtEl>
                                          <p:spTgt spid="490762"/>
                                        </p:tgtEl>
                                        <p:attrNameLst>
                                          <p:attrName>ppt_y</p:attrName>
                                        </p:attrNameLst>
                                      </p:cBhvr>
                                      <p:tavLst>
                                        <p:tav tm="0">
                                          <p:val>
                                            <p:strVal val="1+(6*min(max(#ppt_w*#ppt_h,.3),1)-7.4)/-.7*#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3" presetClass="entr" presetSubtype="36" fill="hold" nodeType="clickEffect">
                                  <p:stCondLst>
                                    <p:cond delay="0"/>
                                  </p:stCondLst>
                                  <p:childTnLst>
                                    <p:set>
                                      <p:cBhvr>
                                        <p:cTn id="97" dur="1" fill="hold">
                                          <p:stCondLst>
                                            <p:cond delay="0"/>
                                          </p:stCondLst>
                                        </p:cTn>
                                        <p:tgtEl>
                                          <p:spTgt spid="490763"/>
                                        </p:tgtEl>
                                        <p:attrNameLst>
                                          <p:attrName>style.visibility</p:attrName>
                                        </p:attrNameLst>
                                      </p:cBhvr>
                                      <p:to>
                                        <p:strVal val="visible"/>
                                      </p:to>
                                    </p:set>
                                    <p:anim calcmode="lin" valueType="num">
                                      <p:cBhvr>
                                        <p:cTn id="98" dur="500" fill="hold"/>
                                        <p:tgtEl>
                                          <p:spTgt spid="490763"/>
                                        </p:tgtEl>
                                        <p:attrNameLst>
                                          <p:attrName>ppt_w</p:attrName>
                                        </p:attrNameLst>
                                      </p:cBhvr>
                                      <p:tavLst>
                                        <p:tav tm="0">
                                          <p:val>
                                            <p:strVal val="(6*min(max(#ppt_w*#ppt_h,.3),1)-7.4)/-.7*#ppt_w"/>
                                          </p:val>
                                        </p:tav>
                                        <p:tav tm="100000">
                                          <p:val>
                                            <p:strVal val="#ppt_w"/>
                                          </p:val>
                                        </p:tav>
                                      </p:tavLst>
                                    </p:anim>
                                    <p:anim calcmode="lin" valueType="num">
                                      <p:cBhvr>
                                        <p:cTn id="99" dur="500" fill="hold"/>
                                        <p:tgtEl>
                                          <p:spTgt spid="490763"/>
                                        </p:tgtEl>
                                        <p:attrNameLst>
                                          <p:attrName>ppt_h</p:attrName>
                                        </p:attrNameLst>
                                      </p:cBhvr>
                                      <p:tavLst>
                                        <p:tav tm="0">
                                          <p:val>
                                            <p:strVal val="(6*min(max(#ppt_w*#ppt_h,.3),1)-7.4)/-.7*#ppt_h"/>
                                          </p:val>
                                        </p:tav>
                                        <p:tav tm="100000">
                                          <p:val>
                                            <p:strVal val="#ppt_h"/>
                                          </p:val>
                                        </p:tav>
                                      </p:tavLst>
                                    </p:anim>
                                    <p:anim calcmode="lin" valueType="num">
                                      <p:cBhvr>
                                        <p:cTn id="100" dur="500" fill="hold"/>
                                        <p:tgtEl>
                                          <p:spTgt spid="490763"/>
                                        </p:tgtEl>
                                        <p:attrNameLst>
                                          <p:attrName>ppt_x</p:attrName>
                                        </p:attrNameLst>
                                      </p:cBhvr>
                                      <p:tavLst>
                                        <p:tav tm="0">
                                          <p:val>
                                            <p:fltVal val="0.5"/>
                                          </p:val>
                                        </p:tav>
                                        <p:tav tm="100000">
                                          <p:val>
                                            <p:strVal val="#ppt_x"/>
                                          </p:val>
                                        </p:tav>
                                      </p:tavLst>
                                    </p:anim>
                                    <p:anim calcmode="lin" valueType="num">
                                      <p:cBhvr>
                                        <p:cTn id="101" dur="500" fill="hold"/>
                                        <p:tgtEl>
                                          <p:spTgt spid="490763"/>
                                        </p:tgtEl>
                                        <p:attrNameLst>
                                          <p:attrName>ppt_y</p:attrName>
                                        </p:attrNameLst>
                                      </p:cBhvr>
                                      <p:tavLst>
                                        <p:tav tm="0">
                                          <p:val>
                                            <p:strVal val="1+(6*min(max(#ppt_w*#ppt_h,.3),1)-7.4)/-.7*#ppt_h/2"/>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3" presetClass="entr" presetSubtype="36" fill="hold" nodeType="clickEffect">
                                  <p:stCondLst>
                                    <p:cond delay="0"/>
                                  </p:stCondLst>
                                  <p:childTnLst>
                                    <p:set>
                                      <p:cBhvr>
                                        <p:cTn id="105" dur="1" fill="hold">
                                          <p:stCondLst>
                                            <p:cond delay="0"/>
                                          </p:stCondLst>
                                        </p:cTn>
                                        <p:tgtEl>
                                          <p:spTgt spid="490764"/>
                                        </p:tgtEl>
                                        <p:attrNameLst>
                                          <p:attrName>style.visibility</p:attrName>
                                        </p:attrNameLst>
                                      </p:cBhvr>
                                      <p:to>
                                        <p:strVal val="visible"/>
                                      </p:to>
                                    </p:set>
                                    <p:anim calcmode="lin" valueType="num">
                                      <p:cBhvr>
                                        <p:cTn id="106" dur="500" fill="hold"/>
                                        <p:tgtEl>
                                          <p:spTgt spid="490764"/>
                                        </p:tgtEl>
                                        <p:attrNameLst>
                                          <p:attrName>ppt_w</p:attrName>
                                        </p:attrNameLst>
                                      </p:cBhvr>
                                      <p:tavLst>
                                        <p:tav tm="0">
                                          <p:val>
                                            <p:strVal val="(6*min(max(#ppt_w*#ppt_h,.3),1)-7.4)/-.7*#ppt_w"/>
                                          </p:val>
                                        </p:tav>
                                        <p:tav tm="100000">
                                          <p:val>
                                            <p:strVal val="#ppt_w"/>
                                          </p:val>
                                        </p:tav>
                                      </p:tavLst>
                                    </p:anim>
                                    <p:anim calcmode="lin" valueType="num">
                                      <p:cBhvr>
                                        <p:cTn id="107" dur="500" fill="hold"/>
                                        <p:tgtEl>
                                          <p:spTgt spid="490764"/>
                                        </p:tgtEl>
                                        <p:attrNameLst>
                                          <p:attrName>ppt_h</p:attrName>
                                        </p:attrNameLst>
                                      </p:cBhvr>
                                      <p:tavLst>
                                        <p:tav tm="0">
                                          <p:val>
                                            <p:strVal val="(6*min(max(#ppt_w*#ppt_h,.3),1)-7.4)/-.7*#ppt_h"/>
                                          </p:val>
                                        </p:tav>
                                        <p:tav tm="100000">
                                          <p:val>
                                            <p:strVal val="#ppt_h"/>
                                          </p:val>
                                        </p:tav>
                                      </p:tavLst>
                                    </p:anim>
                                    <p:anim calcmode="lin" valueType="num">
                                      <p:cBhvr>
                                        <p:cTn id="108" dur="500" fill="hold"/>
                                        <p:tgtEl>
                                          <p:spTgt spid="490764"/>
                                        </p:tgtEl>
                                        <p:attrNameLst>
                                          <p:attrName>ppt_x</p:attrName>
                                        </p:attrNameLst>
                                      </p:cBhvr>
                                      <p:tavLst>
                                        <p:tav tm="0">
                                          <p:val>
                                            <p:fltVal val="0.5"/>
                                          </p:val>
                                        </p:tav>
                                        <p:tav tm="100000">
                                          <p:val>
                                            <p:strVal val="#ppt_x"/>
                                          </p:val>
                                        </p:tav>
                                      </p:tavLst>
                                    </p:anim>
                                    <p:anim calcmode="lin" valueType="num">
                                      <p:cBhvr>
                                        <p:cTn id="109" dur="500" fill="hold"/>
                                        <p:tgtEl>
                                          <p:spTgt spid="490764"/>
                                        </p:tgtEl>
                                        <p:attrNameLst>
                                          <p:attrName>ppt_y</p:attrName>
                                        </p:attrNameLst>
                                      </p:cBhvr>
                                      <p:tavLst>
                                        <p:tav tm="0">
                                          <p:val>
                                            <p:strVal val="1+(6*min(max(#ppt_w*#ppt_h,.3),1)-7.4)/-.7*#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3" presetClass="entr" presetSubtype="36" fill="hold" nodeType="clickEffect">
                                  <p:stCondLst>
                                    <p:cond delay="0"/>
                                  </p:stCondLst>
                                  <p:childTnLst>
                                    <p:set>
                                      <p:cBhvr>
                                        <p:cTn id="113" dur="1" fill="hold">
                                          <p:stCondLst>
                                            <p:cond delay="0"/>
                                          </p:stCondLst>
                                        </p:cTn>
                                        <p:tgtEl>
                                          <p:spTgt spid="490765"/>
                                        </p:tgtEl>
                                        <p:attrNameLst>
                                          <p:attrName>style.visibility</p:attrName>
                                        </p:attrNameLst>
                                      </p:cBhvr>
                                      <p:to>
                                        <p:strVal val="visible"/>
                                      </p:to>
                                    </p:set>
                                    <p:anim calcmode="lin" valueType="num">
                                      <p:cBhvr>
                                        <p:cTn id="114" dur="500" fill="hold"/>
                                        <p:tgtEl>
                                          <p:spTgt spid="490765"/>
                                        </p:tgtEl>
                                        <p:attrNameLst>
                                          <p:attrName>ppt_w</p:attrName>
                                        </p:attrNameLst>
                                      </p:cBhvr>
                                      <p:tavLst>
                                        <p:tav tm="0">
                                          <p:val>
                                            <p:strVal val="(6*min(max(#ppt_w*#ppt_h,.3),1)-7.4)/-.7*#ppt_w"/>
                                          </p:val>
                                        </p:tav>
                                        <p:tav tm="100000">
                                          <p:val>
                                            <p:strVal val="#ppt_w"/>
                                          </p:val>
                                        </p:tav>
                                      </p:tavLst>
                                    </p:anim>
                                    <p:anim calcmode="lin" valueType="num">
                                      <p:cBhvr>
                                        <p:cTn id="115" dur="500" fill="hold"/>
                                        <p:tgtEl>
                                          <p:spTgt spid="490765"/>
                                        </p:tgtEl>
                                        <p:attrNameLst>
                                          <p:attrName>ppt_h</p:attrName>
                                        </p:attrNameLst>
                                      </p:cBhvr>
                                      <p:tavLst>
                                        <p:tav tm="0">
                                          <p:val>
                                            <p:strVal val="(6*min(max(#ppt_w*#ppt_h,.3),1)-7.4)/-.7*#ppt_h"/>
                                          </p:val>
                                        </p:tav>
                                        <p:tav tm="100000">
                                          <p:val>
                                            <p:strVal val="#ppt_h"/>
                                          </p:val>
                                        </p:tav>
                                      </p:tavLst>
                                    </p:anim>
                                    <p:anim calcmode="lin" valueType="num">
                                      <p:cBhvr>
                                        <p:cTn id="116" dur="500" fill="hold"/>
                                        <p:tgtEl>
                                          <p:spTgt spid="490765"/>
                                        </p:tgtEl>
                                        <p:attrNameLst>
                                          <p:attrName>ppt_x</p:attrName>
                                        </p:attrNameLst>
                                      </p:cBhvr>
                                      <p:tavLst>
                                        <p:tav tm="0">
                                          <p:val>
                                            <p:fltVal val="0.5"/>
                                          </p:val>
                                        </p:tav>
                                        <p:tav tm="100000">
                                          <p:val>
                                            <p:strVal val="#ppt_x"/>
                                          </p:val>
                                        </p:tav>
                                      </p:tavLst>
                                    </p:anim>
                                    <p:anim calcmode="lin" valueType="num">
                                      <p:cBhvr>
                                        <p:cTn id="117" dur="500" fill="hold"/>
                                        <p:tgtEl>
                                          <p:spTgt spid="490765"/>
                                        </p:tgtEl>
                                        <p:attrNameLst>
                                          <p:attrName>ppt_y</p:attrName>
                                        </p:attrNameLst>
                                      </p:cBhvr>
                                      <p:tavLst>
                                        <p:tav tm="0">
                                          <p:val>
                                            <p:strVal val="1+(6*min(max(#ppt_w*#ppt_h,.3),1)-7.4)/-.7*#ppt_h/2"/>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3" presetClass="entr" presetSubtype="36" fill="hold" nodeType="clickEffect">
                                  <p:stCondLst>
                                    <p:cond delay="0"/>
                                  </p:stCondLst>
                                  <p:childTnLst>
                                    <p:set>
                                      <p:cBhvr>
                                        <p:cTn id="121" dur="1" fill="hold">
                                          <p:stCondLst>
                                            <p:cond delay="0"/>
                                          </p:stCondLst>
                                        </p:cTn>
                                        <p:tgtEl>
                                          <p:spTgt spid="490766"/>
                                        </p:tgtEl>
                                        <p:attrNameLst>
                                          <p:attrName>style.visibility</p:attrName>
                                        </p:attrNameLst>
                                      </p:cBhvr>
                                      <p:to>
                                        <p:strVal val="visible"/>
                                      </p:to>
                                    </p:set>
                                    <p:anim calcmode="lin" valueType="num">
                                      <p:cBhvr>
                                        <p:cTn id="122" dur="500" fill="hold"/>
                                        <p:tgtEl>
                                          <p:spTgt spid="490766"/>
                                        </p:tgtEl>
                                        <p:attrNameLst>
                                          <p:attrName>ppt_w</p:attrName>
                                        </p:attrNameLst>
                                      </p:cBhvr>
                                      <p:tavLst>
                                        <p:tav tm="0">
                                          <p:val>
                                            <p:strVal val="(6*min(max(#ppt_w*#ppt_h,.3),1)-7.4)/-.7*#ppt_w"/>
                                          </p:val>
                                        </p:tav>
                                        <p:tav tm="100000">
                                          <p:val>
                                            <p:strVal val="#ppt_w"/>
                                          </p:val>
                                        </p:tav>
                                      </p:tavLst>
                                    </p:anim>
                                    <p:anim calcmode="lin" valueType="num">
                                      <p:cBhvr>
                                        <p:cTn id="123" dur="500" fill="hold"/>
                                        <p:tgtEl>
                                          <p:spTgt spid="490766"/>
                                        </p:tgtEl>
                                        <p:attrNameLst>
                                          <p:attrName>ppt_h</p:attrName>
                                        </p:attrNameLst>
                                      </p:cBhvr>
                                      <p:tavLst>
                                        <p:tav tm="0">
                                          <p:val>
                                            <p:strVal val="(6*min(max(#ppt_w*#ppt_h,.3),1)-7.4)/-.7*#ppt_h"/>
                                          </p:val>
                                        </p:tav>
                                        <p:tav tm="100000">
                                          <p:val>
                                            <p:strVal val="#ppt_h"/>
                                          </p:val>
                                        </p:tav>
                                      </p:tavLst>
                                    </p:anim>
                                    <p:anim calcmode="lin" valueType="num">
                                      <p:cBhvr>
                                        <p:cTn id="124" dur="500" fill="hold"/>
                                        <p:tgtEl>
                                          <p:spTgt spid="490766"/>
                                        </p:tgtEl>
                                        <p:attrNameLst>
                                          <p:attrName>ppt_x</p:attrName>
                                        </p:attrNameLst>
                                      </p:cBhvr>
                                      <p:tavLst>
                                        <p:tav tm="0">
                                          <p:val>
                                            <p:fltVal val="0.5"/>
                                          </p:val>
                                        </p:tav>
                                        <p:tav tm="100000">
                                          <p:val>
                                            <p:strVal val="#ppt_x"/>
                                          </p:val>
                                        </p:tav>
                                      </p:tavLst>
                                    </p:anim>
                                    <p:anim calcmode="lin" valueType="num">
                                      <p:cBhvr>
                                        <p:cTn id="125" dur="500" fill="hold"/>
                                        <p:tgtEl>
                                          <p:spTgt spid="490766"/>
                                        </p:tgtEl>
                                        <p:attrNameLst>
                                          <p:attrName>ppt_y</p:attrName>
                                        </p:attrNameLst>
                                      </p:cBhvr>
                                      <p:tavLst>
                                        <p:tav tm="0">
                                          <p:val>
                                            <p:strVal val="1+(6*min(max(#ppt_w*#ppt_h,.3),1)-7.4)/-.7*#ppt_h/2"/>
                                          </p:val>
                                        </p:tav>
                                        <p:tav tm="100000">
                                          <p:val>
                                            <p:strVal val="#ppt_y"/>
                                          </p:val>
                                        </p:tav>
                                      </p:tavLst>
                                    </p:anim>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3" presetClass="entr" presetSubtype="36" fill="hold" nodeType="clickEffect">
                                  <p:stCondLst>
                                    <p:cond delay="0"/>
                                  </p:stCondLst>
                                  <p:childTnLst>
                                    <p:set>
                                      <p:cBhvr>
                                        <p:cTn id="129" dur="1" fill="hold">
                                          <p:stCondLst>
                                            <p:cond delay="0"/>
                                          </p:stCondLst>
                                        </p:cTn>
                                        <p:tgtEl>
                                          <p:spTgt spid="490767"/>
                                        </p:tgtEl>
                                        <p:attrNameLst>
                                          <p:attrName>style.visibility</p:attrName>
                                        </p:attrNameLst>
                                      </p:cBhvr>
                                      <p:to>
                                        <p:strVal val="visible"/>
                                      </p:to>
                                    </p:set>
                                    <p:anim calcmode="lin" valueType="num">
                                      <p:cBhvr>
                                        <p:cTn id="130" dur="500" fill="hold"/>
                                        <p:tgtEl>
                                          <p:spTgt spid="490767"/>
                                        </p:tgtEl>
                                        <p:attrNameLst>
                                          <p:attrName>ppt_w</p:attrName>
                                        </p:attrNameLst>
                                      </p:cBhvr>
                                      <p:tavLst>
                                        <p:tav tm="0">
                                          <p:val>
                                            <p:strVal val="(6*min(max(#ppt_w*#ppt_h,.3),1)-7.4)/-.7*#ppt_w"/>
                                          </p:val>
                                        </p:tav>
                                        <p:tav tm="100000">
                                          <p:val>
                                            <p:strVal val="#ppt_w"/>
                                          </p:val>
                                        </p:tav>
                                      </p:tavLst>
                                    </p:anim>
                                    <p:anim calcmode="lin" valueType="num">
                                      <p:cBhvr>
                                        <p:cTn id="131" dur="500" fill="hold"/>
                                        <p:tgtEl>
                                          <p:spTgt spid="490767"/>
                                        </p:tgtEl>
                                        <p:attrNameLst>
                                          <p:attrName>ppt_h</p:attrName>
                                        </p:attrNameLst>
                                      </p:cBhvr>
                                      <p:tavLst>
                                        <p:tav tm="0">
                                          <p:val>
                                            <p:strVal val="(6*min(max(#ppt_w*#ppt_h,.3),1)-7.4)/-.7*#ppt_h"/>
                                          </p:val>
                                        </p:tav>
                                        <p:tav tm="100000">
                                          <p:val>
                                            <p:strVal val="#ppt_h"/>
                                          </p:val>
                                        </p:tav>
                                      </p:tavLst>
                                    </p:anim>
                                    <p:anim calcmode="lin" valueType="num">
                                      <p:cBhvr>
                                        <p:cTn id="132" dur="500" fill="hold"/>
                                        <p:tgtEl>
                                          <p:spTgt spid="490767"/>
                                        </p:tgtEl>
                                        <p:attrNameLst>
                                          <p:attrName>ppt_x</p:attrName>
                                        </p:attrNameLst>
                                      </p:cBhvr>
                                      <p:tavLst>
                                        <p:tav tm="0">
                                          <p:val>
                                            <p:fltVal val="0.5"/>
                                          </p:val>
                                        </p:tav>
                                        <p:tav tm="100000">
                                          <p:val>
                                            <p:strVal val="#ppt_x"/>
                                          </p:val>
                                        </p:tav>
                                      </p:tavLst>
                                    </p:anim>
                                    <p:anim calcmode="lin" valueType="num">
                                      <p:cBhvr>
                                        <p:cTn id="133" dur="500" fill="hold"/>
                                        <p:tgtEl>
                                          <p:spTgt spid="490767"/>
                                        </p:tgtEl>
                                        <p:attrNameLst>
                                          <p:attrName>ppt_y</p:attrName>
                                        </p:attrNameLst>
                                      </p:cBhvr>
                                      <p:tavLst>
                                        <p:tav tm="0">
                                          <p:val>
                                            <p:strVal val="1+(6*min(max(#ppt_w*#ppt_h,.3),1)-7.4)/-.7*#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3" presetClass="entr" presetSubtype="36" fill="hold" nodeType="clickEffect">
                                  <p:stCondLst>
                                    <p:cond delay="0"/>
                                  </p:stCondLst>
                                  <p:childTnLst>
                                    <p:set>
                                      <p:cBhvr>
                                        <p:cTn id="137" dur="1" fill="hold">
                                          <p:stCondLst>
                                            <p:cond delay="0"/>
                                          </p:stCondLst>
                                        </p:cTn>
                                        <p:tgtEl>
                                          <p:spTgt spid="490768"/>
                                        </p:tgtEl>
                                        <p:attrNameLst>
                                          <p:attrName>style.visibility</p:attrName>
                                        </p:attrNameLst>
                                      </p:cBhvr>
                                      <p:to>
                                        <p:strVal val="visible"/>
                                      </p:to>
                                    </p:set>
                                    <p:anim calcmode="lin" valueType="num">
                                      <p:cBhvr>
                                        <p:cTn id="138" dur="500" fill="hold"/>
                                        <p:tgtEl>
                                          <p:spTgt spid="490768"/>
                                        </p:tgtEl>
                                        <p:attrNameLst>
                                          <p:attrName>ppt_w</p:attrName>
                                        </p:attrNameLst>
                                      </p:cBhvr>
                                      <p:tavLst>
                                        <p:tav tm="0">
                                          <p:val>
                                            <p:strVal val="(6*min(max(#ppt_w*#ppt_h,.3),1)-7.4)/-.7*#ppt_w"/>
                                          </p:val>
                                        </p:tav>
                                        <p:tav tm="100000">
                                          <p:val>
                                            <p:strVal val="#ppt_w"/>
                                          </p:val>
                                        </p:tav>
                                      </p:tavLst>
                                    </p:anim>
                                    <p:anim calcmode="lin" valueType="num">
                                      <p:cBhvr>
                                        <p:cTn id="139" dur="500" fill="hold"/>
                                        <p:tgtEl>
                                          <p:spTgt spid="490768"/>
                                        </p:tgtEl>
                                        <p:attrNameLst>
                                          <p:attrName>ppt_h</p:attrName>
                                        </p:attrNameLst>
                                      </p:cBhvr>
                                      <p:tavLst>
                                        <p:tav tm="0">
                                          <p:val>
                                            <p:strVal val="(6*min(max(#ppt_w*#ppt_h,.3),1)-7.4)/-.7*#ppt_h"/>
                                          </p:val>
                                        </p:tav>
                                        <p:tav tm="100000">
                                          <p:val>
                                            <p:strVal val="#ppt_h"/>
                                          </p:val>
                                        </p:tav>
                                      </p:tavLst>
                                    </p:anim>
                                    <p:anim calcmode="lin" valueType="num">
                                      <p:cBhvr>
                                        <p:cTn id="140" dur="500" fill="hold"/>
                                        <p:tgtEl>
                                          <p:spTgt spid="490768"/>
                                        </p:tgtEl>
                                        <p:attrNameLst>
                                          <p:attrName>ppt_x</p:attrName>
                                        </p:attrNameLst>
                                      </p:cBhvr>
                                      <p:tavLst>
                                        <p:tav tm="0">
                                          <p:val>
                                            <p:fltVal val="0.5"/>
                                          </p:val>
                                        </p:tav>
                                        <p:tav tm="100000">
                                          <p:val>
                                            <p:strVal val="#ppt_x"/>
                                          </p:val>
                                        </p:tav>
                                      </p:tavLst>
                                    </p:anim>
                                    <p:anim calcmode="lin" valueType="num">
                                      <p:cBhvr>
                                        <p:cTn id="141" dur="500" fill="hold"/>
                                        <p:tgtEl>
                                          <p:spTgt spid="490768"/>
                                        </p:tgtEl>
                                        <p:attrNameLst>
                                          <p:attrName>ppt_y</p:attrName>
                                        </p:attrNameLst>
                                      </p:cBhvr>
                                      <p:tavLst>
                                        <p:tav tm="0">
                                          <p:val>
                                            <p:strVal val="1+(6*min(max(#ppt_w*#ppt_h,.3),1)-7.4)/-.7*#ppt_h/2"/>
                                          </p:val>
                                        </p:tav>
                                        <p:tav tm="100000">
                                          <p:val>
                                            <p:strVal val="#ppt_y"/>
                                          </p:val>
                                        </p:tav>
                                      </p:tavLst>
                                    </p:anim>
                                  </p:childTnLst>
                                </p:cTn>
                              </p:par>
                            </p:childTnLst>
                          </p:cTn>
                        </p:par>
                      </p:childTnLst>
                    </p:cTn>
                  </p:par>
                  <p:par>
                    <p:cTn id="142" fill="hold" nodeType="clickPar">
                      <p:stCondLst>
                        <p:cond delay="indefinite"/>
                      </p:stCondLst>
                      <p:childTnLst>
                        <p:par>
                          <p:cTn id="143" fill="hold" nodeType="withGroup">
                            <p:stCondLst>
                              <p:cond delay="0"/>
                            </p:stCondLst>
                            <p:childTnLst>
                              <p:par>
                                <p:cTn id="144" presetID="23" presetClass="entr" presetSubtype="272" fill="hold" nodeType="clickEffect">
                                  <p:stCondLst>
                                    <p:cond delay="0"/>
                                  </p:stCondLst>
                                  <p:childTnLst>
                                    <p:set>
                                      <p:cBhvr>
                                        <p:cTn id="145" dur="1" fill="hold">
                                          <p:stCondLst>
                                            <p:cond delay="0"/>
                                          </p:stCondLst>
                                        </p:cTn>
                                        <p:tgtEl>
                                          <p:spTgt spid="490799"/>
                                        </p:tgtEl>
                                        <p:attrNameLst>
                                          <p:attrName>style.visibility</p:attrName>
                                        </p:attrNameLst>
                                      </p:cBhvr>
                                      <p:to>
                                        <p:strVal val="visible"/>
                                      </p:to>
                                    </p:set>
                                    <p:anim calcmode="lin" valueType="num">
                                      <p:cBhvr>
                                        <p:cTn id="146" dur="500" fill="hold"/>
                                        <p:tgtEl>
                                          <p:spTgt spid="490799"/>
                                        </p:tgtEl>
                                        <p:attrNameLst>
                                          <p:attrName>ppt_w</p:attrName>
                                        </p:attrNameLst>
                                      </p:cBhvr>
                                      <p:tavLst>
                                        <p:tav tm="0">
                                          <p:val>
                                            <p:strVal val="2/3*#ppt_w"/>
                                          </p:val>
                                        </p:tav>
                                        <p:tav tm="100000">
                                          <p:val>
                                            <p:strVal val="#ppt_w"/>
                                          </p:val>
                                        </p:tav>
                                      </p:tavLst>
                                    </p:anim>
                                    <p:anim calcmode="lin" valueType="num">
                                      <p:cBhvr>
                                        <p:cTn id="147" dur="500" fill="hold"/>
                                        <p:tgtEl>
                                          <p:spTgt spid="490799"/>
                                        </p:tgtEl>
                                        <p:attrNameLst>
                                          <p:attrName>ppt_h</p:attrName>
                                        </p:attrNameLst>
                                      </p:cBhvr>
                                      <p:tavLst>
                                        <p:tav tm="0">
                                          <p:val>
                                            <p:strVal val="2/3*#ppt_h"/>
                                          </p:val>
                                        </p:tav>
                                        <p:tav tm="100000">
                                          <p:val>
                                            <p:strVal val="#ppt_h"/>
                                          </p:val>
                                        </p:tav>
                                      </p:tavLst>
                                    </p:anim>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3" presetClass="entr" presetSubtype="272" fill="hold" nodeType="clickEffect">
                                  <p:stCondLst>
                                    <p:cond delay="0"/>
                                  </p:stCondLst>
                                  <p:childTnLst>
                                    <p:set>
                                      <p:cBhvr>
                                        <p:cTn id="151" dur="1" fill="hold">
                                          <p:stCondLst>
                                            <p:cond delay="0"/>
                                          </p:stCondLst>
                                        </p:cTn>
                                        <p:tgtEl>
                                          <p:spTgt spid="490800"/>
                                        </p:tgtEl>
                                        <p:attrNameLst>
                                          <p:attrName>style.visibility</p:attrName>
                                        </p:attrNameLst>
                                      </p:cBhvr>
                                      <p:to>
                                        <p:strVal val="visible"/>
                                      </p:to>
                                    </p:set>
                                    <p:anim calcmode="lin" valueType="num">
                                      <p:cBhvr>
                                        <p:cTn id="152" dur="500" fill="hold"/>
                                        <p:tgtEl>
                                          <p:spTgt spid="490800"/>
                                        </p:tgtEl>
                                        <p:attrNameLst>
                                          <p:attrName>ppt_w</p:attrName>
                                        </p:attrNameLst>
                                      </p:cBhvr>
                                      <p:tavLst>
                                        <p:tav tm="0">
                                          <p:val>
                                            <p:strVal val="2/3*#ppt_w"/>
                                          </p:val>
                                        </p:tav>
                                        <p:tav tm="100000">
                                          <p:val>
                                            <p:strVal val="#ppt_w"/>
                                          </p:val>
                                        </p:tav>
                                      </p:tavLst>
                                    </p:anim>
                                    <p:anim calcmode="lin" valueType="num">
                                      <p:cBhvr>
                                        <p:cTn id="153" dur="500" fill="hold"/>
                                        <p:tgtEl>
                                          <p:spTgt spid="490800"/>
                                        </p:tgtEl>
                                        <p:attrNameLst>
                                          <p:attrName>ppt_h</p:attrName>
                                        </p:attrNameLst>
                                      </p:cBhvr>
                                      <p:tavLst>
                                        <p:tav tm="0">
                                          <p:val>
                                            <p:strVal val="2/3*#ppt_h"/>
                                          </p:val>
                                        </p:tav>
                                        <p:tav tm="100000">
                                          <p:val>
                                            <p:strVal val="#ppt_h"/>
                                          </p:val>
                                        </p:tav>
                                      </p:tavLst>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3" presetClass="entr" presetSubtype="272" fill="hold" nodeType="clickEffect">
                                  <p:stCondLst>
                                    <p:cond delay="0"/>
                                  </p:stCondLst>
                                  <p:childTnLst>
                                    <p:set>
                                      <p:cBhvr>
                                        <p:cTn id="157" dur="1" fill="hold">
                                          <p:stCondLst>
                                            <p:cond delay="0"/>
                                          </p:stCondLst>
                                        </p:cTn>
                                        <p:tgtEl>
                                          <p:spTgt spid="490801"/>
                                        </p:tgtEl>
                                        <p:attrNameLst>
                                          <p:attrName>style.visibility</p:attrName>
                                        </p:attrNameLst>
                                      </p:cBhvr>
                                      <p:to>
                                        <p:strVal val="visible"/>
                                      </p:to>
                                    </p:set>
                                    <p:anim calcmode="lin" valueType="num">
                                      <p:cBhvr>
                                        <p:cTn id="158" dur="500" fill="hold"/>
                                        <p:tgtEl>
                                          <p:spTgt spid="490801"/>
                                        </p:tgtEl>
                                        <p:attrNameLst>
                                          <p:attrName>ppt_w</p:attrName>
                                        </p:attrNameLst>
                                      </p:cBhvr>
                                      <p:tavLst>
                                        <p:tav tm="0">
                                          <p:val>
                                            <p:strVal val="2/3*#ppt_w"/>
                                          </p:val>
                                        </p:tav>
                                        <p:tav tm="100000">
                                          <p:val>
                                            <p:strVal val="#ppt_w"/>
                                          </p:val>
                                        </p:tav>
                                      </p:tavLst>
                                    </p:anim>
                                    <p:anim calcmode="lin" valueType="num">
                                      <p:cBhvr>
                                        <p:cTn id="159" dur="500" fill="hold"/>
                                        <p:tgtEl>
                                          <p:spTgt spid="490801"/>
                                        </p:tgtEl>
                                        <p:attrNameLst>
                                          <p:attrName>ppt_h</p:attrName>
                                        </p:attrNameLst>
                                      </p:cBhvr>
                                      <p:tavLst>
                                        <p:tav tm="0">
                                          <p:val>
                                            <p:strVal val="2/3*#ppt_h"/>
                                          </p:val>
                                        </p:tav>
                                        <p:tav tm="100000">
                                          <p:val>
                                            <p:strVal val="#ppt_h"/>
                                          </p:val>
                                        </p:tav>
                                      </p:tavLst>
                                    </p:anim>
                                  </p:childTnLst>
                                </p:cTn>
                              </p:par>
                            </p:childTnLst>
                          </p:cTn>
                        </p:par>
                      </p:childTnLst>
                    </p:cTn>
                  </p:par>
                  <p:par>
                    <p:cTn id="160" fill="hold" nodeType="clickPar">
                      <p:stCondLst>
                        <p:cond delay="indefinite"/>
                      </p:stCondLst>
                      <p:childTnLst>
                        <p:par>
                          <p:cTn id="161" fill="hold" nodeType="withGroup">
                            <p:stCondLst>
                              <p:cond delay="0"/>
                            </p:stCondLst>
                            <p:childTnLst>
                              <p:par>
                                <p:cTn id="162" presetID="23" presetClass="entr" presetSubtype="272" fill="hold" nodeType="clickEffect">
                                  <p:stCondLst>
                                    <p:cond delay="0"/>
                                  </p:stCondLst>
                                  <p:childTnLst>
                                    <p:set>
                                      <p:cBhvr>
                                        <p:cTn id="163" dur="1" fill="hold">
                                          <p:stCondLst>
                                            <p:cond delay="0"/>
                                          </p:stCondLst>
                                        </p:cTn>
                                        <p:tgtEl>
                                          <p:spTgt spid="490921"/>
                                        </p:tgtEl>
                                        <p:attrNameLst>
                                          <p:attrName>style.visibility</p:attrName>
                                        </p:attrNameLst>
                                      </p:cBhvr>
                                      <p:to>
                                        <p:strVal val="visible"/>
                                      </p:to>
                                    </p:set>
                                    <p:anim calcmode="lin" valueType="num">
                                      <p:cBhvr>
                                        <p:cTn id="164" dur="500" fill="hold"/>
                                        <p:tgtEl>
                                          <p:spTgt spid="490921"/>
                                        </p:tgtEl>
                                        <p:attrNameLst>
                                          <p:attrName>ppt_w</p:attrName>
                                        </p:attrNameLst>
                                      </p:cBhvr>
                                      <p:tavLst>
                                        <p:tav tm="0">
                                          <p:val>
                                            <p:strVal val="2/3*#ppt_w"/>
                                          </p:val>
                                        </p:tav>
                                        <p:tav tm="100000">
                                          <p:val>
                                            <p:strVal val="#ppt_w"/>
                                          </p:val>
                                        </p:tav>
                                      </p:tavLst>
                                    </p:anim>
                                    <p:anim calcmode="lin" valueType="num">
                                      <p:cBhvr>
                                        <p:cTn id="165" dur="500" fill="hold"/>
                                        <p:tgtEl>
                                          <p:spTgt spid="49092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753" grpId="0" animBg="1" autoUpdateAnimBg="0"/>
      <p:bldP spid="490793" grpId="0" animBg="1" autoUpdateAnimBg="0"/>
      <p:bldP spid="490834"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5731" name="Freeform 3">
            <a:extLst>
              <a:ext uri="{FF2B5EF4-FFF2-40B4-BE49-F238E27FC236}">
                <a16:creationId xmlns:a16="http://schemas.microsoft.com/office/drawing/2014/main" id="{91233D4C-7982-124C-8504-0561D6C16DDD}"/>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32" name="Freeform 4">
            <a:extLst>
              <a:ext uri="{FF2B5EF4-FFF2-40B4-BE49-F238E27FC236}">
                <a16:creationId xmlns:a16="http://schemas.microsoft.com/office/drawing/2014/main" id="{5E14D66D-0925-EF4D-87A4-DD5B5D64C5B0}"/>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33" name="Rectangle 5">
            <a:extLst>
              <a:ext uri="{FF2B5EF4-FFF2-40B4-BE49-F238E27FC236}">
                <a16:creationId xmlns:a16="http://schemas.microsoft.com/office/drawing/2014/main" id="{3DA52E44-CF1E-874E-8D12-C3F493A56353}"/>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34" name="Rectangle 6">
            <a:extLst>
              <a:ext uri="{FF2B5EF4-FFF2-40B4-BE49-F238E27FC236}">
                <a16:creationId xmlns:a16="http://schemas.microsoft.com/office/drawing/2014/main" id="{E60C8A35-E09E-2D45-9803-71F755E85F78}"/>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35" name="Rectangle 7">
            <a:extLst>
              <a:ext uri="{FF2B5EF4-FFF2-40B4-BE49-F238E27FC236}">
                <a16:creationId xmlns:a16="http://schemas.microsoft.com/office/drawing/2014/main" id="{ECA446CB-DCFF-B045-ACBD-E8A1161611E2}"/>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585736" name="Freeform 8">
            <a:extLst>
              <a:ext uri="{FF2B5EF4-FFF2-40B4-BE49-F238E27FC236}">
                <a16:creationId xmlns:a16="http://schemas.microsoft.com/office/drawing/2014/main" id="{710B1DC5-4A2C-944B-853C-17CA158D4949}"/>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37" name="AutoShape 9">
            <a:extLst>
              <a:ext uri="{FF2B5EF4-FFF2-40B4-BE49-F238E27FC236}">
                <a16:creationId xmlns:a16="http://schemas.microsoft.com/office/drawing/2014/main" id="{CDF979A4-5AC1-F34E-9C5D-40FD640A874B}"/>
              </a:ext>
            </a:extLst>
          </p:cNvPr>
          <p:cNvSpPr>
            <a:spLocks noChangeArrowheads="1"/>
          </p:cNvSpPr>
          <p:nvPr/>
        </p:nvSpPr>
        <p:spPr bwMode="auto">
          <a:xfrm>
            <a:off x="6597650" y="3235325"/>
            <a:ext cx="730250" cy="4206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0" name="Rectangle 12">
            <a:extLst>
              <a:ext uri="{FF2B5EF4-FFF2-40B4-BE49-F238E27FC236}">
                <a16:creationId xmlns:a16="http://schemas.microsoft.com/office/drawing/2014/main" id="{34F8CC29-6A08-F049-B583-B90C3C7BFA55}"/>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1" name="Freeform 13">
            <a:extLst>
              <a:ext uri="{FF2B5EF4-FFF2-40B4-BE49-F238E27FC236}">
                <a16:creationId xmlns:a16="http://schemas.microsoft.com/office/drawing/2014/main" id="{8AB2311C-58A5-9844-92E9-151029650081}"/>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42" name="AutoShape 14">
            <a:extLst>
              <a:ext uri="{FF2B5EF4-FFF2-40B4-BE49-F238E27FC236}">
                <a16:creationId xmlns:a16="http://schemas.microsoft.com/office/drawing/2014/main" id="{0172B996-8469-1A4E-BE2E-059B9E641910}"/>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3" name="Rectangle 15">
            <a:extLst>
              <a:ext uri="{FF2B5EF4-FFF2-40B4-BE49-F238E27FC236}">
                <a16:creationId xmlns:a16="http://schemas.microsoft.com/office/drawing/2014/main" id="{C200102A-FB13-384A-9C62-3125AA2574BC}"/>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4" name="Freeform 16">
            <a:extLst>
              <a:ext uri="{FF2B5EF4-FFF2-40B4-BE49-F238E27FC236}">
                <a16:creationId xmlns:a16="http://schemas.microsoft.com/office/drawing/2014/main" id="{5C270728-5942-FA42-9EA3-0C236B505AEF}"/>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45" name="Rectangle 17">
            <a:extLst>
              <a:ext uri="{FF2B5EF4-FFF2-40B4-BE49-F238E27FC236}">
                <a16:creationId xmlns:a16="http://schemas.microsoft.com/office/drawing/2014/main" id="{CF26ABF6-56F6-FD4A-B4E5-8740F5F6EE65}"/>
              </a:ext>
            </a:extLst>
          </p:cNvPr>
          <p:cNvSpPr>
            <a:spLocks noChangeArrowheads="1"/>
          </p:cNvSpPr>
          <p:nvPr/>
        </p:nvSpPr>
        <p:spPr bwMode="auto">
          <a:xfrm>
            <a:off x="44053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6" name="Freeform 18">
            <a:extLst>
              <a:ext uri="{FF2B5EF4-FFF2-40B4-BE49-F238E27FC236}">
                <a16:creationId xmlns:a16="http://schemas.microsoft.com/office/drawing/2014/main" id="{40FE1CCF-2ACD-464A-9A4A-E04640C2E985}"/>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47" name="AutoShape 19">
            <a:extLst>
              <a:ext uri="{FF2B5EF4-FFF2-40B4-BE49-F238E27FC236}">
                <a16:creationId xmlns:a16="http://schemas.microsoft.com/office/drawing/2014/main" id="{F2A54A85-E363-474A-AF5D-BE192471B221}"/>
              </a:ext>
            </a:extLst>
          </p:cNvPr>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8" name="Rectangle 20">
            <a:extLst>
              <a:ext uri="{FF2B5EF4-FFF2-40B4-BE49-F238E27FC236}">
                <a16:creationId xmlns:a16="http://schemas.microsoft.com/office/drawing/2014/main" id="{5A9C94BF-8CD7-F649-BD15-D3BE538D4147}"/>
              </a:ext>
            </a:extLst>
          </p:cNvPr>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9" name="Rectangle 21">
            <a:extLst>
              <a:ext uri="{FF2B5EF4-FFF2-40B4-BE49-F238E27FC236}">
                <a16:creationId xmlns:a16="http://schemas.microsoft.com/office/drawing/2014/main" id="{738119B3-A59D-4A41-8289-273EE25B35C2}"/>
              </a:ext>
            </a:extLst>
          </p:cNvPr>
          <p:cNvSpPr>
            <a:spLocks noChangeArrowheads="1"/>
          </p:cNvSpPr>
          <p:nvPr/>
        </p:nvSpPr>
        <p:spPr bwMode="auto">
          <a:xfrm>
            <a:off x="43545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0" name="AutoShape 22">
            <a:extLst>
              <a:ext uri="{FF2B5EF4-FFF2-40B4-BE49-F238E27FC236}">
                <a16:creationId xmlns:a16="http://schemas.microsoft.com/office/drawing/2014/main" id="{7926D0C6-176F-794D-BFB9-6B98748C8A70}"/>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1" name="Rectangle 23">
            <a:extLst>
              <a:ext uri="{FF2B5EF4-FFF2-40B4-BE49-F238E27FC236}">
                <a16:creationId xmlns:a16="http://schemas.microsoft.com/office/drawing/2014/main" id="{FD562C65-52D1-604E-BDA3-4D06D3DF8415}"/>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2" name="AutoShape 24">
            <a:extLst>
              <a:ext uri="{FF2B5EF4-FFF2-40B4-BE49-F238E27FC236}">
                <a16:creationId xmlns:a16="http://schemas.microsoft.com/office/drawing/2014/main" id="{1304FC2B-23F0-2E40-A26F-3F5D2096154E}"/>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3" name="AutoShape 25">
            <a:extLst>
              <a:ext uri="{FF2B5EF4-FFF2-40B4-BE49-F238E27FC236}">
                <a16:creationId xmlns:a16="http://schemas.microsoft.com/office/drawing/2014/main" id="{A9E21C99-7AC1-444D-A440-5C09CFCE4FCD}"/>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4" name="AutoShape 26">
            <a:extLst>
              <a:ext uri="{FF2B5EF4-FFF2-40B4-BE49-F238E27FC236}">
                <a16:creationId xmlns:a16="http://schemas.microsoft.com/office/drawing/2014/main" id="{44871B65-3F9C-D145-87CE-309FBA24990A}"/>
              </a:ext>
            </a:extLst>
          </p:cNvPr>
          <p:cNvSpPr>
            <a:spLocks noChangeArrowheads="1"/>
          </p:cNvSpPr>
          <p:nvPr/>
        </p:nvSpPr>
        <p:spPr bwMode="auto">
          <a:xfrm>
            <a:off x="42640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5" name="Rectangle 27">
            <a:extLst>
              <a:ext uri="{FF2B5EF4-FFF2-40B4-BE49-F238E27FC236}">
                <a16:creationId xmlns:a16="http://schemas.microsoft.com/office/drawing/2014/main" id="{17B1C61C-869D-C944-A57A-4B6D13B64D26}"/>
              </a:ext>
            </a:extLst>
          </p:cNvPr>
          <p:cNvSpPr>
            <a:spLocks noChangeArrowheads="1"/>
          </p:cNvSpPr>
          <p:nvPr/>
        </p:nvSpPr>
        <p:spPr bwMode="auto">
          <a:xfrm>
            <a:off x="4468813" y="5219700"/>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6" name="Rectangle 28">
            <a:extLst>
              <a:ext uri="{FF2B5EF4-FFF2-40B4-BE49-F238E27FC236}">
                <a16:creationId xmlns:a16="http://schemas.microsoft.com/office/drawing/2014/main" id="{1CB7BEDF-2067-AB40-AB88-CE70C02BB595}"/>
              </a:ext>
            </a:extLst>
          </p:cNvPr>
          <p:cNvSpPr>
            <a:spLocks noChangeArrowheads="1"/>
          </p:cNvSpPr>
          <p:nvPr/>
        </p:nvSpPr>
        <p:spPr bwMode="auto">
          <a:xfrm>
            <a:off x="4413250" y="5172075"/>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40</a:t>
            </a:r>
          </a:p>
        </p:txBody>
      </p:sp>
      <p:sp>
        <p:nvSpPr>
          <p:cNvPr id="585757" name="AutoShape 29">
            <a:extLst>
              <a:ext uri="{FF2B5EF4-FFF2-40B4-BE49-F238E27FC236}">
                <a16:creationId xmlns:a16="http://schemas.microsoft.com/office/drawing/2014/main" id="{83D02870-7111-DE4E-8345-D3AAD3757DF3}"/>
              </a:ext>
            </a:extLst>
          </p:cNvPr>
          <p:cNvSpPr>
            <a:spLocks noChangeArrowheads="1"/>
          </p:cNvSpPr>
          <p:nvPr/>
        </p:nvSpPr>
        <p:spPr bwMode="auto">
          <a:xfrm>
            <a:off x="4241800" y="4273550"/>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8" name="Rectangle 30">
            <a:extLst>
              <a:ext uri="{FF2B5EF4-FFF2-40B4-BE49-F238E27FC236}">
                <a16:creationId xmlns:a16="http://schemas.microsoft.com/office/drawing/2014/main" id="{803BAC87-F671-9E41-97ED-C9F341F4EBDE}"/>
              </a:ext>
            </a:extLst>
          </p:cNvPr>
          <p:cNvSpPr>
            <a:spLocks noChangeArrowheads="1"/>
          </p:cNvSpPr>
          <p:nvPr/>
        </p:nvSpPr>
        <p:spPr bwMode="auto">
          <a:xfrm>
            <a:off x="4240213" y="4432300"/>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9" name="AutoShape 31">
            <a:extLst>
              <a:ext uri="{FF2B5EF4-FFF2-40B4-BE49-F238E27FC236}">
                <a16:creationId xmlns:a16="http://schemas.microsoft.com/office/drawing/2014/main" id="{71A54295-9A17-524E-AE7E-A897D33A23FB}"/>
              </a:ext>
            </a:extLst>
          </p:cNvPr>
          <p:cNvSpPr>
            <a:spLocks noChangeArrowheads="1"/>
          </p:cNvSpPr>
          <p:nvPr/>
        </p:nvSpPr>
        <p:spPr bwMode="auto">
          <a:xfrm>
            <a:off x="4260850" y="4302125"/>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60" name="Freeform 32">
            <a:extLst>
              <a:ext uri="{FF2B5EF4-FFF2-40B4-BE49-F238E27FC236}">
                <a16:creationId xmlns:a16="http://schemas.microsoft.com/office/drawing/2014/main" id="{47229FED-FED9-9744-B211-F2176B3409C7}"/>
              </a:ext>
            </a:extLst>
          </p:cNvPr>
          <p:cNvSpPr>
            <a:spLocks/>
          </p:cNvSpPr>
          <p:nvPr/>
        </p:nvSpPr>
        <p:spPr bwMode="auto">
          <a:xfrm>
            <a:off x="7339013" y="71755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61" name="Freeform 33">
            <a:extLst>
              <a:ext uri="{FF2B5EF4-FFF2-40B4-BE49-F238E27FC236}">
                <a16:creationId xmlns:a16="http://schemas.microsoft.com/office/drawing/2014/main" id="{87986E60-2A39-704D-87AC-79DB577729EB}"/>
              </a:ext>
            </a:extLst>
          </p:cNvPr>
          <p:cNvSpPr>
            <a:spLocks/>
          </p:cNvSpPr>
          <p:nvPr/>
        </p:nvSpPr>
        <p:spPr bwMode="auto">
          <a:xfrm>
            <a:off x="7326313" y="717550"/>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62" name="Rectangle 34">
            <a:extLst>
              <a:ext uri="{FF2B5EF4-FFF2-40B4-BE49-F238E27FC236}">
                <a16:creationId xmlns:a16="http://schemas.microsoft.com/office/drawing/2014/main" id="{8CCB4C0D-72AA-E44F-92FC-34410CBA1F2B}"/>
              </a:ext>
            </a:extLst>
          </p:cNvPr>
          <p:cNvSpPr>
            <a:spLocks noChangeArrowheads="1"/>
          </p:cNvSpPr>
          <p:nvPr/>
        </p:nvSpPr>
        <p:spPr bwMode="auto">
          <a:xfrm>
            <a:off x="6870700" y="981075"/>
            <a:ext cx="3524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350</a:t>
            </a:r>
          </a:p>
        </p:txBody>
      </p:sp>
      <p:sp>
        <p:nvSpPr>
          <p:cNvPr id="585763" name="Freeform 35">
            <a:extLst>
              <a:ext uri="{FF2B5EF4-FFF2-40B4-BE49-F238E27FC236}">
                <a16:creationId xmlns:a16="http://schemas.microsoft.com/office/drawing/2014/main" id="{000CB812-2868-ED45-A75B-B43295D6AE65}"/>
              </a:ext>
            </a:extLst>
          </p:cNvPr>
          <p:cNvSpPr>
            <a:spLocks/>
          </p:cNvSpPr>
          <p:nvPr/>
        </p:nvSpPr>
        <p:spPr bwMode="auto">
          <a:xfrm>
            <a:off x="7339013" y="7048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64" name="AutoShape 36">
            <a:extLst>
              <a:ext uri="{FF2B5EF4-FFF2-40B4-BE49-F238E27FC236}">
                <a16:creationId xmlns:a16="http://schemas.microsoft.com/office/drawing/2014/main" id="{B87BBC25-DBB8-504A-8BA7-F90DF55BB927}"/>
              </a:ext>
            </a:extLst>
          </p:cNvPr>
          <p:cNvSpPr>
            <a:spLocks noChangeArrowheads="1"/>
          </p:cNvSpPr>
          <p:nvPr/>
        </p:nvSpPr>
        <p:spPr bwMode="auto">
          <a:xfrm>
            <a:off x="6597650" y="577850"/>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65" name="Rectangle 37">
            <a:extLst>
              <a:ext uri="{FF2B5EF4-FFF2-40B4-BE49-F238E27FC236}">
                <a16:creationId xmlns:a16="http://schemas.microsoft.com/office/drawing/2014/main" id="{17DBC45B-A891-E54E-8F2A-A5D03D201B52}"/>
              </a:ext>
            </a:extLst>
          </p:cNvPr>
          <p:cNvSpPr>
            <a:spLocks noChangeArrowheads="1"/>
          </p:cNvSpPr>
          <p:nvPr/>
        </p:nvSpPr>
        <p:spPr bwMode="auto">
          <a:xfrm>
            <a:off x="6596063" y="735013"/>
            <a:ext cx="952500" cy="4333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66" name="AutoShape 38">
            <a:extLst>
              <a:ext uri="{FF2B5EF4-FFF2-40B4-BE49-F238E27FC236}">
                <a16:creationId xmlns:a16="http://schemas.microsoft.com/office/drawing/2014/main" id="{B857AB45-A2D2-5749-A82D-A21CE187B437}"/>
              </a:ext>
            </a:extLst>
          </p:cNvPr>
          <p:cNvSpPr>
            <a:spLocks noChangeArrowheads="1"/>
          </p:cNvSpPr>
          <p:nvPr/>
        </p:nvSpPr>
        <p:spPr bwMode="auto">
          <a:xfrm>
            <a:off x="6616700" y="603250"/>
            <a:ext cx="692150" cy="2444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67" name="AutoShape 39">
            <a:extLst>
              <a:ext uri="{FF2B5EF4-FFF2-40B4-BE49-F238E27FC236}">
                <a16:creationId xmlns:a16="http://schemas.microsoft.com/office/drawing/2014/main" id="{0BCC9CA6-FD69-B14B-AFB1-308560B1D5C4}"/>
              </a:ext>
            </a:extLst>
          </p:cNvPr>
          <p:cNvSpPr>
            <a:spLocks noChangeArrowheads="1"/>
          </p:cNvSpPr>
          <p:nvPr/>
        </p:nvSpPr>
        <p:spPr bwMode="auto">
          <a:xfrm>
            <a:off x="6588125" y="1279525"/>
            <a:ext cx="744538" cy="2825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68" name="Rectangle 40">
            <a:extLst>
              <a:ext uri="{FF2B5EF4-FFF2-40B4-BE49-F238E27FC236}">
                <a16:creationId xmlns:a16="http://schemas.microsoft.com/office/drawing/2014/main" id="{B0C0FDF0-ACD2-BE49-8437-C87E791E7E6C}"/>
              </a:ext>
            </a:extLst>
          </p:cNvPr>
          <p:cNvSpPr>
            <a:spLocks noChangeArrowheads="1"/>
          </p:cNvSpPr>
          <p:nvPr/>
        </p:nvSpPr>
        <p:spPr bwMode="auto">
          <a:xfrm>
            <a:off x="6586538" y="1443038"/>
            <a:ext cx="971550" cy="16716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69" name="AutoShape 41">
            <a:extLst>
              <a:ext uri="{FF2B5EF4-FFF2-40B4-BE49-F238E27FC236}">
                <a16:creationId xmlns:a16="http://schemas.microsoft.com/office/drawing/2014/main" id="{AC97C26E-DBA3-E541-807A-E5130F942660}"/>
              </a:ext>
            </a:extLst>
          </p:cNvPr>
          <p:cNvSpPr>
            <a:spLocks noChangeArrowheads="1"/>
          </p:cNvSpPr>
          <p:nvPr/>
        </p:nvSpPr>
        <p:spPr bwMode="auto">
          <a:xfrm>
            <a:off x="6607175" y="1311275"/>
            <a:ext cx="706438" cy="10636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0" name="Rectangle 42">
            <a:extLst>
              <a:ext uri="{FF2B5EF4-FFF2-40B4-BE49-F238E27FC236}">
                <a16:creationId xmlns:a16="http://schemas.microsoft.com/office/drawing/2014/main" id="{95995B58-D5A9-AA40-8970-0DE81CD1B69A}"/>
              </a:ext>
            </a:extLst>
          </p:cNvPr>
          <p:cNvSpPr>
            <a:spLocks noChangeArrowheads="1"/>
          </p:cNvSpPr>
          <p:nvPr/>
        </p:nvSpPr>
        <p:spPr bwMode="auto">
          <a:xfrm>
            <a:off x="6596063" y="3414713"/>
            <a:ext cx="969962" cy="906462"/>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1" name="AutoShape 43">
            <a:extLst>
              <a:ext uri="{FF2B5EF4-FFF2-40B4-BE49-F238E27FC236}">
                <a16:creationId xmlns:a16="http://schemas.microsoft.com/office/drawing/2014/main" id="{34B9C783-385B-BB41-915A-A089FE8CA060}"/>
              </a:ext>
            </a:extLst>
          </p:cNvPr>
          <p:cNvSpPr>
            <a:spLocks noChangeArrowheads="1"/>
          </p:cNvSpPr>
          <p:nvPr/>
        </p:nvSpPr>
        <p:spPr bwMode="auto">
          <a:xfrm>
            <a:off x="6616700" y="3267075"/>
            <a:ext cx="698500" cy="70643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2" name="AutoShape 44">
            <a:extLst>
              <a:ext uri="{FF2B5EF4-FFF2-40B4-BE49-F238E27FC236}">
                <a16:creationId xmlns:a16="http://schemas.microsoft.com/office/drawing/2014/main" id="{9C20BBD7-B135-1643-AABD-D3E8877BAC22}"/>
              </a:ext>
            </a:extLst>
          </p:cNvPr>
          <p:cNvSpPr>
            <a:spLocks noChangeArrowheads="1"/>
          </p:cNvSpPr>
          <p:nvPr/>
        </p:nvSpPr>
        <p:spPr bwMode="auto">
          <a:xfrm>
            <a:off x="6592888" y="4418013"/>
            <a:ext cx="730250" cy="3587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3" name="Rectangle 45">
            <a:extLst>
              <a:ext uri="{FF2B5EF4-FFF2-40B4-BE49-F238E27FC236}">
                <a16:creationId xmlns:a16="http://schemas.microsoft.com/office/drawing/2014/main" id="{C781E296-C552-AC4C-AA65-7B88AD1CFFF4}"/>
              </a:ext>
            </a:extLst>
          </p:cNvPr>
          <p:cNvSpPr>
            <a:spLocks noChangeArrowheads="1"/>
          </p:cNvSpPr>
          <p:nvPr/>
        </p:nvSpPr>
        <p:spPr bwMode="auto">
          <a:xfrm>
            <a:off x="6591300" y="4549775"/>
            <a:ext cx="952500" cy="395288"/>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4" name="AutoShape 46">
            <a:extLst>
              <a:ext uri="{FF2B5EF4-FFF2-40B4-BE49-F238E27FC236}">
                <a16:creationId xmlns:a16="http://schemas.microsoft.com/office/drawing/2014/main" id="{33249D4B-ECD9-224D-8F2E-DFBCD8508396}"/>
              </a:ext>
            </a:extLst>
          </p:cNvPr>
          <p:cNvSpPr>
            <a:spLocks noChangeArrowheads="1"/>
          </p:cNvSpPr>
          <p:nvPr/>
        </p:nvSpPr>
        <p:spPr bwMode="auto">
          <a:xfrm>
            <a:off x="6611938" y="4443413"/>
            <a:ext cx="692150" cy="3587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5" name="Freeform 47">
            <a:extLst>
              <a:ext uri="{FF2B5EF4-FFF2-40B4-BE49-F238E27FC236}">
                <a16:creationId xmlns:a16="http://schemas.microsoft.com/office/drawing/2014/main" id="{624BD026-52EF-9B4A-915A-F61E7115CC93}"/>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76" name="Rectangle 48">
            <a:extLst>
              <a:ext uri="{FF2B5EF4-FFF2-40B4-BE49-F238E27FC236}">
                <a16:creationId xmlns:a16="http://schemas.microsoft.com/office/drawing/2014/main" id="{39AC81BE-3583-9147-837C-F2BC6FF12019}"/>
              </a:ext>
            </a:extLst>
          </p:cNvPr>
          <p:cNvSpPr>
            <a:spLocks noChangeArrowheads="1"/>
          </p:cNvSpPr>
          <p:nvPr/>
        </p:nvSpPr>
        <p:spPr bwMode="auto">
          <a:xfrm>
            <a:off x="4408488" y="6118225"/>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7" name="Freeform 49">
            <a:extLst>
              <a:ext uri="{FF2B5EF4-FFF2-40B4-BE49-F238E27FC236}">
                <a16:creationId xmlns:a16="http://schemas.microsoft.com/office/drawing/2014/main" id="{61B8302C-D141-7045-BC94-313480152BCD}"/>
              </a:ext>
            </a:extLst>
          </p:cNvPr>
          <p:cNvSpPr>
            <a:spLocks/>
          </p:cNvSpPr>
          <p:nvPr/>
        </p:nvSpPr>
        <p:spPr bwMode="auto">
          <a:xfrm>
            <a:off x="4822825" y="5748338"/>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78" name="AutoShape 50">
            <a:extLst>
              <a:ext uri="{FF2B5EF4-FFF2-40B4-BE49-F238E27FC236}">
                <a16:creationId xmlns:a16="http://schemas.microsoft.com/office/drawing/2014/main" id="{B62DDDB7-601A-9B4B-882E-5FA2E228BCA2}"/>
              </a:ext>
            </a:extLst>
          </p:cNvPr>
          <p:cNvSpPr>
            <a:spLocks noChangeArrowheads="1"/>
          </p:cNvSpPr>
          <p:nvPr/>
        </p:nvSpPr>
        <p:spPr bwMode="auto">
          <a:xfrm>
            <a:off x="4251325" y="5662613"/>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9" name="Rectangle 51">
            <a:extLst>
              <a:ext uri="{FF2B5EF4-FFF2-40B4-BE49-F238E27FC236}">
                <a16:creationId xmlns:a16="http://schemas.microsoft.com/office/drawing/2014/main" id="{FBB2E1F5-5AD1-9B47-A9E3-C9825AD87561}"/>
              </a:ext>
            </a:extLst>
          </p:cNvPr>
          <p:cNvSpPr>
            <a:spLocks noChangeArrowheads="1"/>
          </p:cNvSpPr>
          <p:nvPr/>
        </p:nvSpPr>
        <p:spPr bwMode="auto">
          <a:xfrm>
            <a:off x="4246563" y="5810250"/>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0" name="Rectangle 52">
            <a:extLst>
              <a:ext uri="{FF2B5EF4-FFF2-40B4-BE49-F238E27FC236}">
                <a16:creationId xmlns:a16="http://schemas.microsoft.com/office/drawing/2014/main" id="{27E04115-55CF-BA40-A792-D6B662B0CD13}"/>
              </a:ext>
            </a:extLst>
          </p:cNvPr>
          <p:cNvSpPr>
            <a:spLocks noChangeArrowheads="1"/>
          </p:cNvSpPr>
          <p:nvPr/>
        </p:nvSpPr>
        <p:spPr bwMode="auto">
          <a:xfrm>
            <a:off x="4357688" y="6069013"/>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1" name="AutoShape 53">
            <a:extLst>
              <a:ext uri="{FF2B5EF4-FFF2-40B4-BE49-F238E27FC236}">
                <a16:creationId xmlns:a16="http://schemas.microsoft.com/office/drawing/2014/main" id="{F19556D7-FCAB-9E4E-B44A-8A2BCB548C32}"/>
              </a:ext>
            </a:extLst>
          </p:cNvPr>
          <p:cNvSpPr>
            <a:spLocks noChangeArrowheads="1"/>
          </p:cNvSpPr>
          <p:nvPr/>
        </p:nvSpPr>
        <p:spPr bwMode="auto">
          <a:xfrm>
            <a:off x="4267200" y="5688013"/>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4" name="Rectangle 56">
            <a:extLst>
              <a:ext uri="{FF2B5EF4-FFF2-40B4-BE49-F238E27FC236}">
                <a16:creationId xmlns:a16="http://schemas.microsoft.com/office/drawing/2014/main" id="{3F704A75-804F-B846-AC29-0763EA3F0795}"/>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585785" name="Rectangle 57">
            <a:extLst>
              <a:ext uri="{FF2B5EF4-FFF2-40B4-BE49-F238E27FC236}">
                <a16:creationId xmlns:a16="http://schemas.microsoft.com/office/drawing/2014/main" id="{D12E0CAB-EB43-0E43-B60D-039E8A6447FD}"/>
              </a:ext>
            </a:extLst>
          </p:cNvPr>
          <p:cNvSpPr>
            <a:spLocks noChangeArrowheads="1"/>
          </p:cNvSpPr>
          <p:nvPr/>
        </p:nvSpPr>
        <p:spPr bwMode="auto">
          <a:xfrm>
            <a:off x="7269163" y="4330700"/>
            <a:ext cx="679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(500 SM)</a:t>
            </a:r>
          </a:p>
        </p:txBody>
      </p:sp>
      <p:sp>
        <p:nvSpPr>
          <p:cNvPr id="585786" name="Rectangle 58">
            <a:extLst>
              <a:ext uri="{FF2B5EF4-FFF2-40B4-BE49-F238E27FC236}">
                <a16:creationId xmlns:a16="http://schemas.microsoft.com/office/drawing/2014/main" id="{CA00E828-CBF7-EA41-9F68-C35248D1D87E}"/>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585787" name="Line 59">
            <a:extLst>
              <a:ext uri="{FF2B5EF4-FFF2-40B4-BE49-F238E27FC236}">
                <a16:creationId xmlns:a16="http://schemas.microsoft.com/office/drawing/2014/main" id="{E906C9EF-6E84-8A4F-A146-18705885228D}"/>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8" name="Line 60">
            <a:extLst>
              <a:ext uri="{FF2B5EF4-FFF2-40B4-BE49-F238E27FC236}">
                <a16:creationId xmlns:a16="http://schemas.microsoft.com/office/drawing/2014/main" id="{05656C10-04A8-9C43-B9A7-D90066071342}"/>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9" name="Line 61">
            <a:extLst>
              <a:ext uri="{FF2B5EF4-FFF2-40B4-BE49-F238E27FC236}">
                <a16:creationId xmlns:a16="http://schemas.microsoft.com/office/drawing/2014/main" id="{17249FB3-5BE8-9F48-8B6A-8A0A5EDFC452}"/>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90" name="Line 62">
            <a:extLst>
              <a:ext uri="{FF2B5EF4-FFF2-40B4-BE49-F238E27FC236}">
                <a16:creationId xmlns:a16="http://schemas.microsoft.com/office/drawing/2014/main" id="{1F44D7E1-895C-C440-9856-2EA36A3D6804}"/>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91" name="Line 63">
            <a:extLst>
              <a:ext uri="{FF2B5EF4-FFF2-40B4-BE49-F238E27FC236}">
                <a16:creationId xmlns:a16="http://schemas.microsoft.com/office/drawing/2014/main" id="{35B0DB4C-858E-AD4D-9CAC-9DA05DF835F6}"/>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92" name="Line 64">
            <a:extLst>
              <a:ext uri="{FF2B5EF4-FFF2-40B4-BE49-F238E27FC236}">
                <a16:creationId xmlns:a16="http://schemas.microsoft.com/office/drawing/2014/main" id="{0182AE20-F6D2-5341-8C7C-75DF01849F8A}"/>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01" name="Line 73">
            <a:extLst>
              <a:ext uri="{FF2B5EF4-FFF2-40B4-BE49-F238E27FC236}">
                <a16:creationId xmlns:a16="http://schemas.microsoft.com/office/drawing/2014/main" id="{AB40F132-471B-6E47-AD9C-7178AA6A89FD}"/>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02" name="Line 74">
            <a:extLst>
              <a:ext uri="{FF2B5EF4-FFF2-40B4-BE49-F238E27FC236}">
                <a16:creationId xmlns:a16="http://schemas.microsoft.com/office/drawing/2014/main" id="{12344E18-4C2C-4446-8CA4-BCCBF1825FC8}"/>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03" name="Rectangle 75">
            <a:extLst>
              <a:ext uri="{FF2B5EF4-FFF2-40B4-BE49-F238E27FC236}">
                <a16:creationId xmlns:a16="http://schemas.microsoft.com/office/drawing/2014/main" id="{D1AA56EA-0015-0F4B-87AE-A8D61B08B88E}"/>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04" name="Rectangle 76">
            <a:extLst>
              <a:ext uri="{FF2B5EF4-FFF2-40B4-BE49-F238E27FC236}">
                <a16:creationId xmlns:a16="http://schemas.microsoft.com/office/drawing/2014/main" id="{0D6C4B80-F8D5-9743-9D76-F6B5EFC7106C}"/>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T - B - B</a:t>
            </a:r>
          </a:p>
        </p:txBody>
      </p:sp>
      <p:sp>
        <p:nvSpPr>
          <p:cNvPr id="585805" name="Rectangle 77">
            <a:extLst>
              <a:ext uri="{FF2B5EF4-FFF2-40B4-BE49-F238E27FC236}">
                <a16:creationId xmlns:a16="http://schemas.microsoft.com/office/drawing/2014/main" id="{9A4F1F12-BCBE-A545-B65D-242F33BB93BF}"/>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Y - E</a:t>
            </a:r>
          </a:p>
        </p:txBody>
      </p:sp>
      <p:sp>
        <p:nvSpPr>
          <p:cNvPr id="585806" name="Rectangle 78">
            <a:extLst>
              <a:ext uri="{FF2B5EF4-FFF2-40B4-BE49-F238E27FC236}">
                <a16:creationId xmlns:a16="http://schemas.microsoft.com/office/drawing/2014/main" id="{FA5832AD-A254-6841-89BD-D393C55BD6AF}"/>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12</a:t>
            </a:r>
          </a:p>
        </p:txBody>
      </p:sp>
      <p:sp>
        <p:nvSpPr>
          <p:cNvPr id="585808" name="Rectangle 80">
            <a:extLst>
              <a:ext uri="{FF2B5EF4-FFF2-40B4-BE49-F238E27FC236}">
                <a16:creationId xmlns:a16="http://schemas.microsoft.com/office/drawing/2014/main" id="{3A44B35E-9A6A-E54D-9818-B1D4634AE018}"/>
              </a:ext>
            </a:extLst>
          </p:cNvPr>
          <p:cNvSpPr>
            <a:spLocks noChangeArrowheads="1"/>
          </p:cNvSpPr>
          <p:nvPr/>
        </p:nvSpPr>
        <p:spPr bwMode="auto">
          <a:xfrm>
            <a:off x="4181475" y="20224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ABRAHAM</a:t>
            </a:r>
          </a:p>
        </p:txBody>
      </p:sp>
      <p:sp>
        <p:nvSpPr>
          <p:cNvPr id="585809" name="Rectangle 81">
            <a:extLst>
              <a:ext uri="{FF2B5EF4-FFF2-40B4-BE49-F238E27FC236}">
                <a16:creationId xmlns:a16="http://schemas.microsoft.com/office/drawing/2014/main" id="{15A2C17A-EAF1-844C-B515-9876708F5E00}"/>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I - I</a:t>
            </a:r>
          </a:p>
        </p:txBody>
      </p:sp>
      <p:sp>
        <p:nvSpPr>
          <p:cNvPr id="585810" name="Line 82">
            <a:extLst>
              <a:ext uri="{FF2B5EF4-FFF2-40B4-BE49-F238E27FC236}">
                <a16:creationId xmlns:a16="http://schemas.microsoft.com/office/drawing/2014/main" id="{AD1AF13D-678F-2341-B28E-88937E2374CD}"/>
              </a:ext>
            </a:extLst>
          </p:cNvPr>
          <p:cNvSpPr>
            <a:spLocks noChangeShapeType="1"/>
          </p:cNvSpPr>
          <p:nvPr/>
        </p:nvSpPr>
        <p:spPr bwMode="auto">
          <a:xfrm>
            <a:off x="42878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11" name="Line 83">
            <a:extLst>
              <a:ext uri="{FF2B5EF4-FFF2-40B4-BE49-F238E27FC236}">
                <a16:creationId xmlns:a16="http://schemas.microsoft.com/office/drawing/2014/main" id="{B56476A3-5C97-AB45-9F65-F47A95B44DFC}"/>
              </a:ext>
            </a:extLst>
          </p:cNvPr>
          <p:cNvSpPr>
            <a:spLocks noChangeShapeType="1"/>
          </p:cNvSpPr>
          <p:nvPr/>
        </p:nvSpPr>
        <p:spPr bwMode="auto">
          <a:xfrm>
            <a:off x="42846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14" name="Rectangle 86">
            <a:extLst>
              <a:ext uri="{FF2B5EF4-FFF2-40B4-BE49-F238E27FC236}">
                <a16:creationId xmlns:a16="http://schemas.microsoft.com/office/drawing/2014/main" id="{08CCEC1C-5B59-2A4A-8E2F-B3E338083B72}"/>
              </a:ext>
            </a:extLst>
          </p:cNvPr>
          <p:cNvSpPr>
            <a:spLocks noChangeArrowheads="1"/>
          </p:cNvSpPr>
          <p:nvPr/>
        </p:nvSpPr>
        <p:spPr bwMode="auto">
          <a:xfrm>
            <a:off x="45339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430</a:t>
            </a:r>
          </a:p>
        </p:txBody>
      </p:sp>
      <p:sp>
        <p:nvSpPr>
          <p:cNvPr id="585815" name="Line 87">
            <a:extLst>
              <a:ext uri="{FF2B5EF4-FFF2-40B4-BE49-F238E27FC236}">
                <a16:creationId xmlns:a16="http://schemas.microsoft.com/office/drawing/2014/main" id="{36616F33-AFBA-544B-8D16-53FC0BA370D2}"/>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16" name="Line 88">
            <a:extLst>
              <a:ext uri="{FF2B5EF4-FFF2-40B4-BE49-F238E27FC236}">
                <a16:creationId xmlns:a16="http://schemas.microsoft.com/office/drawing/2014/main" id="{BF79B74F-A363-164E-A341-30985E1A1104}"/>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17" name="Line 89">
            <a:extLst>
              <a:ext uri="{FF2B5EF4-FFF2-40B4-BE49-F238E27FC236}">
                <a16:creationId xmlns:a16="http://schemas.microsoft.com/office/drawing/2014/main" id="{2F0F8B90-4526-E247-A5E0-C1BB6CC73F24}"/>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18" name="Line 90">
            <a:extLst>
              <a:ext uri="{FF2B5EF4-FFF2-40B4-BE49-F238E27FC236}">
                <a16:creationId xmlns:a16="http://schemas.microsoft.com/office/drawing/2014/main" id="{E2ACD366-17F2-1B4B-8EE1-9C56FD277C0C}"/>
              </a:ext>
            </a:extLst>
          </p:cNvPr>
          <p:cNvSpPr>
            <a:spLocks noChangeShapeType="1"/>
          </p:cNvSpPr>
          <p:nvPr/>
        </p:nvSpPr>
        <p:spPr bwMode="auto">
          <a:xfrm>
            <a:off x="4284663" y="46545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19" name="Line 91">
            <a:extLst>
              <a:ext uri="{FF2B5EF4-FFF2-40B4-BE49-F238E27FC236}">
                <a16:creationId xmlns:a16="http://schemas.microsoft.com/office/drawing/2014/main" id="{04B37178-64E8-9549-81EC-263E46F03C28}"/>
              </a:ext>
            </a:extLst>
          </p:cNvPr>
          <p:cNvSpPr>
            <a:spLocks noChangeShapeType="1"/>
          </p:cNvSpPr>
          <p:nvPr/>
        </p:nvSpPr>
        <p:spPr bwMode="auto">
          <a:xfrm>
            <a:off x="4284663" y="48323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20" name="Line 92">
            <a:extLst>
              <a:ext uri="{FF2B5EF4-FFF2-40B4-BE49-F238E27FC236}">
                <a16:creationId xmlns:a16="http://schemas.microsoft.com/office/drawing/2014/main" id="{75F04634-50B8-F04E-A15E-B90778949EF2}"/>
              </a:ext>
            </a:extLst>
          </p:cNvPr>
          <p:cNvSpPr>
            <a:spLocks noChangeShapeType="1"/>
          </p:cNvSpPr>
          <p:nvPr/>
        </p:nvSpPr>
        <p:spPr bwMode="auto">
          <a:xfrm>
            <a:off x="4284663" y="50101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21" name="Line 93">
            <a:extLst>
              <a:ext uri="{FF2B5EF4-FFF2-40B4-BE49-F238E27FC236}">
                <a16:creationId xmlns:a16="http://schemas.microsoft.com/office/drawing/2014/main" id="{50F32E78-9702-B247-AFA0-79775A01B900}"/>
              </a:ext>
            </a:extLst>
          </p:cNvPr>
          <p:cNvSpPr>
            <a:spLocks noChangeShapeType="1"/>
          </p:cNvSpPr>
          <p:nvPr/>
        </p:nvSpPr>
        <p:spPr bwMode="auto">
          <a:xfrm>
            <a:off x="4284663" y="51879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22" name="Line 94">
            <a:extLst>
              <a:ext uri="{FF2B5EF4-FFF2-40B4-BE49-F238E27FC236}">
                <a16:creationId xmlns:a16="http://schemas.microsoft.com/office/drawing/2014/main" id="{6BCC901C-4F0A-A74D-9B0C-43927496A466}"/>
              </a:ext>
            </a:extLst>
          </p:cNvPr>
          <p:cNvSpPr>
            <a:spLocks noChangeShapeType="1"/>
          </p:cNvSpPr>
          <p:nvPr/>
        </p:nvSpPr>
        <p:spPr bwMode="auto">
          <a:xfrm>
            <a:off x="4297363" y="53657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24" name="Rectangle 96">
            <a:extLst>
              <a:ext uri="{FF2B5EF4-FFF2-40B4-BE49-F238E27FC236}">
                <a16:creationId xmlns:a16="http://schemas.microsoft.com/office/drawing/2014/main" id="{8D5266BB-9229-4F42-8BF4-27DD0D28B013}"/>
              </a:ext>
            </a:extLst>
          </p:cNvPr>
          <p:cNvSpPr>
            <a:spLocks noChangeArrowheads="1"/>
          </p:cNvSpPr>
          <p:nvPr/>
        </p:nvSpPr>
        <p:spPr bwMode="auto">
          <a:xfrm>
            <a:off x="4448175" y="4657725"/>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Sinai</a:t>
            </a:r>
          </a:p>
        </p:txBody>
      </p:sp>
      <p:sp>
        <p:nvSpPr>
          <p:cNvPr id="585825" name="Rectangle 97">
            <a:extLst>
              <a:ext uri="{FF2B5EF4-FFF2-40B4-BE49-F238E27FC236}">
                <a16:creationId xmlns:a16="http://schemas.microsoft.com/office/drawing/2014/main" id="{BB1D0619-4019-8645-9D22-68EF21746C2F}"/>
              </a:ext>
            </a:extLst>
          </p:cNvPr>
          <p:cNvSpPr>
            <a:spLocks noChangeArrowheads="1"/>
          </p:cNvSpPr>
          <p:nvPr/>
        </p:nvSpPr>
        <p:spPr bwMode="auto">
          <a:xfrm>
            <a:off x="4367213" y="4841875"/>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 - S - U</a:t>
            </a:r>
          </a:p>
        </p:txBody>
      </p:sp>
      <p:sp>
        <p:nvSpPr>
          <p:cNvPr id="585826" name="Rectangle 98">
            <a:extLst>
              <a:ext uri="{FF2B5EF4-FFF2-40B4-BE49-F238E27FC236}">
                <a16:creationId xmlns:a16="http://schemas.microsoft.com/office/drawing/2014/main" id="{BA6D4C61-1486-C248-8595-8378EC09E72C}"/>
              </a:ext>
            </a:extLst>
          </p:cNvPr>
          <p:cNvSpPr>
            <a:spLocks noChangeArrowheads="1"/>
          </p:cNvSpPr>
          <p:nvPr/>
        </p:nvSpPr>
        <p:spPr bwMode="auto">
          <a:xfrm>
            <a:off x="4203700" y="501332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Kades Barnea</a:t>
            </a:r>
          </a:p>
        </p:txBody>
      </p:sp>
      <p:sp>
        <p:nvSpPr>
          <p:cNvPr id="585827" name="Rectangle 99">
            <a:extLst>
              <a:ext uri="{FF2B5EF4-FFF2-40B4-BE49-F238E27FC236}">
                <a16:creationId xmlns:a16="http://schemas.microsoft.com/office/drawing/2014/main" id="{E2F73DFF-D379-9546-B752-D82A93821481}"/>
              </a:ext>
            </a:extLst>
          </p:cNvPr>
          <p:cNvSpPr>
            <a:spLocks noChangeArrowheads="1"/>
          </p:cNvSpPr>
          <p:nvPr/>
        </p:nvSpPr>
        <p:spPr bwMode="auto">
          <a:xfrm>
            <a:off x="4559300" y="5197475"/>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40</a:t>
            </a:r>
          </a:p>
        </p:txBody>
      </p:sp>
      <p:sp>
        <p:nvSpPr>
          <p:cNvPr id="585829" name="Line 101">
            <a:extLst>
              <a:ext uri="{FF2B5EF4-FFF2-40B4-BE49-F238E27FC236}">
                <a16:creationId xmlns:a16="http://schemas.microsoft.com/office/drawing/2014/main" id="{F399ADEE-1C39-E243-97C9-D1DBBAF80F2C}"/>
              </a:ext>
            </a:extLst>
          </p:cNvPr>
          <p:cNvSpPr>
            <a:spLocks noChangeShapeType="1"/>
          </p:cNvSpPr>
          <p:nvPr/>
        </p:nvSpPr>
        <p:spPr bwMode="auto">
          <a:xfrm>
            <a:off x="4278313" y="5543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31" name="Line 103">
            <a:extLst>
              <a:ext uri="{FF2B5EF4-FFF2-40B4-BE49-F238E27FC236}">
                <a16:creationId xmlns:a16="http://schemas.microsoft.com/office/drawing/2014/main" id="{4964D5CA-0C11-7145-881B-3E1705483634}"/>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32" name="Line 104">
            <a:extLst>
              <a:ext uri="{FF2B5EF4-FFF2-40B4-BE49-F238E27FC236}">
                <a16:creationId xmlns:a16="http://schemas.microsoft.com/office/drawing/2014/main" id="{BDB4511C-1A09-8743-9986-746E31CE19C5}"/>
              </a:ext>
            </a:extLst>
          </p:cNvPr>
          <p:cNvSpPr>
            <a:spLocks noChangeShapeType="1"/>
          </p:cNvSpPr>
          <p:nvPr/>
        </p:nvSpPr>
        <p:spPr bwMode="auto">
          <a:xfrm>
            <a:off x="4278313" y="60325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33" name="Line 105">
            <a:extLst>
              <a:ext uri="{FF2B5EF4-FFF2-40B4-BE49-F238E27FC236}">
                <a16:creationId xmlns:a16="http://schemas.microsoft.com/office/drawing/2014/main" id="{C04FB01E-4691-F948-AC50-2AB8CC57AACF}"/>
              </a:ext>
            </a:extLst>
          </p:cNvPr>
          <p:cNvSpPr>
            <a:spLocks noChangeShapeType="1"/>
          </p:cNvSpPr>
          <p:nvPr/>
        </p:nvSpPr>
        <p:spPr bwMode="auto">
          <a:xfrm>
            <a:off x="4278313" y="62230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34" name="Rectangle 106">
            <a:extLst>
              <a:ext uri="{FF2B5EF4-FFF2-40B4-BE49-F238E27FC236}">
                <a16:creationId xmlns:a16="http://schemas.microsoft.com/office/drawing/2014/main" id="{D05244F0-C0BF-5741-8401-67C5C72F62E8}"/>
              </a:ext>
            </a:extLst>
          </p:cNvPr>
          <p:cNvSpPr>
            <a:spLocks noChangeArrowheads="1"/>
          </p:cNvSpPr>
          <p:nvPr/>
        </p:nvSpPr>
        <p:spPr bwMode="auto">
          <a:xfrm>
            <a:off x="4281488" y="5635625"/>
            <a:ext cx="587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YOSUA</a:t>
            </a:r>
          </a:p>
        </p:txBody>
      </p:sp>
      <p:sp>
        <p:nvSpPr>
          <p:cNvPr id="585835" name="Rectangle 107">
            <a:extLst>
              <a:ext uri="{FF2B5EF4-FFF2-40B4-BE49-F238E27FC236}">
                <a16:creationId xmlns:a16="http://schemas.microsoft.com/office/drawing/2014/main" id="{3AFFB3BF-1106-274A-AD6D-3850A9EAAB6A}"/>
              </a:ext>
            </a:extLst>
          </p:cNvPr>
          <p:cNvSpPr>
            <a:spLocks noChangeArrowheads="1"/>
          </p:cNvSpPr>
          <p:nvPr/>
        </p:nvSpPr>
        <p:spPr bwMode="auto">
          <a:xfrm>
            <a:off x="4346575" y="5851525"/>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Yerikho/Ai</a:t>
            </a:r>
          </a:p>
        </p:txBody>
      </p:sp>
      <p:sp>
        <p:nvSpPr>
          <p:cNvPr id="585836" name="Rectangle 108">
            <a:extLst>
              <a:ext uri="{FF2B5EF4-FFF2-40B4-BE49-F238E27FC236}">
                <a16:creationId xmlns:a16="http://schemas.microsoft.com/office/drawing/2014/main" id="{564F3C30-2146-9D49-87D6-88AF54F48443}"/>
              </a:ext>
            </a:extLst>
          </p:cNvPr>
          <p:cNvSpPr>
            <a:spLocks noChangeArrowheads="1"/>
          </p:cNvSpPr>
          <p:nvPr/>
        </p:nvSpPr>
        <p:spPr bwMode="auto">
          <a:xfrm>
            <a:off x="4264025" y="6042025"/>
            <a:ext cx="898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Tanah Dibagi</a:t>
            </a:r>
          </a:p>
        </p:txBody>
      </p:sp>
      <p:sp>
        <p:nvSpPr>
          <p:cNvPr id="585837" name="Line 109">
            <a:extLst>
              <a:ext uri="{FF2B5EF4-FFF2-40B4-BE49-F238E27FC236}">
                <a16:creationId xmlns:a16="http://schemas.microsoft.com/office/drawing/2014/main" id="{EF18C08E-24D2-5545-8322-0D51E9B84318}"/>
              </a:ext>
            </a:extLst>
          </p:cNvPr>
          <p:cNvSpPr>
            <a:spLocks noChangeShapeType="1"/>
          </p:cNvSpPr>
          <p:nvPr/>
        </p:nvSpPr>
        <p:spPr bwMode="auto">
          <a:xfrm>
            <a:off x="6634163" y="9398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38" name="Line 110">
            <a:extLst>
              <a:ext uri="{FF2B5EF4-FFF2-40B4-BE49-F238E27FC236}">
                <a16:creationId xmlns:a16="http://schemas.microsoft.com/office/drawing/2014/main" id="{553F51CC-9FDD-FD41-AA43-1B15C7D48852}"/>
              </a:ext>
            </a:extLst>
          </p:cNvPr>
          <p:cNvSpPr>
            <a:spLocks noChangeShapeType="1"/>
          </p:cNvSpPr>
          <p:nvPr/>
        </p:nvSpPr>
        <p:spPr bwMode="auto">
          <a:xfrm>
            <a:off x="6627813" y="11112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39" name="Rectangle 111">
            <a:extLst>
              <a:ext uri="{FF2B5EF4-FFF2-40B4-BE49-F238E27FC236}">
                <a16:creationId xmlns:a16="http://schemas.microsoft.com/office/drawing/2014/main" id="{6C5E9CE3-BE3F-4242-BD1E-489D2716ABB8}"/>
              </a:ext>
            </a:extLst>
          </p:cNvPr>
          <p:cNvSpPr>
            <a:spLocks noChangeArrowheads="1"/>
          </p:cNvSpPr>
          <p:nvPr/>
        </p:nvSpPr>
        <p:spPr bwMode="auto">
          <a:xfrm>
            <a:off x="6845300" y="930275"/>
            <a:ext cx="3905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350</a:t>
            </a:r>
          </a:p>
        </p:txBody>
      </p:sp>
      <p:sp>
        <p:nvSpPr>
          <p:cNvPr id="585842" name="Line 114">
            <a:extLst>
              <a:ext uri="{FF2B5EF4-FFF2-40B4-BE49-F238E27FC236}">
                <a16:creationId xmlns:a16="http://schemas.microsoft.com/office/drawing/2014/main" id="{CE160EB1-E820-7547-95BF-04EF505BFA6E}"/>
              </a:ext>
            </a:extLst>
          </p:cNvPr>
          <p:cNvSpPr>
            <a:spLocks noChangeShapeType="1"/>
          </p:cNvSpPr>
          <p:nvPr/>
        </p:nvSpPr>
        <p:spPr bwMode="auto">
          <a:xfrm>
            <a:off x="6627813" y="17843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43" name="Line 115">
            <a:extLst>
              <a:ext uri="{FF2B5EF4-FFF2-40B4-BE49-F238E27FC236}">
                <a16:creationId xmlns:a16="http://schemas.microsoft.com/office/drawing/2014/main" id="{F7E6728C-DCBE-DA4A-B006-8B9435B8DCB4}"/>
              </a:ext>
            </a:extLst>
          </p:cNvPr>
          <p:cNvSpPr>
            <a:spLocks noChangeShapeType="1"/>
          </p:cNvSpPr>
          <p:nvPr/>
        </p:nvSpPr>
        <p:spPr bwMode="auto">
          <a:xfrm>
            <a:off x="6615113" y="24828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44" name="Line 116">
            <a:extLst>
              <a:ext uri="{FF2B5EF4-FFF2-40B4-BE49-F238E27FC236}">
                <a16:creationId xmlns:a16="http://schemas.microsoft.com/office/drawing/2014/main" id="{63BD7486-2CB6-8748-8458-6051F1D6A8FB}"/>
              </a:ext>
            </a:extLst>
          </p:cNvPr>
          <p:cNvSpPr>
            <a:spLocks noChangeShapeType="1"/>
          </p:cNvSpPr>
          <p:nvPr/>
        </p:nvSpPr>
        <p:spPr bwMode="auto">
          <a:xfrm>
            <a:off x="6615113" y="26606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47" name="Rectangle 119">
            <a:extLst>
              <a:ext uri="{FF2B5EF4-FFF2-40B4-BE49-F238E27FC236}">
                <a16:creationId xmlns:a16="http://schemas.microsoft.com/office/drawing/2014/main" id="{136484EA-3664-1E42-98CA-0A01287B6E59}"/>
              </a:ext>
            </a:extLst>
          </p:cNvPr>
          <p:cNvSpPr>
            <a:spLocks noChangeArrowheads="1"/>
          </p:cNvSpPr>
          <p:nvPr/>
        </p:nvSpPr>
        <p:spPr bwMode="auto">
          <a:xfrm>
            <a:off x="6680200" y="2143125"/>
            <a:ext cx="752475" cy="211138"/>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10              2</a:t>
            </a:r>
          </a:p>
        </p:txBody>
      </p:sp>
      <p:sp>
        <p:nvSpPr>
          <p:cNvPr id="585848" name="Rectangle 120">
            <a:extLst>
              <a:ext uri="{FF2B5EF4-FFF2-40B4-BE49-F238E27FC236}">
                <a16:creationId xmlns:a16="http://schemas.microsoft.com/office/drawing/2014/main" id="{F249E777-02F9-2647-B0E6-655C1C8E4B9D}"/>
              </a:ext>
            </a:extLst>
          </p:cNvPr>
          <p:cNvSpPr>
            <a:spLocks noChangeArrowheads="1"/>
          </p:cNvSpPr>
          <p:nvPr/>
        </p:nvSpPr>
        <p:spPr bwMode="auto">
          <a:xfrm>
            <a:off x="6597650" y="2498725"/>
            <a:ext cx="90328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20-Y         20-R</a:t>
            </a:r>
          </a:p>
        </p:txBody>
      </p:sp>
      <p:sp>
        <p:nvSpPr>
          <p:cNvPr id="585849" name="Rectangle 121">
            <a:extLst>
              <a:ext uri="{FF2B5EF4-FFF2-40B4-BE49-F238E27FC236}">
                <a16:creationId xmlns:a16="http://schemas.microsoft.com/office/drawing/2014/main" id="{F53B57E8-674A-1446-A17E-D26CBF913FF9}"/>
              </a:ext>
            </a:extLst>
          </p:cNvPr>
          <p:cNvSpPr>
            <a:spLocks noChangeArrowheads="1"/>
          </p:cNvSpPr>
          <p:nvPr/>
        </p:nvSpPr>
        <p:spPr bwMode="auto">
          <a:xfrm>
            <a:off x="6615113" y="2689225"/>
            <a:ext cx="8667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200           350</a:t>
            </a:r>
          </a:p>
        </p:txBody>
      </p:sp>
      <p:sp>
        <p:nvSpPr>
          <p:cNvPr id="585851" name="Line 123">
            <a:extLst>
              <a:ext uri="{FF2B5EF4-FFF2-40B4-BE49-F238E27FC236}">
                <a16:creationId xmlns:a16="http://schemas.microsoft.com/office/drawing/2014/main" id="{A54AF01F-55AA-B346-A5DD-0FFE1DE167AF}"/>
              </a:ext>
            </a:extLst>
          </p:cNvPr>
          <p:cNvSpPr>
            <a:spLocks noChangeShapeType="1"/>
          </p:cNvSpPr>
          <p:nvPr/>
        </p:nvSpPr>
        <p:spPr bwMode="auto">
          <a:xfrm>
            <a:off x="6627813" y="28384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53" name="Line 125">
            <a:extLst>
              <a:ext uri="{FF2B5EF4-FFF2-40B4-BE49-F238E27FC236}">
                <a16:creationId xmlns:a16="http://schemas.microsoft.com/office/drawing/2014/main" id="{B7051969-D1A9-DD4B-B9B4-117E6DBB9325}"/>
              </a:ext>
            </a:extLst>
          </p:cNvPr>
          <p:cNvSpPr>
            <a:spLocks noChangeShapeType="1"/>
          </p:cNvSpPr>
          <p:nvPr/>
        </p:nvSpPr>
        <p:spPr bwMode="auto">
          <a:xfrm>
            <a:off x="6621463" y="30162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54" name="Line 126">
            <a:extLst>
              <a:ext uri="{FF2B5EF4-FFF2-40B4-BE49-F238E27FC236}">
                <a16:creationId xmlns:a16="http://schemas.microsoft.com/office/drawing/2014/main" id="{AA90F2FE-E7EA-3649-843A-D923E7BE0DEF}"/>
              </a:ext>
            </a:extLst>
          </p:cNvPr>
          <p:cNvSpPr>
            <a:spLocks noChangeShapeType="1"/>
          </p:cNvSpPr>
          <p:nvPr/>
        </p:nvSpPr>
        <p:spPr bwMode="auto">
          <a:xfrm>
            <a:off x="7059613" y="1866900"/>
            <a:ext cx="0" cy="11811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56" name="Line 128">
            <a:extLst>
              <a:ext uri="{FF2B5EF4-FFF2-40B4-BE49-F238E27FC236}">
                <a16:creationId xmlns:a16="http://schemas.microsoft.com/office/drawing/2014/main" id="{A7902910-619F-064E-B231-8D89A84BE82B}"/>
              </a:ext>
            </a:extLst>
          </p:cNvPr>
          <p:cNvSpPr>
            <a:spLocks noChangeShapeType="1"/>
          </p:cNvSpPr>
          <p:nvPr/>
        </p:nvSpPr>
        <p:spPr bwMode="auto">
          <a:xfrm>
            <a:off x="6735763" y="1625600"/>
            <a:ext cx="7366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57" name="Rectangle 129">
            <a:extLst>
              <a:ext uri="{FF2B5EF4-FFF2-40B4-BE49-F238E27FC236}">
                <a16:creationId xmlns:a16="http://schemas.microsoft.com/office/drawing/2014/main" id="{0EE1D1FC-7126-624D-875C-3E893F1F0E7C}"/>
              </a:ext>
            </a:extLst>
          </p:cNvPr>
          <p:cNvSpPr>
            <a:spLocks noChangeArrowheads="1"/>
          </p:cNvSpPr>
          <p:nvPr/>
        </p:nvSpPr>
        <p:spPr bwMode="auto">
          <a:xfrm>
            <a:off x="6748463" y="1441450"/>
            <a:ext cx="619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 - D - S</a:t>
            </a:r>
          </a:p>
        </p:txBody>
      </p:sp>
      <p:sp>
        <p:nvSpPr>
          <p:cNvPr id="585858" name="Line 130">
            <a:extLst>
              <a:ext uri="{FF2B5EF4-FFF2-40B4-BE49-F238E27FC236}">
                <a16:creationId xmlns:a16="http://schemas.microsoft.com/office/drawing/2014/main" id="{AE7F6274-49B5-6B43-8EBF-12CE8AF13A87}"/>
              </a:ext>
            </a:extLst>
          </p:cNvPr>
          <p:cNvSpPr>
            <a:spLocks noChangeShapeType="1"/>
          </p:cNvSpPr>
          <p:nvPr/>
        </p:nvSpPr>
        <p:spPr bwMode="auto">
          <a:xfrm>
            <a:off x="6621463" y="21399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59" name="Line 131">
            <a:extLst>
              <a:ext uri="{FF2B5EF4-FFF2-40B4-BE49-F238E27FC236}">
                <a16:creationId xmlns:a16="http://schemas.microsoft.com/office/drawing/2014/main" id="{A860DFDD-440F-CC43-B60A-3BB462817231}"/>
              </a:ext>
            </a:extLst>
          </p:cNvPr>
          <p:cNvSpPr>
            <a:spLocks noChangeShapeType="1"/>
          </p:cNvSpPr>
          <p:nvPr/>
        </p:nvSpPr>
        <p:spPr bwMode="auto">
          <a:xfrm flipV="1">
            <a:off x="6627813" y="23050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60" name="Line 132">
            <a:extLst>
              <a:ext uri="{FF2B5EF4-FFF2-40B4-BE49-F238E27FC236}">
                <a16:creationId xmlns:a16="http://schemas.microsoft.com/office/drawing/2014/main" id="{17BB9C12-25A4-3D47-8354-0395037195B0}"/>
              </a:ext>
            </a:extLst>
          </p:cNvPr>
          <p:cNvSpPr>
            <a:spLocks noChangeShapeType="1"/>
          </p:cNvSpPr>
          <p:nvPr/>
        </p:nvSpPr>
        <p:spPr bwMode="auto">
          <a:xfrm flipV="1">
            <a:off x="6627813" y="1962150"/>
            <a:ext cx="87312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63" name="Line 135">
            <a:extLst>
              <a:ext uri="{FF2B5EF4-FFF2-40B4-BE49-F238E27FC236}">
                <a16:creationId xmlns:a16="http://schemas.microsoft.com/office/drawing/2014/main" id="{8A8AFA02-CF69-3348-9692-A960E4EC86A0}"/>
              </a:ext>
            </a:extLst>
          </p:cNvPr>
          <p:cNvSpPr>
            <a:spLocks noChangeShapeType="1"/>
          </p:cNvSpPr>
          <p:nvPr/>
        </p:nvSpPr>
        <p:spPr bwMode="auto">
          <a:xfrm>
            <a:off x="7046913" y="1797050"/>
            <a:ext cx="19050" cy="5207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64" name="Line 136">
            <a:extLst>
              <a:ext uri="{FF2B5EF4-FFF2-40B4-BE49-F238E27FC236}">
                <a16:creationId xmlns:a16="http://schemas.microsoft.com/office/drawing/2014/main" id="{C3EE7F52-6E34-D246-B07D-4CAF738B8BD4}"/>
              </a:ext>
            </a:extLst>
          </p:cNvPr>
          <p:cNvSpPr>
            <a:spLocks noChangeShapeType="1"/>
          </p:cNvSpPr>
          <p:nvPr/>
        </p:nvSpPr>
        <p:spPr bwMode="auto">
          <a:xfrm>
            <a:off x="6646863" y="3663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65" name="Line 137">
            <a:extLst>
              <a:ext uri="{FF2B5EF4-FFF2-40B4-BE49-F238E27FC236}">
                <a16:creationId xmlns:a16="http://schemas.microsoft.com/office/drawing/2014/main" id="{37599720-5145-A848-B746-0E6B2D8D594F}"/>
              </a:ext>
            </a:extLst>
          </p:cNvPr>
          <p:cNvSpPr>
            <a:spLocks noChangeShapeType="1"/>
          </p:cNvSpPr>
          <p:nvPr/>
        </p:nvSpPr>
        <p:spPr bwMode="auto">
          <a:xfrm>
            <a:off x="6646863" y="3841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67" name="Rectangle 139">
            <a:extLst>
              <a:ext uri="{FF2B5EF4-FFF2-40B4-BE49-F238E27FC236}">
                <a16:creationId xmlns:a16="http://schemas.microsoft.com/office/drawing/2014/main" id="{E4D16873-96C2-C445-B2AB-28A3178BAE8A}"/>
              </a:ext>
            </a:extLst>
          </p:cNvPr>
          <p:cNvSpPr>
            <a:spLocks noChangeArrowheads="1"/>
          </p:cNvSpPr>
          <p:nvPr/>
        </p:nvSpPr>
        <p:spPr bwMode="auto">
          <a:xfrm>
            <a:off x="6553200" y="3848100"/>
            <a:ext cx="1212850"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100 Years / 50,000</a:t>
            </a:r>
          </a:p>
        </p:txBody>
      </p:sp>
      <p:sp>
        <p:nvSpPr>
          <p:cNvPr id="585868" name="Rectangle 140">
            <a:extLst>
              <a:ext uri="{FF2B5EF4-FFF2-40B4-BE49-F238E27FC236}">
                <a16:creationId xmlns:a16="http://schemas.microsoft.com/office/drawing/2014/main" id="{FF5C05E3-A60C-F948-8933-EB3E7E93D776}"/>
              </a:ext>
            </a:extLst>
          </p:cNvPr>
          <p:cNvSpPr>
            <a:spLocks noChangeArrowheads="1"/>
          </p:cNvSpPr>
          <p:nvPr/>
        </p:nvSpPr>
        <p:spPr bwMode="auto">
          <a:xfrm>
            <a:off x="6711950" y="4032250"/>
            <a:ext cx="831850" cy="241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1000">
                <a:solidFill>
                  <a:srgbClr val="000000"/>
                </a:solidFill>
                <a:latin typeface="Helvetica" pitchFamily="2" charset="0"/>
                <a:ea typeface="Gulim" panose="020B0600000101010101" pitchFamily="34" charset="-127"/>
              </a:rPr>
              <a:t>Z - E - N</a:t>
            </a:r>
          </a:p>
        </p:txBody>
      </p:sp>
      <p:sp>
        <p:nvSpPr>
          <p:cNvPr id="585871" name="Line 143">
            <a:extLst>
              <a:ext uri="{FF2B5EF4-FFF2-40B4-BE49-F238E27FC236}">
                <a16:creationId xmlns:a16="http://schemas.microsoft.com/office/drawing/2014/main" id="{539F9B20-3A91-2D41-A3F0-597D886000F8}"/>
              </a:ext>
            </a:extLst>
          </p:cNvPr>
          <p:cNvSpPr>
            <a:spLocks noChangeShapeType="1"/>
          </p:cNvSpPr>
          <p:nvPr/>
        </p:nvSpPr>
        <p:spPr bwMode="auto">
          <a:xfrm>
            <a:off x="6646863" y="4235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72" name="Line 144">
            <a:extLst>
              <a:ext uri="{FF2B5EF4-FFF2-40B4-BE49-F238E27FC236}">
                <a16:creationId xmlns:a16="http://schemas.microsoft.com/office/drawing/2014/main" id="{6096C51D-13FA-AB4E-86D2-14BB78B8969A}"/>
              </a:ext>
            </a:extLst>
          </p:cNvPr>
          <p:cNvSpPr>
            <a:spLocks noChangeShapeType="1"/>
          </p:cNvSpPr>
          <p:nvPr/>
        </p:nvSpPr>
        <p:spPr bwMode="auto">
          <a:xfrm>
            <a:off x="6634163" y="4705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73" name="Line 145">
            <a:extLst>
              <a:ext uri="{FF2B5EF4-FFF2-40B4-BE49-F238E27FC236}">
                <a16:creationId xmlns:a16="http://schemas.microsoft.com/office/drawing/2014/main" id="{4B055634-011E-B94A-B3C3-C6FD2090F27D}"/>
              </a:ext>
            </a:extLst>
          </p:cNvPr>
          <p:cNvSpPr>
            <a:spLocks noChangeShapeType="1"/>
          </p:cNvSpPr>
          <p:nvPr/>
        </p:nvSpPr>
        <p:spPr bwMode="auto">
          <a:xfrm>
            <a:off x="6634163" y="4857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75" name="Rectangle 147">
            <a:extLst>
              <a:ext uri="{FF2B5EF4-FFF2-40B4-BE49-F238E27FC236}">
                <a16:creationId xmlns:a16="http://schemas.microsoft.com/office/drawing/2014/main" id="{2076A33A-BB08-5844-A4D1-783736FCD16B}"/>
              </a:ext>
            </a:extLst>
          </p:cNvPr>
          <p:cNvSpPr>
            <a:spLocks noChangeArrowheads="1"/>
          </p:cNvSpPr>
          <p:nvPr/>
        </p:nvSpPr>
        <p:spPr bwMode="auto">
          <a:xfrm>
            <a:off x="6559550" y="4533900"/>
            <a:ext cx="1050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Alex org Yunani</a:t>
            </a:r>
          </a:p>
        </p:txBody>
      </p:sp>
      <p:sp>
        <p:nvSpPr>
          <p:cNvPr id="585893" name="Line 165">
            <a:extLst>
              <a:ext uri="{FF2B5EF4-FFF2-40B4-BE49-F238E27FC236}">
                <a16:creationId xmlns:a16="http://schemas.microsoft.com/office/drawing/2014/main" id="{C04A4657-8051-B745-B33A-741D00918819}"/>
              </a:ext>
            </a:extLst>
          </p:cNvPr>
          <p:cNvSpPr>
            <a:spLocks noChangeShapeType="1"/>
          </p:cNvSpPr>
          <p:nvPr/>
        </p:nvSpPr>
        <p:spPr bwMode="auto">
          <a:xfrm>
            <a:off x="6646863" y="40386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94" name="Line 166">
            <a:extLst>
              <a:ext uri="{FF2B5EF4-FFF2-40B4-BE49-F238E27FC236}">
                <a16:creationId xmlns:a16="http://schemas.microsoft.com/office/drawing/2014/main" id="{902997D4-FE75-7540-8CEC-D3C8DAD56E7D}"/>
              </a:ext>
            </a:extLst>
          </p:cNvPr>
          <p:cNvSpPr>
            <a:spLocks noChangeShapeType="1"/>
          </p:cNvSpPr>
          <p:nvPr/>
        </p:nvSpPr>
        <p:spPr bwMode="auto">
          <a:xfrm>
            <a:off x="6621463" y="16129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5" name="Line 217">
            <a:extLst>
              <a:ext uri="{FF2B5EF4-FFF2-40B4-BE49-F238E27FC236}">
                <a16:creationId xmlns:a16="http://schemas.microsoft.com/office/drawing/2014/main" id="{1FBF78BF-1572-F242-A0DE-F5BF0DBC26A8}"/>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6" name="Rectangle 218">
            <a:extLst>
              <a:ext uri="{FF2B5EF4-FFF2-40B4-BE49-F238E27FC236}">
                <a16:creationId xmlns:a16="http://schemas.microsoft.com/office/drawing/2014/main" id="{9A929CCE-49C0-EB41-B019-D04835B9806B}"/>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solidFill>
                  <a:srgbClr val="000000"/>
                </a:solidFill>
                <a:latin typeface="Times" pitchFamily="2" charset="0"/>
                <a:ea typeface="Gulim" panose="020B0600000101010101" pitchFamily="34" charset="-127"/>
              </a:rPr>
              <a:t> </a:t>
            </a:r>
          </a:p>
        </p:txBody>
      </p:sp>
      <p:sp>
        <p:nvSpPr>
          <p:cNvPr id="585947" name="Rectangle 219">
            <a:extLst>
              <a:ext uri="{FF2B5EF4-FFF2-40B4-BE49-F238E27FC236}">
                <a16:creationId xmlns:a16="http://schemas.microsoft.com/office/drawing/2014/main" id="{C78500E3-F554-7C42-A35E-3D8955302239}"/>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8" name="Rectangle 220">
            <a:extLst>
              <a:ext uri="{FF2B5EF4-FFF2-40B4-BE49-F238E27FC236}">
                <a16:creationId xmlns:a16="http://schemas.microsoft.com/office/drawing/2014/main" id="{E556B2B8-4848-9340-ABD3-BD0D565CD3FF}"/>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9" name="Rectangle 221">
            <a:extLst>
              <a:ext uri="{FF2B5EF4-FFF2-40B4-BE49-F238E27FC236}">
                <a16:creationId xmlns:a16="http://schemas.microsoft.com/office/drawing/2014/main" id="{B0FDB0DE-7F27-444F-A19C-1B61DFC32D49}"/>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0" name="Rectangle 222">
            <a:extLst>
              <a:ext uri="{FF2B5EF4-FFF2-40B4-BE49-F238E27FC236}">
                <a16:creationId xmlns:a16="http://schemas.microsoft.com/office/drawing/2014/main" id="{D5AD0C54-9C35-A345-81F1-34A2DDC31DAC}"/>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1" name="Rectangle 223">
            <a:extLst>
              <a:ext uri="{FF2B5EF4-FFF2-40B4-BE49-F238E27FC236}">
                <a16:creationId xmlns:a16="http://schemas.microsoft.com/office/drawing/2014/main" id="{6C4BCE69-E544-F84B-8749-0B7772814C2E}"/>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3" name="Rectangle 225">
            <a:extLst>
              <a:ext uri="{FF2B5EF4-FFF2-40B4-BE49-F238E27FC236}">
                <a16:creationId xmlns:a16="http://schemas.microsoft.com/office/drawing/2014/main" id="{3858A82A-966D-DC40-8953-37683974E1F4}"/>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585956" name="Rectangle 228">
            <a:extLst>
              <a:ext uri="{FF2B5EF4-FFF2-40B4-BE49-F238E27FC236}">
                <a16:creationId xmlns:a16="http://schemas.microsoft.com/office/drawing/2014/main" id="{BBA0D13C-534E-4D4D-8C49-7F1A412D268B}"/>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5971" name="Freeform 243">
            <a:extLst>
              <a:ext uri="{FF2B5EF4-FFF2-40B4-BE49-F238E27FC236}">
                <a16:creationId xmlns:a16="http://schemas.microsoft.com/office/drawing/2014/main" id="{2A0F17BA-8EDE-2B4D-B46F-B6CE12E6B7B7}"/>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972" name="Rectangle 244">
            <a:extLst>
              <a:ext uri="{FF2B5EF4-FFF2-40B4-BE49-F238E27FC236}">
                <a16:creationId xmlns:a16="http://schemas.microsoft.com/office/drawing/2014/main" id="{573B350C-7733-4E47-85C2-89166C3B98AE}"/>
              </a:ext>
            </a:extLst>
          </p:cNvPr>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73" name="Rectangle 245">
            <a:extLst>
              <a:ext uri="{FF2B5EF4-FFF2-40B4-BE49-F238E27FC236}">
                <a16:creationId xmlns:a16="http://schemas.microsoft.com/office/drawing/2014/main" id="{C75D9551-B9AC-5347-9C54-74B7182961B9}"/>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74" name="Rectangle 246">
            <a:extLst>
              <a:ext uri="{FF2B5EF4-FFF2-40B4-BE49-F238E27FC236}">
                <a16:creationId xmlns:a16="http://schemas.microsoft.com/office/drawing/2014/main" id="{3CD7B9D3-4DC4-1340-9740-DCD6C19045F9}"/>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585975" name="Rectangle 247">
            <a:extLst>
              <a:ext uri="{FF2B5EF4-FFF2-40B4-BE49-F238E27FC236}">
                <a16:creationId xmlns:a16="http://schemas.microsoft.com/office/drawing/2014/main" id="{7D6F3A54-2DFB-854E-A8B1-E9B8AFFEE488}"/>
              </a:ext>
            </a:extLst>
          </p:cNvPr>
          <p:cNvSpPr>
            <a:spLocks noChangeArrowheads="1"/>
          </p:cNvSpPr>
          <p:nvPr/>
        </p:nvSpPr>
        <p:spPr bwMode="auto">
          <a:xfrm>
            <a:off x="7269163" y="4330700"/>
            <a:ext cx="679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(500 SM)</a:t>
            </a:r>
          </a:p>
        </p:txBody>
      </p:sp>
      <p:sp>
        <p:nvSpPr>
          <p:cNvPr id="585976" name="Rectangle 248">
            <a:extLst>
              <a:ext uri="{FF2B5EF4-FFF2-40B4-BE49-F238E27FC236}">
                <a16:creationId xmlns:a16="http://schemas.microsoft.com/office/drawing/2014/main" id="{FC160644-B41D-3D4A-B273-331EE9B1ABDF}"/>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585977" name="Rectangle 249">
            <a:extLst>
              <a:ext uri="{FF2B5EF4-FFF2-40B4-BE49-F238E27FC236}">
                <a16:creationId xmlns:a16="http://schemas.microsoft.com/office/drawing/2014/main" id="{482A5A41-B7F2-6743-A8A1-CEC1C7F5D12E}"/>
              </a:ext>
            </a:extLst>
          </p:cNvPr>
          <p:cNvSpPr>
            <a:spLocks noChangeArrowheads="1"/>
          </p:cNvSpPr>
          <p:nvPr/>
        </p:nvSpPr>
        <p:spPr bwMode="auto">
          <a:xfrm>
            <a:off x="6553200" y="3848100"/>
            <a:ext cx="1212850"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100 Years / 50,000</a:t>
            </a:r>
          </a:p>
        </p:txBody>
      </p:sp>
      <p:sp>
        <p:nvSpPr>
          <p:cNvPr id="585983" name="Text Box 255">
            <a:extLst>
              <a:ext uri="{FF2B5EF4-FFF2-40B4-BE49-F238E27FC236}">
                <a16:creationId xmlns:a16="http://schemas.microsoft.com/office/drawing/2014/main" id="{05842C3A-FDB4-B046-91B0-1208AD62888E}"/>
              </a:ext>
            </a:extLst>
          </p:cNvPr>
          <p:cNvSpPr txBox="1">
            <a:spLocks noChangeArrowheads="1"/>
          </p:cNvSpPr>
          <p:nvPr/>
        </p:nvSpPr>
        <p:spPr bwMode="auto">
          <a:xfrm>
            <a:off x="1790700" y="0"/>
            <a:ext cx="5957888"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400">
                <a:solidFill>
                  <a:schemeClr val="tx1"/>
                </a:solidFill>
                <a:ea typeface="Gulim" panose="020B0600000101010101" pitchFamily="34" charset="-127"/>
              </a:rPr>
              <a:t>Kejadian - Wahyu</a:t>
            </a:r>
          </a:p>
        </p:txBody>
      </p:sp>
      <p:sp>
        <p:nvSpPr>
          <p:cNvPr id="586015" name="Text Box 287">
            <a:extLst>
              <a:ext uri="{FF2B5EF4-FFF2-40B4-BE49-F238E27FC236}">
                <a16:creationId xmlns:a16="http://schemas.microsoft.com/office/drawing/2014/main" id="{0A2A975E-EE5F-8346-A814-6C5F8BB94596}"/>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86018" name="Rectangle 290">
            <a:extLst>
              <a:ext uri="{FF2B5EF4-FFF2-40B4-BE49-F238E27FC236}">
                <a16:creationId xmlns:a16="http://schemas.microsoft.com/office/drawing/2014/main" id="{00530CF3-F306-6D41-A72A-B5711AADD2B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586019" name="Line 291">
            <a:extLst>
              <a:ext uri="{FF2B5EF4-FFF2-40B4-BE49-F238E27FC236}">
                <a16:creationId xmlns:a16="http://schemas.microsoft.com/office/drawing/2014/main" id="{FCDFA8DF-20A9-E947-A8B4-99D540777F3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6024" name="Rectangle 296">
            <a:extLst>
              <a:ext uri="{FF2B5EF4-FFF2-40B4-BE49-F238E27FC236}">
                <a16:creationId xmlns:a16="http://schemas.microsoft.com/office/drawing/2014/main" id="{95B873C9-A051-4C47-A5C7-DB946330D87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71</a:t>
            </a:r>
          </a:p>
        </p:txBody>
      </p:sp>
      <p:grpSp>
        <p:nvGrpSpPr>
          <p:cNvPr id="586025" name="Group 297">
            <a:extLst>
              <a:ext uri="{FF2B5EF4-FFF2-40B4-BE49-F238E27FC236}">
                <a16:creationId xmlns:a16="http://schemas.microsoft.com/office/drawing/2014/main" id="{D7A6F77C-C584-9F4D-A1BC-8BEE45EA5B11}"/>
              </a:ext>
            </a:extLst>
          </p:cNvPr>
          <p:cNvGrpSpPr>
            <a:grpSpLocks/>
          </p:cNvGrpSpPr>
          <p:nvPr/>
        </p:nvGrpSpPr>
        <p:grpSpPr bwMode="auto">
          <a:xfrm>
            <a:off x="5181600" y="5043488"/>
            <a:ext cx="525463" cy="585787"/>
            <a:chOff x="1567" y="1192"/>
            <a:chExt cx="331" cy="369"/>
          </a:xfrm>
        </p:grpSpPr>
        <p:grpSp>
          <p:nvGrpSpPr>
            <p:cNvPr id="586026" name="Group 298">
              <a:extLst>
                <a:ext uri="{FF2B5EF4-FFF2-40B4-BE49-F238E27FC236}">
                  <a16:creationId xmlns:a16="http://schemas.microsoft.com/office/drawing/2014/main" id="{44970469-FFF4-D74F-8154-EAC2577547D2}"/>
                </a:ext>
              </a:extLst>
            </p:cNvPr>
            <p:cNvGrpSpPr>
              <a:grpSpLocks/>
            </p:cNvGrpSpPr>
            <p:nvPr/>
          </p:nvGrpSpPr>
          <p:grpSpPr bwMode="auto">
            <a:xfrm>
              <a:off x="1567" y="1192"/>
              <a:ext cx="331" cy="369"/>
              <a:chOff x="1084" y="711"/>
              <a:chExt cx="2950" cy="2769"/>
            </a:xfrm>
          </p:grpSpPr>
          <p:grpSp>
            <p:nvGrpSpPr>
              <p:cNvPr id="586027" name="Group 299">
                <a:extLst>
                  <a:ext uri="{FF2B5EF4-FFF2-40B4-BE49-F238E27FC236}">
                    <a16:creationId xmlns:a16="http://schemas.microsoft.com/office/drawing/2014/main" id="{22781A4F-9425-D349-B5F8-D9ED56E07522}"/>
                  </a:ext>
                </a:extLst>
              </p:cNvPr>
              <p:cNvGrpSpPr>
                <a:grpSpLocks/>
              </p:cNvGrpSpPr>
              <p:nvPr/>
            </p:nvGrpSpPr>
            <p:grpSpPr bwMode="auto">
              <a:xfrm>
                <a:off x="1084" y="711"/>
                <a:ext cx="2950" cy="2769"/>
                <a:chOff x="2707" y="548"/>
                <a:chExt cx="2950" cy="2769"/>
              </a:xfrm>
            </p:grpSpPr>
            <p:grpSp>
              <p:nvGrpSpPr>
                <p:cNvPr id="586028" name="Group 300">
                  <a:extLst>
                    <a:ext uri="{FF2B5EF4-FFF2-40B4-BE49-F238E27FC236}">
                      <a16:creationId xmlns:a16="http://schemas.microsoft.com/office/drawing/2014/main" id="{1A0CD5F4-6912-DF46-A9B3-9CE3904DF9A5}"/>
                    </a:ext>
                  </a:extLst>
                </p:cNvPr>
                <p:cNvGrpSpPr>
                  <a:grpSpLocks/>
                </p:cNvGrpSpPr>
                <p:nvPr/>
              </p:nvGrpSpPr>
              <p:grpSpPr bwMode="auto">
                <a:xfrm>
                  <a:off x="3180" y="1046"/>
                  <a:ext cx="2105" cy="1421"/>
                  <a:chOff x="578" y="2316"/>
                  <a:chExt cx="2105" cy="1421"/>
                </a:xfrm>
              </p:grpSpPr>
              <p:sp>
                <p:nvSpPr>
                  <p:cNvPr id="586029" name="Freeform 301" descr="Cork">
                    <a:extLst>
                      <a:ext uri="{FF2B5EF4-FFF2-40B4-BE49-F238E27FC236}">
                        <a16:creationId xmlns:a16="http://schemas.microsoft.com/office/drawing/2014/main" id="{6996439B-6832-8B43-94D3-3EF70FB3412F}"/>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30" name="Freeform 302" descr="Cork">
                    <a:extLst>
                      <a:ext uri="{FF2B5EF4-FFF2-40B4-BE49-F238E27FC236}">
                        <a16:creationId xmlns:a16="http://schemas.microsoft.com/office/drawing/2014/main" id="{FE3355D4-ECC0-B248-98E2-E8CD100CA29A}"/>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6031" name="Picture 303">
                  <a:extLst>
                    <a:ext uri="{FF2B5EF4-FFF2-40B4-BE49-F238E27FC236}">
                      <a16:creationId xmlns:a16="http://schemas.microsoft.com/office/drawing/2014/main" id="{B88DAEF7-7CA0-D249-B75C-4DC92505A0E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6032" name="Freeform 304">
                <a:extLst>
                  <a:ext uri="{FF2B5EF4-FFF2-40B4-BE49-F238E27FC236}">
                    <a16:creationId xmlns:a16="http://schemas.microsoft.com/office/drawing/2014/main" id="{8DAFCBDB-86F5-DC48-89A7-3B1C21B1C959}"/>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33" name="Freeform 305">
                <a:extLst>
                  <a:ext uri="{FF2B5EF4-FFF2-40B4-BE49-F238E27FC236}">
                    <a16:creationId xmlns:a16="http://schemas.microsoft.com/office/drawing/2014/main" id="{88A2C1BB-B5E2-2445-AE17-E567384BBA4A}"/>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34" name="Freeform 306">
                <a:extLst>
                  <a:ext uri="{FF2B5EF4-FFF2-40B4-BE49-F238E27FC236}">
                    <a16:creationId xmlns:a16="http://schemas.microsoft.com/office/drawing/2014/main" id="{719044AE-9B90-DE4E-9618-8037CFF64C09}"/>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35" name="Freeform 307">
                <a:extLst>
                  <a:ext uri="{FF2B5EF4-FFF2-40B4-BE49-F238E27FC236}">
                    <a16:creationId xmlns:a16="http://schemas.microsoft.com/office/drawing/2014/main" id="{71341C2B-278D-8D40-93A2-48CEB51A1DC0}"/>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36" name="Freeform 308">
                <a:extLst>
                  <a:ext uri="{FF2B5EF4-FFF2-40B4-BE49-F238E27FC236}">
                    <a16:creationId xmlns:a16="http://schemas.microsoft.com/office/drawing/2014/main" id="{78F3FC27-79C8-B14A-B2FF-21C53D20568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6037" name="Rectangle 309">
              <a:extLst>
                <a:ext uri="{FF2B5EF4-FFF2-40B4-BE49-F238E27FC236}">
                  <a16:creationId xmlns:a16="http://schemas.microsoft.com/office/drawing/2014/main" id="{4311CB09-13D7-A147-B44B-52833498EBC4}"/>
                </a:ext>
              </a:extLst>
            </p:cNvPr>
            <p:cNvSpPr>
              <a:spLocks noChangeArrowheads="1"/>
            </p:cNvSpPr>
            <p:nvPr/>
          </p:nvSpPr>
          <p:spPr bwMode="auto">
            <a:xfrm>
              <a:off x="1609" y="1237"/>
              <a:ext cx="27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sz="1600" i="1">
                  <a:solidFill>
                    <a:schemeClr val="bg2"/>
                  </a:solidFill>
                  <a:latin typeface="Kosher-Normal" charset="0"/>
                  <a:ea typeface="Gulim" panose="020B0600000101010101" pitchFamily="34" charset="-127"/>
                </a:rPr>
                <a:t>PT</a:t>
              </a:r>
              <a:endParaRPr lang="en-US" altLang="ko-KR" sz="1600" b="0" i="1">
                <a:solidFill>
                  <a:schemeClr val="bg2"/>
                </a:solidFill>
                <a:latin typeface="Helvetica" pitchFamily="2" charset="0"/>
                <a:ea typeface="Gulim" panose="020B0600000101010101" pitchFamily="34" charset="-127"/>
              </a:endParaRPr>
            </a:p>
          </p:txBody>
        </p:sp>
      </p:grpSp>
      <p:grpSp>
        <p:nvGrpSpPr>
          <p:cNvPr id="586038" name="Group 310">
            <a:extLst>
              <a:ext uri="{FF2B5EF4-FFF2-40B4-BE49-F238E27FC236}">
                <a16:creationId xmlns:a16="http://schemas.microsoft.com/office/drawing/2014/main" id="{9F6638E2-2BAD-EE48-B508-8D5EF4354480}"/>
              </a:ext>
            </a:extLst>
          </p:cNvPr>
          <p:cNvGrpSpPr>
            <a:grpSpLocks/>
          </p:cNvGrpSpPr>
          <p:nvPr/>
        </p:nvGrpSpPr>
        <p:grpSpPr bwMode="auto">
          <a:xfrm>
            <a:off x="5106988" y="2173288"/>
            <a:ext cx="673100" cy="585787"/>
            <a:chOff x="3183" y="821"/>
            <a:chExt cx="424" cy="369"/>
          </a:xfrm>
        </p:grpSpPr>
        <p:grpSp>
          <p:nvGrpSpPr>
            <p:cNvPr id="586039" name="Group 311">
              <a:extLst>
                <a:ext uri="{FF2B5EF4-FFF2-40B4-BE49-F238E27FC236}">
                  <a16:creationId xmlns:a16="http://schemas.microsoft.com/office/drawing/2014/main" id="{69E69C18-1C08-2445-8514-DFBE7738B77C}"/>
                </a:ext>
              </a:extLst>
            </p:cNvPr>
            <p:cNvGrpSpPr>
              <a:grpSpLocks/>
            </p:cNvGrpSpPr>
            <p:nvPr/>
          </p:nvGrpSpPr>
          <p:grpSpPr bwMode="auto">
            <a:xfrm>
              <a:off x="3243" y="821"/>
              <a:ext cx="333" cy="369"/>
              <a:chOff x="1567" y="1192"/>
              <a:chExt cx="333" cy="369"/>
            </a:xfrm>
          </p:grpSpPr>
          <p:grpSp>
            <p:nvGrpSpPr>
              <p:cNvPr id="586040" name="Group 312">
                <a:extLst>
                  <a:ext uri="{FF2B5EF4-FFF2-40B4-BE49-F238E27FC236}">
                    <a16:creationId xmlns:a16="http://schemas.microsoft.com/office/drawing/2014/main" id="{35DD0B11-7B75-3D46-9A4D-A8E8E77D0B31}"/>
                  </a:ext>
                </a:extLst>
              </p:cNvPr>
              <p:cNvGrpSpPr>
                <a:grpSpLocks/>
              </p:cNvGrpSpPr>
              <p:nvPr/>
            </p:nvGrpSpPr>
            <p:grpSpPr bwMode="auto">
              <a:xfrm>
                <a:off x="1567" y="1192"/>
                <a:ext cx="331" cy="369"/>
                <a:chOff x="1084" y="711"/>
                <a:chExt cx="2950" cy="2769"/>
              </a:xfrm>
            </p:grpSpPr>
            <p:grpSp>
              <p:nvGrpSpPr>
                <p:cNvPr id="586041" name="Group 313">
                  <a:extLst>
                    <a:ext uri="{FF2B5EF4-FFF2-40B4-BE49-F238E27FC236}">
                      <a16:creationId xmlns:a16="http://schemas.microsoft.com/office/drawing/2014/main" id="{61DBD72C-9023-B04B-9DB0-C04E09219758}"/>
                    </a:ext>
                  </a:extLst>
                </p:cNvPr>
                <p:cNvGrpSpPr>
                  <a:grpSpLocks/>
                </p:cNvGrpSpPr>
                <p:nvPr/>
              </p:nvGrpSpPr>
              <p:grpSpPr bwMode="auto">
                <a:xfrm>
                  <a:off x="1084" y="711"/>
                  <a:ext cx="2950" cy="2769"/>
                  <a:chOff x="2707" y="548"/>
                  <a:chExt cx="2950" cy="2769"/>
                </a:xfrm>
              </p:grpSpPr>
              <p:grpSp>
                <p:nvGrpSpPr>
                  <p:cNvPr id="586042" name="Group 314">
                    <a:extLst>
                      <a:ext uri="{FF2B5EF4-FFF2-40B4-BE49-F238E27FC236}">
                        <a16:creationId xmlns:a16="http://schemas.microsoft.com/office/drawing/2014/main" id="{08120D95-032A-A244-9031-898145947107}"/>
                      </a:ext>
                    </a:extLst>
                  </p:cNvPr>
                  <p:cNvGrpSpPr>
                    <a:grpSpLocks/>
                  </p:cNvGrpSpPr>
                  <p:nvPr/>
                </p:nvGrpSpPr>
                <p:grpSpPr bwMode="auto">
                  <a:xfrm>
                    <a:off x="3180" y="1046"/>
                    <a:ext cx="2105" cy="1421"/>
                    <a:chOff x="578" y="2316"/>
                    <a:chExt cx="2105" cy="1421"/>
                  </a:xfrm>
                </p:grpSpPr>
                <p:sp>
                  <p:nvSpPr>
                    <p:cNvPr id="586043" name="Freeform 315" descr="Cork">
                      <a:extLst>
                        <a:ext uri="{FF2B5EF4-FFF2-40B4-BE49-F238E27FC236}">
                          <a16:creationId xmlns:a16="http://schemas.microsoft.com/office/drawing/2014/main" id="{2B541A20-1BA5-D14C-9E6D-1E4852B973B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44" name="Freeform 316" descr="Cork">
                      <a:extLst>
                        <a:ext uri="{FF2B5EF4-FFF2-40B4-BE49-F238E27FC236}">
                          <a16:creationId xmlns:a16="http://schemas.microsoft.com/office/drawing/2014/main" id="{03477D6E-AF4B-0A47-AC53-AD1D98542217}"/>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6045" name="Picture 317">
                    <a:extLst>
                      <a:ext uri="{FF2B5EF4-FFF2-40B4-BE49-F238E27FC236}">
                        <a16:creationId xmlns:a16="http://schemas.microsoft.com/office/drawing/2014/main" id="{F78B969A-9429-D64C-A3AB-416DC0B7ED1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6046" name="Freeform 318">
                  <a:extLst>
                    <a:ext uri="{FF2B5EF4-FFF2-40B4-BE49-F238E27FC236}">
                      <a16:creationId xmlns:a16="http://schemas.microsoft.com/office/drawing/2014/main" id="{BE78D09E-03EC-8D42-B8A5-DE4439A78B35}"/>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47" name="Freeform 319">
                  <a:extLst>
                    <a:ext uri="{FF2B5EF4-FFF2-40B4-BE49-F238E27FC236}">
                      <a16:creationId xmlns:a16="http://schemas.microsoft.com/office/drawing/2014/main" id="{4D450EAF-5C32-5A49-A447-CA87F46D228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48" name="Freeform 320">
                  <a:extLst>
                    <a:ext uri="{FF2B5EF4-FFF2-40B4-BE49-F238E27FC236}">
                      <a16:creationId xmlns:a16="http://schemas.microsoft.com/office/drawing/2014/main" id="{53341B16-F4F5-6744-A512-CA8CD0B98D2A}"/>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49" name="Freeform 321">
                  <a:extLst>
                    <a:ext uri="{FF2B5EF4-FFF2-40B4-BE49-F238E27FC236}">
                      <a16:creationId xmlns:a16="http://schemas.microsoft.com/office/drawing/2014/main" id="{7E5BB303-7FBF-A242-9039-26F7AC90A080}"/>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50" name="Freeform 322">
                  <a:extLst>
                    <a:ext uri="{FF2B5EF4-FFF2-40B4-BE49-F238E27FC236}">
                      <a16:creationId xmlns:a16="http://schemas.microsoft.com/office/drawing/2014/main" id="{A5F44217-65EF-5249-826E-AD35C21C9A4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6051" name="Rectangle 323">
                <a:extLst>
                  <a:ext uri="{FF2B5EF4-FFF2-40B4-BE49-F238E27FC236}">
                    <a16:creationId xmlns:a16="http://schemas.microsoft.com/office/drawing/2014/main" id="{A8C823E4-7E3C-2842-A89E-252EE5B6B7BF}"/>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sz="1600" i="1">
                    <a:solidFill>
                      <a:schemeClr val="bg2"/>
                    </a:solidFill>
                    <a:latin typeface="Kosher-Normal" charset="0"/>
                    <a:ea typeface="Gulim" panose="020B0600000101010101" pitchFamily="34" charset="-127"/>
                  </a:rPr>
                  <a:t>PA</a:t>
                </a:r>
                <a:endParaRPr lang="en-US" altLang="ko-KR" sz="1600" b="0" i="1">
                  <a:solidFill>
                    <a:schemeClr val="bg2"/>
                  </a:solidFill>
                  <a:latin typeface="Helvetica" pitchFamily="2" charset="0"/>
                  <a:ea typeface="Gulim" panose="020B0600000101010101" pitchFamily="34" charset="-127"/>
                </a:endParaRPr>
              </a:p>
            </p:txBody>
          </p:sp>
        </p:grpSp>
        <p:sp>
          <p:nvSpPr>
            <p:cNvPr id="586052" name="Text Box 324">
              <a:extLst>
                <a:ext uri="{FF2B5EF4-FFF2-40B4-BE49-F238E27FC236}">
                  <a16:creationId xmlns:a16="http://schemas.microsoft.com/office/drawing/2014/main" id="{A3D8E0B4-10D1-6647-B74A-9F259BFE5D80}"/>
                </a:ext>
              </a:extLst>
            </p:cNvPr>
            <p:cNvSpPr txBox="1">
              <a:spLocks noChangeArrowheads="1"/>
            </p:cNvSpPr>
            <p:nvPr/>
          </p:nvSpPr>
          <p:spPr bwMode="auto">
            <a:xfrm>
              <a:off x="3183" y="842"/>
              <a:ext cx="424" cy="231"/>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b="0" i="1">
                  <a:solidFill>
                    <a:schemeClr val="tx1"/>
                  </a:solidFill>
                  <a:latin typeface="Kosher-Normal" charset="0"/>
                  <a:ea typeface="Gulim" panose="020B0600000101010101" pitchFamily="34" charset="-127"/>
                </a:rPr>
                <a:t>PA</a:t>
              </a:r>
              <a:endParaRPr lang="en-US" altLang="ko-KR" sz="1000" i="1">
                <a:ea typeface="Gulim" panose="020B0600000101010101" pitchFamily="34" charset="-127"/>
              </a:endParaRPr>
            </a:p>
          </p:txBody>
        </p:sp>
      </p:grpSp>
      <p:grpSp>
        <p:nvGrpSpPr>
          <p:cNvPr id="586053" name="Group 325">
            <a:extLst>
              <a:ext uri="{FF2B5EF4-FFF2-40B4-BE49-F238E27FC236}">
                <a16:creationId xmlns:a16="http://schemas.microsoft.com/office/drawing/2014/main" id="{785F372F-AD7A-8F4D-8EC7-FCAED7220190}"/>
              </a:ext>
            </a:extLst>
          </p:cNvPr>
          <p:cNvGrpSpPr>
            <a:grpSpLocks/>
          </p:cNvGrpSpPr>
          <p:nvPr/>
        </p:nvGrpSpPr>
        <p:grpSpPr bwMode="auto">
          <a:xfrm>
            <a:off x="7486650" y="1438275"/>
            <a:ext cx="673100" cy="585788"/>
            <a:chOff x="3580" y="655"/>
            <a:chExt cx="424" cy="369"/>
          </a:xfrm>
        </p:grpSpPr>
        <p:grpSp>
          <p:nvGrpSpPr>
            <p:cNvPr id="586054" name="Group 326">
              <a:extLst>
                <a:ext uri="{FF2B5EF4-FFF2-40B4-BE49-F238E27FC236}">
                  <a16:creationId xmlns:a16="http://schemas.microsoft.com/office/drawing/2014/main" id="{91973708-1521-2B4E-8DEA-C40713D63DB8}"/>
                </a:ext>
              </a:extLst>
            </p:cNvPr>
            <p:cNvGrpSpPr>
              <a:grpSpLocks/>
            </p:cNvGrpSpPr>
            <p:nvPr/>
          </p:nvGrpSpPr>
          <p:grpSpPr bwMode="auto">
            <a:xfrm>
              <a:off x="3638" y="655"/>
              <a:ext cx="333" cy="369"/>
              <a:chOff x="1567" y="1192"/>
              <a:chExt cx="333" cy="369"/>
            </a:xfrm>
          </p:grpSpPr>
          <p:grpSp>
            <p:nvGrpSpPr>
              <p:cNvPr id="586055" name="Group 327">
                <a:extLst>
                  <a:ext uri="{FF2B5EF4-FFF2-40B4-BE49-F238E27FC236}">
                    <a16:creationId xmlns:a16="http://schemas.microsoft.com/office/drawing/2014/main" id="{0363A656-C226-7A47-8427-BF5081982F7E}"/>
                  </a:ext>
                </a:extLst>
              </p:cNvPr>
              <p:cNvGrpSpPr>
                <a:grpSpLocks/>
              </p:cNvGrpSpPr>
              <p:nvPr/>
            </p:nvGrpSpPr>
            <p:grpSpPr bwMode="auto">
              <a:xfrm>
                <a:off x="1567" y="1192"/>
                <a:ext cx="331" cy="369"/>
                <a:chOff x="1084" y="711"/>
                <a:chExt cx="2950" cy="2769"/>
              </a:xfrm>
            </p:grpSpPr>
            <p:grpSp>
              <p:nvGrpSpPr>
                <p:cNvPr id="586056" name="Group 328">
                  <a:extLst>
                    <a:ext uri="{FF2B5EF4-FFF2-40B4-BE49-F238E27FC236}">
                      <a16:creationId xmlns:a16="http://schemas.microsoft.com/office/drawing/2014/main" id="{A1A8A84A-5B99-B84D-AF18-ADF427AAC29F}"/>
                    </a:ext>
                  </a:extLst>
                </p:cNvPr>
                <p:cNvGrpSpPr>
                  <a:grpSpLocks/>
                </p:cNvGrpSpPr>
                <p:nvPr/>
              </p:nvGrpSpPr>
              <p:grpSpPr bwMode="auto">
                <a:xfrm>
                  <a:off x="1084" y="711"/>
                  <a:ext cx="2950" cy="2769"/>
                  <a:chOff x="2707" y="548"/>
                  <a:chExt cx="2950" cy="2769"/>
                </a:xfrm>
              </p:grpSpPr>
              <p:grpSp>
                <p:nvGrpSpPr>
                  <p:cNvPr id="586057" name="Group 329">
                    <a:extLst>
                      <a:ext uri="{FF2B5EF4-FFF2-40B4-BE49-F238E27FC236}">
                        <a16:creationId xmlns:a16="http://schemas.microsoft.com/office/drawing/2014/main" id="{AE0B305A-21EF-404E-BC00-348FCB8274C6}"/>
                      </a:ext>
                    </a:extLst>
                  </p:cNvPr>
                  <p:cNvGrpSpPr>
                    <a:grpSpLocks/>
                  </p:cNvGrpSpPr>
                  <p:nvPr/>
                </p:nvGrpSpPr>
                <p:grpSpPr bwMode="auto">
                  <a:xfrm>
                    <a:off x="3180" y="1046"/>
                    <a:ext cx="2105" cy="1421"/>
                    <a:chOff x="578" y="2316"/>
                    <a:chExt cx="2105" cy="1421"/>
                  </a:xfrm>
                </p:grpSpPr>
                <p:sp>
                  <p:nvSpPr>
                    <p:cNvPr id="586058" name="Freeform 330" descr="Cork">
                      <a:extLst>
                        <a:ext uri="{FF2B5EF4-FFF2-40B4-BE49-F238E27FC236}">
                          <a16:creationId xmlns:a16="http://schemas.microsoft.com/office/drawing/2014/main" id="{6E2EF7AA-48C7-D046-A716-2E1F7DFC3F0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59" name="Freeform 331" descr="Cork">
                      <a:extLst>
                        <a:ext uri="{FF2B5EF4-FFF2-40B4-BE49-F238E27FC236}">
                          <a16:creationId xmlns:a16="http://schemas.microsoft.com/office/drawing/2014/main" id="{A97EE4D7-A1AA-CD47-8F8C-9876995D38B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6060" name="Picture 332">
                    <a:extLst>
                      <a:ext uri="{FF2B5EF4-FFF2-40B4-BE49-F238E27FC236}">
                        <a16:creationId xmlns:a16="http://schemas.microsoft.com/office/drawing/2014/main" id="{63787083-61EF-9E4D-927F-ABB69A4CC4F2}"/>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6061" name="Freeform 333">
                  <a:extLst>
                    <a:ext uri="{FF2B5EF4-FFF2-40B4-BE49-F238E27FC236}">
                      <a16:creationId xmlns:a16="http://schemas.microsoft.com/office/drawing/2014/main" id="{14A5F3CE-7211-6949-92BB-E071662C7CD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62" name="Freeform 334">
                  <a:extLst>
                    <a:ext uri="{FF2B5EF4-FFF2-40B4-BE49-F238E27FC236}">
                      <a16:creationId xmlns:a16="http://schemas.microsoft.com/office/drawing/2014/main" id="{81A6759E-9EE9-0B49-93C9-CC41177B253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63" name="Freeform 335">
                  <a:extLst>
                    <a:ext uri="{FF2B5EF4-FFF2-40B4-BE49-F238E27FC236}">
                      <a16:creationId xmlns:a16="http://schemas.microsoft.com/office/drawing/2014/main" id="{A583F0AD-9314-4C42-856A-CB7D5334529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64" name="Freeform 336">
                  <a:extLst>
                    <a:ext uri="{FF2B5EF4-FFF2-40B4-BE49-F238E27FC236}">
                      <a16:creationId xmlns:a16="http://schemas.microsoft.com/office/drawing/2014/main" id="{B32DA906-DDCC-6943-B55B-BAA09A571797}"/>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65" name="Freeform 337">
                  <a:extLst>
                    <a:ext uri="{FF2B5EF4-FFF2-40B4-BE49-F238E27FC236}">
                      <a16:creationId xmlns:a16="http://schemas.microsoft.com/office/drawing/2014/main" id="{4EF39AEF-E9DA-7D44-ACAC-5B331E33CD9D}"/>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6066" name="Rectangle 338">
                <a:extLst>
                  <a:ext uri="{FF2B5EF4-FFF2-40B4-BE49-F238E27FC236}">
                    <a16:creationId xmlns:a16="http://schemas.microsoft.com/office/drawing/2014/main" id="{A15507D1-3307-DB41-B552-53181E4EAD62}"/>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sz="1600" i="1">
                    <a:solidFill>
                      <a:schemeClr val="bg2"/>
                    </a:solidFill>
                    <a:latin typeface="Kosher-Normal" charset="0"/>
                    <a:ea typeface="Gulim" panose="020B0600000101010101" pitchFamily="34" charset="-127"/>
                  </a:rPr>
                  <a:t>PD</a:t>
                </a:r>
                <a:endParaRPr lang="en-US" altLang="ko-KR" sz="1600" b="0" i="1">
                  <a:solidFill>
                    <a:schemeClr val="bg2"/>
                  </a:solidFill>
                  <a:latin typeface="Helvetica" pitchFamily="2" charset="0"/>
                  <a:ea typeface="Gulim" panose="020B0600000101010101" pitchFamily="34" charset="-127"/>
                </a:endParaRPr>
              </a:p>
            </p:txBody>
          </p:sp>
        </p:grpSp>
        <p:sp>
          <p:nvSpPr>
            <p:cNvPr id="586067" name="Text Box 339">
              <a:extLst>
                <a:ext uri="{FF2B5EF4-FFF2-40B4-BE49-F238E27FC236}">
                  <a16:creationId xmlns:a16="http://schemas.microsoft.com/office/drawing/2014/main" id="{94129442-71AA-7546-9DE5-6BF27D9D8897}"/>
                </a:ext>
              </a:extLst>
            </p:cNvPr>
            <p:cNvSpPr txBox="1">
              <a:spLocks noChangeArrowheads="1"/>
            </p:cNvSpPr>
            <p:nvPr/>
          </p:nvSpPr>
          <p:spPr bwMode="auto">
            <a:xfrm>
              <a:off x="3580" y="682"/>
              <a:ext cx="424" cy="231"/>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b="0" i="1">
                  <a:solidFill>
                    <a:schemeClr val="tx1"/>
                  </a:solidFill>
                  <a:latin typeface="Kosher-Normal" charset="0"/>
                  <a:ea typeface="Gulim" panose="020B0600000101010101" pitchFamily="34" charset="-127"/>
                </a:rPr>
                <a:t>PD</a:t>
              </a:r>
              <a:endParaRPr lang="en-US" altLang="ko-KR" i="1">
                <a:ea typeface="Gulim" panose="020B0600000101010101" pitchFamily="34" charset="-127"/>
              </a:endParaRPr>
            </a:p>
          </p:txBody>
        </p:sp>
      </p:grpSp>
      <p:grpSp>
        <p:nvGrpSpPr>
          <p:cNvPr id="586068" name="Group 340">
            <a:extLst>
              <a:ext uri="{FF2B5EF4-FFF2-40B4-BE49-F238E27FC236}">
                <a16:creationId xmlns:a16="http://schemas.microsoft.com/office/drawing/2014/main" id="{C81D21D2-76F6-154D-94E9-DD00968ABA11}"/>
              </a:ext>
            </a:extLst>
          </p:cNvPr>
          <p:cNvGrpSpPr>
            <a:grpSpLocks/>
          </p:cNvGrpSpPr>
          <p:nvPr/>
        </p:nvGrpSpPr>
        <p:grpSpPr bwMode="auto">
          <a:xfrm>
            <a:off x="7491413" y="2197100"/>
            <a:ext cx="673100" cy="585788"/>
            <a:chOff x="3580" y="655"/>
            <a:chExt cx="424" cy="369"/>
          </a:xfrm>
        </p:grpSpPr>
        <p:grpSp>
          <p:nvGrpSpPr>
            <p:cNvPr id="586069" name="Group 341">
              <a:extLst>
                <a:ext uri="{FF2B5EF4-FFF2-40B4-BE49-F238E27FC236}">
                  <a16:creationId xmlns:a16="http://schemas.microsoft.com/office/drawing/2014/main" id="{412E1862-963E-AC45-AE1E-ACB939AF7804}"/>
                </a:ext>
              </a:extLst>
            </p:cNvPr>
            <p:cNvGrpSpPr>
              <a:grpSpLocks/>
            </p:cNvGrpSpPr>
            <p:nvPr/>
          </p:nvGrpSpPr>
          <p:grpSpPr bwMode="auto">
            <a:xfrm>
              <a:off x="3638" y="655"/>
              <a:ext cx="333" cy="369"/>
              <a:chOff x="1567" y="1192"/>
              <a:chExt cx="333" cy="369"/>
            </a:xfrm>
          </p:grpSpPr>
          <p:grpSp>
            <p:nvGrpSpPr>
              <p:cNvPr id="586070" name="Group 342">
                <a:extLst>
                  <a:ext uri="{FF2B5EF4-FFF2-40B4-BE49-F238E27FC236}">
                    <a16:creationId xmlns:a16="http://schemas.microsoft.com/office/drawing/2014/main" id="{CD1468F9-6571-1D4F-835F-DC8FB5AB21C0}"/>
                  </a:ext>
                </a:extLst>
              </p:cNvPr>
              <p:cNvGrpSpPr>
                <a:grpSpLocks/>
              </p:cNvGrpSpPr>
              <p:nvPr/>
            </p:nvGrpSpPr>
            <p:grpSpPr bwMode="auto">
              <a:xfrm>
                <a:off x="1567" y="1192"/>
                <a:ext cx="331" cy="369"/>
                <a:chOff x="1084" y="711"/>
                <a:chExt cx="2950" cy="2769"/>
              </a:xfrm>
            </p:grpSpPr>
            <p:grpSp>
              <p:nvGrpSpPr>
                <p:cNvPr id="586071" name="Group 343">
                  <a:extLst>
                    <a:ext uri="{FF2B5EF4-FFF2-40B4-BE49-F238E27FC236}">
                      <a16:creationId xmlns:a16="http://schemas.microsoft.com/office/drawing/2014/main" id="{6A356AD9-338C-8C40-9439-95A84133D27B}"/>
                    </a:ext>
                  </a:extLst>
                </p:cNvPr>
                <p:cNvGrpSpPr>
                  <a:grpSpLocks/>
                </p:cNvGrpSpPr>
                <p:nvPr/>
              </p:nvGrpSpPr>
              <p:grpSpPr bwMode="auto">
                <a:xfrm>
                  <a:off x="1084" y="711"/>
                  <a:ext cx="2950" cy="2769"/>
                  <a:chOff x="2707" y="548"/>
                  <a:chExt cx="2950" cy="2769"/>
                </a:xfrm>
              </p:grpSpPr>
              <p:grpSp>
                <p:nvGrpSpPr>
                  <p:cNvPr id="586072" name="Group 344">
                    <a:extLst>
                      <a:ext uri="{FF2B5EF4-FFF2-40B4-BE49-F238E27FC236}">
                        <a16:creationId xmlns:a16="http://schemas.microsoft.com/office/drawing/2014/main" id="{6AFED11C-FCBE-7845-B2AD-CC0206188412}"/>
                      </a:ext>
                    </a:extLst>
                  </p:cNvPr>
                  <p:cNvGrpSpPr>
                    <a:grpSpLocks/>
                  </p:cNvGrpSpPr>
                  <p:nvPr/>
                </p:nvGrpSpPr>
                <p:grpSpPr bwMode="auto">
                  <a:xfrm>
                    <a:off x="3180" y="1046"/>
                    <a:ext cx="2105" cy="1421"/>
                    <a:chOff x="578" y="2316"/>
                    <a:chExt cx="2105" cy="1421"/>
                  </a:xfrm>
                </p:grpSpPr>
                <p:sp>
                  <p:nvSpPr>
                    <p:cNvPr id="586073" name="Freeform 345" descr="Cork">
                      <a:extLst>
                        <a:ext uri="{FF2B5EF4-FFF2-40B4-BE49-F238E27FC236}">
                          <a16:creationId xmlns:a16="http://schemas.microsoft.com/office/drawing/2014/main" id="{E685711E-DC95-0146-A02C-ACAC7E42A85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74" name="Freeform 346" descr="Cork">
                      <a:extLst>
                        <a:ext uri="{FF2B5EF4-FFF2-40B4-BE49-F238E27FC236}">
                          <a16:creationId xmlns:a16="http://schemas.microsoft.com/office/drawing/2014/main" id="{44DF0287-D781-0C42-8277-89B4A2BA297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6075" name="Picture 347">
                    <a:extLst>
                      <a:ext uri="{FF2B5EF4-FFF2-40B4-BE49-F238E27FC236}">
                        <a16:creationId xmlns:a16="http://schemas.microsoft.com/office/drawing/2014/main" id="{01CAF150-D481-B146-8D11-11DBEEDB387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6076" name="Freeform 348">
                  <a:extLst>
                    <a:ext uri="{FF2B5EF4-FFF2-40B4-BE49-F238E27FC236}">
                      <a16:creationId xmlns:a16="http://schemas.microsoft.com/office/drawing/2014/main" id="{A35CC977-C712-F24F-BE20-9D4F828C6D4D}"/>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77" name="Freeform 349">
                  <a:extLst>
                    <a:ext uri="{FF2B5EF4-FFF2-40B4-BE49-F238E27FC236}">
                      <a16:creationId xmlns:a16="http://schemas.microsoft.com/office/drawing/2014/main" id="{D3B2B3BE-3791-184A-B6E9-707C10891CC4}"/>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78" name="Freeform 350">
                  <a:extLst>
                    <a:ext uri="{FF2B5EF4-FFF2-40B4-BE49-F238E27FC236}">
                      <a16:creationId xmlns:a16="http://schemas.microsoft.com/office/drawing/2014/main" id="{71507A9C-F0B6-724C-BC19-C3C2808FE297}"/>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79" name="Freeform 351">
                  <a:extLst>
                    <a:ext uri="{FF2B5EF4-FFF2-40B4-BE49-F238E27FC236}">
                      <a16:creationId xmlns:a16="http://schemas.microsoft.com/office/drawing/2014/main" id="{734B8A3B-664F-0B4D-AB92-0E56E06EFBA1}"/>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80" name="Freeform 352">
                  <a:extLst>
                    <a:ext uri="{FF2B5EF4-FFF2-40B4-BE49-F238E27FC236}">
                      <a16:creationId xmlns:a16="http://schemas.microsoft.com/office/drawing/2014/main" id="{17B5A5CB-EEB5-8247-AEC1-B13A2B27692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6081" name="Rectangle 353">
                <a:extLst>
                  <a:ext uri="{FF2B5EF4-FFF2-40B4-BE49-F238E27FC236}">
                    <a16:creationId xmlns:a16="http://schemas.microsoft.com/office/drawing/2014/main" id="{235C6A12-4697-4249-9902-DD841EF211EA}"/>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sz="1600" i="1">
                    <a:solidFill>
                      <a:schemeClr val="bg2"/>
                    </a:solidFill>
                    <a:latin typeface="Kosher-Normal" charset="0"/>
                    <a:ea typeface="Gulim" panose="020B0600000101010101" pitchFamily="34" charset="-127"/>
                  </a:rPr>
                  <a:t>PB</a:t>
                </a:r>
                <a:endParaRPr lang="en-US" altLang="ko-KR" sz="1600" b="0" i="1">
                  <a:solidFill>
                    <a:schemeClr val="bg2"/>
                  </a:solidFill>
                  <a:latin typeface="Helvetica" pitchFamily="2" charset="0"/>
                  <a:ea typeface="Gulim" panose="020B0600000101010101" pitchFamily="34" charset="-127"/>
                </a:endParaRPr>
              </a:p>
            </p:txBody>
          </p:sp>
        </p:grpSp>
        <p:sp>
          <p:nvSpPr>
            <p:cNvPr id="586082" name="Text Box 354">
              <a:extLst>
                <a:ext uri="{FF2B5EF4-FFF2-40B4-BE49-F238E27FC236}">
                  <a16:creationId xmlns:a16="http://schemas.microsoft.com/office/drawing/2014/main" id="{B9FA1216-19ED-A74D-A20D-14FF9C630619}"/>
                </a:ext>
              </a:extLst>
            </p:cNvPr>
            <p:cNvSpPr txBox="1">
              <a:spLocks noChangeArrowheads="1"/>
            </p:cNvSpPr>
            <p:nvPr/>
          </p:nvSpPr>
          <p:spPr bwMode="auto">
            <a:xfrm>
              <a:off x="3580" y="682"/>
              <a:ext cx="424" cy="231"/>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b="0" i="1">
                  <a:solidFill>
                    <a:schemeClr val="tx1"/>
                  </a:solidFill>
                  <a:latin typeface="Kosher-Normal" charset="0"/>
                  <a:ea typeface="Gulim" panose="020B0600000101010101" pitchFamily="34" charset="-127"/>
                </a:rPr>
                <a:t>PB</a:t>
              </a:r>
              <a:endParaRPr lang="en-US" altLang="ko-KR" i="1">
                <a:ea typeface="Gulim" panose="020B0600000101010101" pitchFamily="34" charset="-127"/>
              </a:endParaRPr>
            </a:p>
          </p:txBody>
        </p:sp>
      </p:grpSp>
      <p:sp>
        <p:nvSpPr>
          <p:cNvPr id="586083" name="Text Box 355">
            <a:extLst>
              <a:ext uri="{FF2B5EF4-FFF2-40B4-BE49-F238E27FC236}">
                <a16:creationId xmlns:a16="http://schemas.microsoft.com/office/drawing/2014/main" id="{B201F208-4E17-7B40-A505-3693A57C7E1D}"/>
              </a:ext>
            </a:extLst>
          </p:cNvPr>
          <p:cNvSpPr txBox="1">
            <a:spLocks noChangeArrowheads="1"/>
          </p:cNvSpPr>
          <p:nvPr/>
        </p:nvSpPr>
        <p:spPr bwMode="auto">
          <a:xfrm>
            <a:off x="5070475" y="5089525"/>
            <a:ext cx="673100" cy="366713"/>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b="0" i="1">
                <a:solidFill>
                  <a:schemeClr val="tx1"/>
                </a:solidFill>
                <a:latin typeface="Kosher-Normal" charset="0"/>
                <a:ea typeface="Gulim" panose="020B0600000101010101" pitchFamily="34" charset="-127"/>
              </a:rPr>
              <a:t>PT</a:t>
            </a:r>
            <a:endParaRPr lang="en-US" altLang="ko-KR" sz="1000" i="1">
              <a:ea typeface="Gulim" panose="020B0600000101010101" pitchFamily="34" charset="-127"/>
            </a:endParaRPr>
          </a:p>
        </p:txBody>
      </p:sp>
      <p:sp>
        <p:nvSpPr>
          <p:cNvPr id="586084" name="Text Box 356">
            <a:extLst>
              <a:ext uri="{FF2B5EF4-FFF2-40B4-BE49-F238E27FC236}">
                <a16:creationId xmlns:a16="http://schemas.microsoft.com/office/drawing/2014/main" id="{BE0BD137-B0D6-714B-BE57-8FB4B1BD4645}"/>
              </a:ext>
            </a:extLst>
          </p:cNvPr>
          <p:cNvSpPr txBox="1">
            <a:spLocks noChangeArrowheads="1"/>
          </p:cNvSpPr>
          <p:nvPr/>
        </p:nvSpPr>
        <p:spPr bwMode="auto">
          <a:xfrm>
            <a:off x="8664575" y="6403975"/>
            <a:ext cx="1841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a:solidFill>
                <a:srgbClr val="FFFFFF"/>
              </a:solidFill>
              <a:ea typeface="Gulim" panose="020B0600000101010101" pitchFamily="34" charset="-127"/>
            </a:endParaRPr>
          </a:p>
        </p:txBody>
      </p:sp>
      <p:pic>
        <p:nvPicPr>
          <p:cNvPr id="586090" name="Picture 362" descr="Southern shore of Galilee from above, tb n040700 sr">
            <a:extLst>
              <a:ext uri="{FF2B5EF4-FFF2-40B4-BE49-F238E27FC236}">
                <a16:creationId xmlns:a16="http://schemas.microsoft.com/office/drawing/2014/main" id="{BD00D092-C4A5-BD41-8EF4-187E2364F07A}"/>
              </a:ext>
            </a:extLst>
          </p:cNvPr>
          <p:cNvPicPr preferRelativeResize="0">
            <a:picLocks noChangeAspect="1" noChangeArrowheads="1"/>
          </p:cNvPicPr>
          <p:nvPr>
            <p:custDataLst>
              <p:tags r:id="rId1"/>
            </p:custDataLst>
          </p:nvPr>
        </p:nvPicPr>
        <p:blipFill>
          <a:blip r:embed="rId7">
            <a:lum contrast="30000"/>
            <a:extLst>
              <a:ext uri="{28A0092B-C50C-407E-A947-70E740481C1C}">
                <a14:useLocalDpi xmlns:a14="http://schemas.microsoft.com/office/drawing/2010/main" val="0"/>
              </a:ext>
            </a:extLst>
          </a:blip>
          <a:srcRect/>
          <a:stretch>
            <a:fillRect/>
          </a:stretch>
        </p:blipFill>
        <p:spPr bwMode="auto">
          <a:xfrm>
            <a:off x="303213" y="382588"/>
            <a:ext cx="3403600" cy="2551112"/>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8">
                    <a:lum contrast="30000"/>
                  </a:blip>
                  <a:srcRect/>
                  <a:stretch>
                    <a:fillRect/>
                  </a:stretch>
                </a:blipFill>
              </a14:hiddenFill>
            </a:ext>
          </a:extLst>
        </p:spPr>
      </p:pic>
      <p:pic>
        <p:nvPicPr>
          <p:cNvPr id="586089" name="Picture 361" descr="Jordan River, tb n011700 sr">
            <a:extLst>
              <a:ext uri="{FF2B5EF4-FFF2-40B4-BE49-F238E27FC236}">
                <a16:creationId xmlns:a16="http://schemas.microsoft.com/office/drawing/2014/main" id="{32083B03-4FAB-2F4D-99BD-65D76DB4D32B}"/>
              </a:ext>
            </a:extLst>
          </p:cNvPr>
          <p:cNvPicPr preferRelativeResize="0">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769938" y="2339975"/>
            <a:ext cx="2720975" cy="2041525"/>
          </a:xfrm>
          <a:prstGeom prst="rect">
            <a:avLst/>
          </a:prstGeom>
          <a:noFill/>
          <a:ln w="76200">
            <a:solidFill>
              <a:schemeClr val="accent2"/>
            </a:solidFill>
            <a:miter lim="800000"/>
            <a:headEnd/>
            <a:tailEnd/>
          </a:ln>
          <a:effectLst>
            <a:outerShdw dist="99190" dir="3011666" algn="ctr" rotWithShape="0">
              <a:schemeClr val="bg2"/>
            </a:outerShdw>
          </a:effectLst>
          <a:extLst>
            <a:ext uri="{909E8E84-426E-40DD-AFC4-6F175D3DCCD1}">
              <a14:hiddenFill xmlns:a14="http://schemas.microsoft.com/office/drawing/2010/main">
                <a:blipFill dpi="0" rotWithShape="0">
                  <a:blip r:embed="rId8"/>
                  <a:srcRect/>
                  <a:stretch>
                    <a:fillRect/>
                  </a:stretch>
                </a:blipFill>
              </a14:hiddenFill>
            </a:ext>
          </a:extLst>
        </p:spPr>
      </p:pic>
      <p:pic>
        <p:nvPicPr>
          <p:cNvPr id="586087" name="Picture 359">
            <a:extLst>
              <a:ext uri="{FF2B5EF4-FFF2-40B4-BE49-F238E27FC236}">
                <a16:creationId xmlns:a16="http://schemas.microsoft.com/office/drawing/2014/main" id="{05E35D2E-839E-2A48-978B-ADB5D0BC6710}"/>
              </a:ext>
            </a:extLst>
          </p:cNvPr>
          <p:cNvPicPr>
            <a:picLocks noChangeArrowheads="1"/>
          </p:cNvPicPr>
          <p:nvPr/>
        </p:nvPicPr>
        <p:blipFill>
          <a:blip r:embed="rId10">
            <a:extLst>
              <a:ext uri="{28A0092B-C50C-407E-A947-70E740481C1C}">
                <a14:useLocalDpi xmlns:a14="http://schemas.microsoft.com/office/drawing/2010/main" val="0"/>
              </a:ext>
            </a:extLst>
          </a:blip>
          <a:srcRect t="11774" r="14687"/>
          <a:stretch>
            <a:fillRect/>
          </a:stretch>
        </p:blipFill>
        <p:spPr bwMode="auto">
          <a:xfrm>
            <a:off x="1017588" y="4211638"/>
            <a:ext cx="3006725" cy="2078037"/>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586117" name="Group 389">
            <a:extLst>
              <a:ext uri="{FF2B5EF4-FFF2-40B4-BE49-F238E27FC236}">
                <a16:creationId xmlns:a16="http://schemas.microsoft.com/office/drawing/2014/main" id="{9736AECC-3860-9240-99A5-565F5A7166F5}"/>
              </a:ext>
            </a:extLst>
          </p:cNvPr>
          <p:cNvGrpSpPr>
            <a:grpSpLocks/>
          </p:cNvGrpSpPr>
          <p:nvPr/>
        </p:nvGrpSpPr>
        <p:grpSpPr bwMode="auto">
          <a:xfrm>
            <a:off x="6607175" y="5108575"/>
            <a:ext cx="1109663" cy="1258888"/>
            <a:chOff x="5043" y="2160"/>
            <a:chExt cx="699" cy="793"/>
          </a:xfrm>
        </p:grpSpPr>
        <p:sp>
          <p:nvSpPr>
            <p:cNvPr id="586091" name="AutoShape 363">
              <a:extLst>
                <a:ext uri="{FF2B5EF4-FFF2-40B4-BE49-F238E27FC236}">
                  <a16:creationId xmlns:a16="http://schemas.microsoft.com/office/drawing/2014/main" id="{947D4909-F5D2-8645-9562-E46117CEA3EC}"/>
                </a:ext>
              </a:extLst>
            </p:cNvPr>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92" name="Rectangle 364">
              <a:extLst>
                <a:ext uri="{FF2B5EF4-FFF2-40B4-BE49-F238E27FC236}">
                  <a16:creationId xmlns:a16="http://schemas.microsoft.com/office/drawing/2014/main" id="{26616344-C44A-3A44-8E28-49553E8D5A9B}"/>
                </a:ext>
              </a:extLst>
            </p:cNvPr>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93" name="Line 365">
              <a:extLst>
                <a:ext uri="{FF2B5EF4-FFF2-40B4-BE49-F238E27FC236}">
                  <a16:creationId xmlns:a16="http://schemas.microsoft.com/office/drawing/2014/main" id="{87D8556B-9E7F-9642-BAE7-F2ED0D2A3D11}"/>
                </a:ext>
              </a:extLst>
            </p:cNvPr>
            <p:cNvSpPr>
              <a:spLocks noChangeShapeType="1"/>
            </p:cNvSpPr>
            <p:nvPr/>
          </p:nvSpPr>
          <p:spPr bwMode="auto">
            <a:xfrm>
              <a:off x="5063" y="2559"/>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94" name="Line 366">
              <a:extLst>
                <a:ext uri="{FF2B5EF4-FFF2-40B4-BE49-F238E27FC236}">
                  <a16:creationId xmlns:a16="http://schemas.microsoft.com/office/drawing/2014/main" id="{847C1C54-9158-3748-9F4E-838DE37FDA97}"/>
                </a:ext>
              </a:extLst>
            </p:cNvPr>
            <p:cNvSpPr>
              <a:spLocks noChangeShapeType="1"/>
            </p:cNvSpPr>
            <p:nvPr/>
          </p:nvSpPr>
          <p:spPr bwMode="auto">
            <a:xfrm>
              <a:off x="5067" y="2647"/>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95" name="Line 367">
              <a:extLst>
                <a:ext uri="{FF2B5EF4-FFF2-40B4-BE49-F238E27FC236}">
                  <a16:creationId xmlns:a16="http://schemas.microsoft.com/office/drawing/2014/main" id="{A3B5C809-EB7C-A344-8796-DE36B61F4EF6}"/>
                </a:ext>
              </a:extLst>
            </p:cNvPr>
            <p:cNvSpPr>
              <a:spLocks noChangeShapeType="1"/>
            </p:cNvSpPr>
            <p:nvPr/>
          </p:nvSpPr>
          <p:spPr bwMode="auto">
            <a:xfrm>
              <a:off x="5075" y="273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96" name="Line 368">
              <a:extLst>
                <a:ext uri="{FF2B5EF4-FFF2-40B4-BE49-F238E27FC236}">
                  <a16:creationId xmlns:a16="http://schemas.microsoft.com/office/drawing/2014/main" id="{BF4EE676-AC50-9E48-A657-D6300E72C9A7}"/>
                </a:ext>
              </a:extLst>
            </p:cNvPr>
            <p:cNvSpPr>
              <a:spLocks noChangeShapeType="1"/>
            </p:cNvSpPr>
            <p:nvPr/>
          </p:nvSpPr>
          <p:spPr bwMode="auto">
            <a:xfrm>
              <a:off x="5075" y="283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97" name="Line 369">
              <a:extLst>
                <a:ext uri="{FF2B5EF4-FFF2-40B4-BE49-F238E27FC236}">
                  <a16:creationId xmlns:a16="http://schemas.microsoft.com/office/drawing/2014/main" id="{7B9E4199-E104-FA40-850F-4B07A14E0806}"/>
                </a:ext>
              </a:extLst>
            </p:cNvPr>
            <p:cNvSpPr>
              <a:spLocks noChangeShapeType="1"/>
            </p:cNvSpPr>
            <p:nvPr/>
          </p:nvSpPr>
          <p:spPr bwMode="auto">
            <a:xfrm>
              <a:off x="5067" y="2919"/>
              <a:ext cx="55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98" name="Rectangle 370">
              <a:extLst>
                <a:ext uri="{FF2B5EF4-FFF2-40B4-BE49-F238E27FC236}">
                  <a16:creationId xmlns:a16="http://schemas.microsoft.com/office/drawing/2014/main" id="{5C84AC4E-E307-CD4B-B99B-5978616FA338}"/>
                </a:ext>
              </a:extLst>
            </p:cNvPr>
            <p:cNvSpPr>
              <a:spLocks noChangeArrowheads="1"/>
            </p:cNvSpPr>
            <p:nvPr/>
          </p:nvSpPr>
          <p:spPr bwMode="auto">
            <a:xfrm>
              <a:off x="5187" y="2820"/>
              <a:ext cx="324"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Wahyu</a:t>
              </a:r>
            </a:p>
          </p:txBody>
        </p:sp>
        <p:sp>
          <p:nvSpPr>
            <p:cNvPr id="586099" name="Line 371">
              <a:extLst>
                <a:ext uri="{FF2B5EF4-FFF2-40B4-BE49-F238E27FC236}">
                  <a16:creationId xmlns:a16="http://schemas.microsoft.com/office/drawing/2014/main" id="{6C547FDC-7678-D146-B2C6-DB596C49E599}"/>
                </a:ext>
              </a:extLst>
            </p:cNvPr>
            <p:cNvSpPr>
              <a:spLocks noChangeShapeType="1"/>
            </p:cNvSpPr>
            <p:nvPr/>
          </p:nvSpPr>
          <p:spPr bwMode="auto">
            <a:xfrm>
              <a:off x="5063" y="247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00" name="Line 372">
              <a:extLst>
                <a:ext uri="{FF2B5EF4-FFF2-40B4-BE49-F238E27FC236}">
                  <a16:creationId xmlns:a16="http://schemas.microsoft.com/office/drawing/2014/main" id="{60DBC7BD-CF5D-E048-9A1E-FF7F1AF1F24C}"/>
                </a:ext>
              </a:extLst>
            </p:cNvPr>
            <p:cNvSpPr>
              <a:spLocks noChangeShapeType="1"/>
            </p:cNvSpPr>
            <p:nvPr/>
          </p:nvSpPr>
          <p:spPr bwMode="auto">
            <a:xfrm>
              <a:off x="5063" y="2559"/>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01" name="Line 373">
              <a:extLst>
                <a:ext uri="{FF2B5EF4-FFF2-40B4-BE49-F238E27FC236}">
                  <a16:creationId xmlns:a16="http://schemas.microsoft.com/office/drawing/2014/main" id="{CCDAFC34-EFB5-DB46-B49E-E0A5F4D90D06}"/>
                </a:ext>
              </a:extLst>
            </p:cNvPr>
            <p:cNvSpPr>
              <a:spLocks noChangeShapeType="1"/>
            </p:cNvSpPr>
            <p:nvPr/>
          </p:nvSpPr>
          <p:spPr bwMode="auto">
            <a:xfrm>
              <a:off x="5067" y="2647"/>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02" name="Line 374">
              <a:extLst>
                <a:ext uri="{FF2B5EF4-FFF2-40B4-BE49-F238E27FC236}">
                  <a16:creationId xmlns:a16="http://schemas.microsoft.com/office/drawing/2014/main" id="{9E48024E-5005-AC44-AA14-E1322B6DF715}"/>
                </a:ext>
              </a:extLst>
            </p:cNvPr>
            <p:cNvSpPr>
              <a:spLocks noChangeShapeType="1"/>
            </p:cNvSpPr>
            <p:nvPr/>
          </p:nvSpPr>
          <p:spPr bwMode="auto">
            <a:xfrm>
              <a:off x="5075" y="273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03" name="Line 375">
              <a:extLst>
                <a:ext uri="{FF2B5EF4-FFF2-40B4-BE49-F238E27FC236}">
                  <a16:creationId xmlns:a16="http://schemas.microsoft.com/office/drawing/2014/main" id="{AC6626BD-00BD-9541-A87B-AAD4B44C5FB3}"/>
                </a:ext>
              </a:extLst>
            </p:cNvPr>
            <p:cNvSpPr>
              <a:spLocks noChangeShapeType="1"/>
            </p:cNvSpPr>
            <p:nvPr/>
          </p:nvSpPr>
          <p:spPr bwMode="auto">
            <a:xfrm>
              <a:off x="5075" y="283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04" name="Line 376">
              <a:extLst>
                <a:ext uri="{FF2B5EF4-FFF2-40B4-BE49-F238E27FC236}">
                  <a16:creationId xmlns:a16="http://schemas.microsoft.com/office/drawing/2014/main" id="{6B49E4C4-F341-A44C-B351-7AA23B3A1A98}"/>
                </a:ext>
              </a:extLst>
            </p:cNvPr>
            <p:cNvSpPr>
              <a:spLocks noChangeShapeType="1"/>
            </p:cNvSpPr>
            <p:nvPr/>
          </p:nvSpPr>
          <p:spPr bwMode="auto">
            <a:xfrm>
              <a:off x="5067" y="2919"/>
              <a:ext cx="55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05" name="Rectangle 377">
              <a:extLst>
                <a:ext uri="{FF2B5EF4-FFF2-40B4-BE49-F238E27FC236}">
                  <a16:creationId xmlns:a16="http://schemas.microsoft.com/office/drawing/2014/main" id="{48558DA8-CA51-054D-9E04-F00266198144}"/>
                </a:ext>
              </a:extLst>
            </p:cNvPr>
            <p:cNvSpPr>
              <a:spLocks noChangeArrowheads="1"/>
            </p:cNvSpPr>
            <p:nvPr/>
          </p:nvSpPr>
          <p:spPr bwMode="auto">
            <a:xfrm>
              <a:off x="5108" y="2547"/>
              <a:ext cx="403"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Kitab Injil</a:t>
              </a:r>
            </a:p>
          </p:txBody>
        </p:sp>
        <p:sp>
          <p:nvSpPr>
            <p:cNvPr id="586106" name="Rectangle 378">
              <a:extLst>
                <a:ext uri="{FF2B5EF4-FFF2-40B4-BE49-F238E27FC236}">
                  <a16:creationId xmlns:a16="http://schemas.microsoft.com/office/drawing/2014/main" id="{775AE37C-A09A-154B-8066-64656E51562F}"/>
                </a:ext>
              </a:extLst>
            </p:cNvPr>
            <p:cNvSpPr>
              <a:spLocks noChangeArrowheads="1"/>
            </p:cNvSpPr>
            <p:nvPr/>
          </p:nvSpPr>
          <p:spPr bwMode="auto">
            <a:xfrm>
              <a:off x="5102" y="2635"/>
              <a:ext cx="64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Kisah Para Rasul</a:t>
              </a:r>
            </a:p>
          </p:txBody>
        </p:sp>
        <p:sp>
          <p:nvSpPr>
            <p:cNvPr id="586107" name="Rectangle 379">
              <a:extLst>
                <a:ext uri="{FF2B5EF4-FFF2-40B4-BE49-F238E27FC236}">
                  <a16:creationId xmlns:a16="http://schemas.microsoft.com/office/drawing/2014/main" id="{6C170180-ECBA-9044-A83E-85F386098AE6}"/>
                </a:ext>
              </a:extLst>
            </p:cNvPr>
            <p:cNvSpPr>
              <a:spLocks noChangeArrowheads="1"/>
            </p:cNvSpPr>
            <p:nvPr/>
          </p:nvSpPr>
          <p:spPr bwMode="auto">
            <a:xfrm>
              <a:off x="5061" y="2160"/>
              <a:ext cx="439"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586108" name="Rectangle 380">
              <a:extLst>
                <a:ext uri="{FF2B5EF4-FFF2-40B4-BE49-F238E27FC236}">
                  <a16:creationId xmlns:a16="http://schemas.microsoft.com/office/drawing/2014/main" id="{FE0871A6-9892-AA40-B644-9CF1EBE4D6D3}"/>
                </a:ext>
              </a:extLst>
            </p:cNvPr>
            <p:cNvSpPr>
              <a:spLocks noChangeArrowheads="1"/>
            </p:cNvSpPr>
            <p:nvPr/>
          </p:nvSpPr>
          <p:spPr bwMode="auto">
            <a:xfrm>
              <a:off x="5170" y="2363"/>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Salib</a:t>
              </a:r>
            </a:p>
          </p:txBody>
        </p:sp>
        <p:sp>
          <p:nvSpPr>
            <p:cNvPr id="586109" name="Rectangle 381">
              <a:extLst>
                <a:ext uri="{FF2B5EF4-FFF2-40B4-BE49-F238E27FC236}">
                  <a16:creationId xmlns:a16="http://schemas.microsoft.com/office/drawing/2014/main" id="{70A79FB2-C07B-A445-B01E-ECB665EBAE34}"/>
                </a:ext>
              </a:extLst>
            </p:cNvPr>
            <p:cNvSpPr>
              <a:spLocks noChangeArrowheads="1"/>
            </p:cNvSpPr>
            <p:nvPr/>
          </p:nvSpPr>
          <p:spPr bwMode="auto">
            <a:xfrm>
              <a:off x="5199" y="2475"/>
              <a:ext cx="384"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10" name="Rectangle 382">
              <a:extLst>
                <a:ext uri="{FF2B5EF4-FFF2-40B4-BE49-F238E27FC236}">
                  <a16:creationId xmlns:a16="http://schemas.microsoft.com/office/drawing/2014/main" id="{F4372994-F7DC-014E-BC02-2C4987D43CCF}"/>
                </a:ext>
              </a:extLst>
            </p:cNvPr>
            <p:cNvSpPr>
              <a:spLocks noChangeArrowheads="1"/>
            </p:cNvSpPr>
            <p:nvPr/>
          </p:nvSpPr>
          <p:spPr bwMode="auto">
            <a:xfrm>
              <a:off x="5149" y="2447"/>
              <a:ext cx="338"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i="1">
                  <a:solidFill>
                    <a:srgbClr val="000000"/>
                  </a:solidFill>
                  <a:effectLst>
                    <a:outerShdw blurRad="38100" dist="38100" dir="2700000" algn="tl">
                      <a:srgbClr val="FFFFFF"/>
                    </a:outerShdw>
                  </a:effectLst>
                  <a:latin typeface="Helvetica" pitchFamily="2" charset="0"/>
                  <a:ea typeface="Gulim" panose="020B0600000101010101" pitchFamily="34" charset="-127"/>
                </a:rPr>
                <a:t>Gereja</a:t>
              </a:r>
            </a:p>
          </p:txBody>
        </p:sp>
        <p:sp>
          <p:nvSpPr>
            <p:cNvPr id="586111" name="Line 383">
              <a:extLst>
                <a:ext uri="{FF2B5EF4-FFF2-40B4-BE49-F238E27FC236}">
                  <a16:creationId xmlns:a16="http://schemas.microsoft.com/office/drawing/2014/main" id="{B6EAC2CE-C605-1048-8264-1836ADA2C083}"/>
                </a:ext>
              </a:extLst>
            </p:cNvPr>
            <p:cNvSpPr>
              <a:spLocks noChangeShapeType="1"/>
            </p:cNvSpPr>
            <p:nvPr/>
          </p:nvSpPr>
          <p:spPr bwMode="auto">
            <a:xfrm>
              <a:off x="5063" y="2391"/>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12" name="Line 384">
              <a:extLst>
                <a:ext uri="{FF2B5EF4-FFF2-40B4-BE49-F238E27FC236}">
                  <a16:creationId xmlns:a16="http://schemas.microsoft.com/office/drawing/2014/main" id="{7B3A2026-F009-134B-9AE4-CF22E63CA73F}"/>
                </a:ext>
              </a:extLst>
            </p:cNvPr>
            <p:cNvSpPr>
              <a:spLocks noChangeShapeType="1"/>
            </p:cNvSpPr>
            <p:nvPr/>
          </p:nvSpPr>
          <p:spPr bwMode="auto">
            <a:xfrm>
              <a:off x="5063" y="2475"/>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13" name="Rectangle 385">
              <a:extLst>
                <a:ext uri="{FF2B5EF4-FFF2-40B4-BE49-F238E27FC236}">
                  <a16:creationId xmlns:a16="http://schemas.microsoft.com/office/drawing/2014/main" id="{2B171F75-5371-CE44-B7FB-1D55EA770846}"/>
                </a:ext>
              </a:extLst>
            </p:cNvPr>
            <p:cNvSpPr>
              <a:spLocks noChangeArrowheads="1"/>
            </p:cNvSpPr>
            <p:nvPr/>
          </p:nvSpPr>
          <p:spPr bwMode="auto">
            <a:xfrm>
              <a:off x="5056" y="2298"/>
              <a:ext cx="318" cy="6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14" name="Rectangle 386">
              <a:extLst>
                <a:ext uri="{FF2B5EF4-FFF2-40B4-BE49-F238E27FC236}">
                  <a16:creationId xmlns:a16="http://schemas.microsoft.com/office/drawing/2014/main" id="{7348ABFB-C1A3-AD44-8685-03BC263E055F}"/>
                </a:ext>
              </a:extLst>
            </p:cNvPr>
            <p:cNvSpPr>
              <a:spLocks noChangeArrowheads="1"/>
            </p:cNvSpPr>
            <p:nvPr/>
          </p:nvSpPr>
          <p:spPr bwMode="auto">
            <a:xfrm>
              <a:off x="5174" y="2290"/>
              <a:ext cx="318" cy="6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115" name="Rectangle 387">
              <a:extLst>
                <a:ext uri="{FF2B5EF4-FFF2-40B4-BE49-F238E27FC236}">
                  <a16:creationId xmlns:a16="http://schemas.microsoft.com/office/drawing/2014/main" id="{30A553EA-A8C6-A946-93D1-A07391A92AC2}"/>
                </a:ext>
              </a:extLst>
            </p:cNvPr>
            <p:cNvSpPr>
              <a:spLocks noChangeArrowheads="1"/>
            </p:cNvSpPr>
            <p:nvPr/>
          </p:nvSpPr>
          <p:spPr bwMode="auto">
            <a:xfrm>
              <a:off x="5144" y="2277"/>
              <a:ext cx="341"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586116" name="Rectangle 388">
              <a:extLst>
                <a:ext uri="{FF2B5EF4-FFF2-40B4-BE49-F238E27FC236}">
                  <a16:creationId xmlns:a16="http://schemas.microsoft.com/office/drawing/2014/main" id="{E6996C4C-D4FA-CF46-8298-37EDD5FE0450}"/>
                </a:ext>
              </a:extLst>
            </p:cNvPr>
            <p:cNvSpPr>
              <a:spLocks noChangeArrowheads="1"/>
            </p:cNvSpPr>
            <p:nvPr/>
          </p:nvSpPr>
          <p:spPr bwMode="auto">
            <a:xfrm>
              <a:off x="5114" y="2723"/>
              <a:ext cx="45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Surat-surat</a:t>
              </a:r>
            </a:p>
          </p:txBody>
        </p:sp>
      </p:grpSp>
      <p:sp>
        <p:nvSpPr>
          <p:cNvPr id="585954" name="Rectangle 226">
            <a:extLst>
              <a:ext uri="{FF2B5EF4-FFF2-40B4-BE49-F238E27FC236}">
                <a16:creationId xmlns:a16="http://schemas.microsoft.com/office/drawing/2014/main" id="{FC2BB1F3-130C-CC46-96E2-C95873A12C63}"/>
              </a:ext>
            </a:extLst>
          </p:cNvPr>
          <p:cNvSpPr>
            <a:spLocks noChangeArrowheads="1"/>
          </p:cNvSpPr>
          <p:nvPr/>
        </p:nvSpPr>
        <p:spPr bwMode="auto">
          <a:xfrm>
            <a:off x="890588" y="2355850"/>
            <a:ext cx="2511425" cy="911225"/>
          </a:xfrm>
          <a:prstGeom prst="rect">
            <a:avLst/>
          </a:prstGeom>
          <a:noFill/>
          <a:ln>
            <a:noFill/>
          </a:ln>
          <a:effectLst>
            <a:outerShdw dist="85194"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ko-KR" altLang="en-US" sz="5400" b="0">
                <a:solidFill>
                  <a:srgbClr val="FAFD00"/>
                </a:solidFill>
                <a:latin typeface="Arial" panose="020B0604020202020204" pitchFamily="34" charset="0"/>
                <a:ea typeface="Gulim" panose="020B0600000101010101" pitchFamily="34" charset="-127"/>
              </a:rPr>
              <a:t> </a:t>
            </a:r>
          </a:p>
        </p:txBody>
      </p:sp>
      <p:sp>
        <p:nvSpPr>
          <p:cNvPr id="585955" name="Rectangle 227">
            <a:extLst>
              <a:ext uri="{FF2B5EF4-FFF2-40B4-BE49-F238E27FC236}">
                <a16:creationId xmlns:a16="http://schemas.microsoft.com/office/drawing/2014/main" id="{7B36E84E-6B0E-944C-A5E9-13C95AABBEC2}"/>
              </a:ext>
            </a:extLst>
          </p:cNvPr>
          <p:cNvSpPr>
            <a:spLocks noChangeArrowheads="1"/>
          </p:cNvSpPr>
          <p:nvPr/>
        </p:nvSpPr>
        <p:spPr bwMode="auto">
          <a:xfrm>
            <a:off x="703263" y="3287713"/>
            <a:ext cx="2835275" cy="911225"/>
          </a:xfrm>
          <a:prstGeom prst="rect">
            <a:avLst/>
          </a:prstGeom>
          <a:noFill/>
          <a:ln>
            <a:noFill/>
          </a:ln>
          <a:effectLst>
            <a:outerShdw dist="85194"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ko-KR" altLang="en-US" sz="5400" b="0">
                <a:solidFill>
                  <a:srgbClr val="00FF00"/>
                </a:solidFill>
                <a:latin typeface="Arial" panose="020B0604020202020204" pitchFamily="34" charset="0"/>
                <a:ea typeface="Gulim" panose="020B0600000101010101" pitchFamily="34" charset="-127"/>
              </a:rPr>
              <a:t> </a:t>
            </a:r>
          </a:p>
        </p:txBody>
      </p:sp>
      <p:sp>
        <p:nvSpPr>
          <p:cNvPr id="586085" name="Rectangle 357">
            <a:extLst>
              <a:ext uri="{FF2B5EF4-FFF2-40B4-BE49-F238E27FC236}">
                <a16:creationId xmlns:a16="http://schemas.microsoft.com/office/drawing/2014/main" id="{4258CFC2-B145-D549-9A3B-C08588BE0873}"/>
              </a:ext>
            </a:extLst>
          </p:cNvPr>
          <p:cNvSpPr>
            <a:spLocks noChangeArrowheads="1"/>
          </p:cNvSpPr>
          <p:nvPr/>
        </p:nvSpPr>
        <p:spPr bwMode="auto">
          <a:xfrm>
            <a:off x="6459538" y="5045075"/>
            <a:ext cx="1220787" cy="1352550"/>
          </a:xfrm>
          <a:prstGeom prst="rect">
            <a:avLst/>
          </a:prstGeom>
          <a:noFill/>
          <a:ln w="158750" cmpd="tri">
            <a:solidFill>
              <a:srgbClr val="FF0000"/>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6118" name="Rectangle 390">
            <a:extLst>
              <a:ext uri="{FF2B5EF4-FFF2-40B4-BE49-F238E27FC236}">
                <a16:creationId xmlns:a16="http://schemas.microsoft.com/office/drawing/2014/main" id="{1FD6E9BC-A752-9849-B952-4612728256E8}"/>
              </a:ext>
            </a:extLst>
          </p:cNvPr>
          <p:cNvSpPr>
            <a:spLocks noChangeArrowheads="1"/>
          </p:cNvSpPr>
          <p:nvPr/>
        </p:nvSpPr>
        <p:spPr bwMode="auto">
          <a:xfrm>
            <a:off x="4278313" y="1171575"/>
            <a:ext cx="733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Keluarga I</a:t>
            </a:r>
            <a:endParaRPr lang="en-US" altLang="ko-KR" sz="1600">
              <a:ea typeface="Gulim" panose="020B0600000101010101" pitchFamily="34" charset="-127"/>
            </a:endParaRPr>
          </a:p>
        </p:txBody>
      </p:sp>
      <p:sp>
        <p:nvSpPr>
          <p:cNvPr id="586119" name="Rectangle 391">
            <a:extLst>
              <a:ext uri="{FF2B5EF4-FFF2-40B4-BE49-F238E27FC236}">
                <a16:creationId xmlns:a16="http://schemas.microsoft.com/office/drawing/2014/main" id="{3A08C5C5-CB36-7B42-97FC-50D0A4DE1C24}"/>
              </a:ext>
            </a:extLst>
          </p:cNvPr>
          <p:cNvSpPr>
            <a:spLocks noChangeArrowheads="1"/>
          </p:cNvSpPr>
          <p:nvPr/>
        </p:nvSpPr>
        <p:spPr bwMode="auto">
          <a:xfrm>
            <a:off x="4170363" y="1489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Banjir/Pelangi</a:t>
            </a:r>
            <a:endParaRPr lang="en-US" altLang="ko-KR" sz="1600">
              <a:ea typeface="Gulim" panose="020B0600000101010101" pitchFamily="34" charset="-127"/>
            </a:endParaRPr>
          </a:p>
        </p:txBody>
      </p:sp>
      <p:sp>
        <p:nvSpPr>
          <p:cNvPr id="586120" name="Rectangle 392">
            <a:extLst>
              <a:ext uri="{FF2B5EF4-FFF2-40B4-BE49-F238E27FC236}">
                <a16:creationId xmlns:a16="http://schemas.microsoft.com/office/drawing/2014/main" id="{1B2C52A9-0975-654E-A3AF-ACC4987ADC11}"/>
              </a:ext>
            </a:extLst>
          </p:cNvPr>
          <p:cNvSpPr>
            <a:spLocks noChangeArrowheads="1"/>
          </p:cNvSpPr>
          <p:nvPr/>
        </p:nvSpPr>
        <p:spPr bwMode="auto">
          <a:xfrm>
            <a:off x="4138613" y="579438"/>
            <a:ext cx="631825" cy="2111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CIPTAAN</a:t>
            </a:r>
            <a:endParaRPr lang="en-US" altLang="ko-KR" sz="1600">
              <a:ea typeface="Gulim" panose="020B0600000101010101" pitchFamily="34" charset="-127"/>
            </a:endParaRPr>
          </a:p>
        </p:txBody>
      </p:sp>
      <p:sp>
        <p:nvSpPr>
          <p:cNvPr id="586121" name="Rectangle 393">
            <a:extLst>
              <a:ext uri="{FF2B5EF4-FFF2-40B4-BE49-F238E27FC236}">
                <a16:creationId xmlns:a16="http://schemas.microsoft.com/office/drawing/2014/main" id="{CD3DCEDB-2096-A44F-B31D-3D277A734A64}"/>
              </a:ext>
            </a:extLst>
          </p:cNvPr>
          <p:cNvSpPr>
            <a:spLocks noChangeArrowheads="1"/>
          </p:cNvSpPr>
          <p:nvPr/>
        </p:nvSpPr>
        <p:spPr bwMode="auto">
          <a:xfrm>
            <a:off x="4130675" y="727075"/>
            <a:ext cx="9239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Pria &amp;  Wanita I</a:t>
            </a:r>
            <a:endParaRPr lang="en-US" altLang="ko-KR" sz="1600">
              <a:ea typeface="Gulim" panose="020B0600000101010101" pitchFamily="34" charset="-127"/>
            </a:endParaRPr>
          </a:p>
        </p:txBody>
      </p:sp>
      <p:sp>
        <p:nvSpPr>
          <p:cNvPr id="586122" name="Rectangle 394">
            <a:extLst>
              <a:ext uri="{FF2B5EF4-FFF2-40B4-BE49-F238E27FC236}">
                <a16:creationId xmlns:a16="http://schemas.microsoft.com/office/drawing/2014/main" id="{0F889A62-DCE0-1449-A95D-E25BF25ADED1}"/>
              </a:ext>
            </a:extLst>
          </p:cNvPr>
          <p:cNvSpPr>
            <a:spLocks noChangeArrowheads="1"/>
          </p:cNvSpPr>
          <p:nvPr/>
        </p:nvSpPr>
        <p:spPr bwMode="auto">
          <a:xfrm>
            <a:off x="4284663" y="854075"/>
            <a:ext cx="5238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Dosa I</a:t>
            </a:r>
            <a:endParaRPr lang="en-US" altLang="ko-KR" sz="1600">
              <a:ea typeface="Gulim" panose="020B0600000101010101" pitchFamily="34" charset="-127"/>
            </a:endParaRPr>
          </a:p>
        </p:txBody>
      </p:sp>
      <p:sp>
        <p:nvSpPr>
          <p:cNvPr id="586123" name="Rectangle 395">
            <a:extLst>
              <a:ext uri="{FF2B5EF4-FFF2-40B4-BE49-F238E27FC236}">
                <a16:creationId xmlns:a16="http://schemas.microsoft.com/office/drawing/2014/main" id="{7C832C80-CE74-5447-9B55-33F707BFCA39}"/>
              </a:ext>
            </a:extLst>
          </p:cNvPr>
          <p:cNvSpPr>
            <a:spLocks noChangeArrowheads="1"/>
          </p:cNvSpPr>
          <p:nvPr/>
        </p:nvSpPr>
        <p:spPr bwMode="auto">
          <a:xfrm>
            <a:off x="4159250" y="1336675"/>
            <a:ext cx="968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Pembunuhan I</a:t>
            </a:r>
            <a:endParaRPr lang="en-US" altLang="ko-KR" sz="1600">
              <a:ea typeface="Gulim" panose="020B0600000101010101" pitchFamily="34" charset="-127"/>
            </a:endParaRPr>
          </a:p>
        </p:txBody>
      </p:sp>
      <p:sp>
        <p:nvSpPr>
          <p:cNvPr id="586124" name="Rectangle 396">
            <a:extLst>
              <a:ext uri="{FF2B5EF4-FFF2-40B4-BE49-F238E27FC236}">
                <a16:creationId xmlns:a16="http://schemas.microsoft.com/office/drawing/2014/main" id="{4B08861F-74D3-7D43-9FA2-2EA8B86C05A2}"/>
              </a:ext>
            </a:extLst>
          </p:cNvPr>
          <p:cNvSpPr>
            <a:spLocks noChangeArrowheads="1"/>
          </p:cNvSpPr>
          <p:nvPr/>
        </p:nvSpPr>
        <p:spPr bwMode="auto">
          <a:xfrm>
            <a:off x="4292600" y="1654175"/>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Menara</a:t>
            </a:r>
            <a:endParaRPr lang="en-US" altLang="ko-KR" sz="1600">
              <a:ea typeface="Gulim" panose="020B0600000101010101" pitchFamily="34" charset="-127"/>
            </a:endParaRPr>
          </a:p>
        </p:txBody>
      </p:sp>
      <p:sp>
        <p:nvSpPr>
          <p:cNvPr id="586125" name="Rectangle 397">
            <a:extLst>
              <a:ext uri="{FF2B5EF4-FFF2-40B4-BE49-F238E27FC236}">
                <a16:creationId xmlns:a16="http://schemas.microsoft.com/office/drawing/2014/main" id="{3DE9116F-42B4-B545-9C1F-0CC36B3FCE36}"/>
              </a:ext>
            </a:extLst>
          </p:cNvPr>
          <p:cNvSpPr>
            <a:spLocks noChangeArrowheads="1"/>
          </p:cNvSpPr>
          <p:nvPr/>
        </p:nvSpPr>
        <p:spPr bwMode="auto">
          <a:xfrm>
            <a:off x="4281488" y="1006475"/>
            <a:ext cx="441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Injil I</a:t>
            </a:r>
            <a:endParaRPr lang="en-US" altLang="ko-KR" sz="1600">
              <a:ea typeface="Gulim" panose="020B0600000101010101" pitchFamily="34" charset="-127"/>
            </a:endParaRPr>
          </a:p>
        </p:txBody>
      </p:sp>
      <p:sp>
        <p:nvSpPr>
          <p:cNvPr id="586126" name="Rectangle 398">
            <a:extLst>
              <a:ext uri="{FF2B5EF4-FFF2-40B4-BE49-F238E27FC236}">
                <a16:creationId xmlns:a16="http://schemas.microsoft.com/office/drawing/2014/main" id="{F98D3A3F-0065-F145-8365-B0DC5303F85D}"/>
              </a:ext>
            </a:extLst>
          </p:cNvPr>
          <p:cNvSpPr>
            <a:spLocks noChangeArrowheads="1"/>
          </p:cNvSpPr>
          <p:nvPr/>
        </p:nvSpPr>
        <p:spPr bwMode="auto">
          <a:xfrm>
            <a:off x="4283075" y="34163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YUSUF</a:t>
            </a:r>
          </a:p>
        </p:txBody>
      </p:sp>
      <p:sp>
        <p:nvSpPr>
          <p:cNvPr id="586127" name="Rectangle 399">
            <a:extLst>
              <a:ext uri="{FF2B5EF4-FFF2-40B4-BE49-F238E27FC236}">
                <a16:creationId xmlns:a16="http://schemas.microsoft.com/office/drawing/2014/main" id="{A5BB82FD-4EC1-5D46-9038-84EBC654B054}"/>
              </a:ext>
            </a:extLst>
          </p:cNvPr>
          <p:cNvSpPr>
            <a:spLocks noChangeArrowheads="1"/>
          </p:cNvSpPr>
          <p:nvPr/>
        </p:nvSpPr>
        <p:spPr bwMode="auto">
          <a:xfrm>
            <a:off x="4264025" y="36528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latin typeface="Helvetica" pitchFamily="2" charset="0"/>
                <a:ea typeface="Gulim" panose="020B0600000101010101" pitchFamily="34" charset="-127"/>
              </a:rPr>
              <a:t>   </a:t>
            </a:r>
            <a:r>
              <a:rPr lang="en-US" altLang="ko-KR" sz="900">
                <a:solidFill>
                  <a:srgbClr val="000000"/>
                </a:solidFill>
                <a:latin typeface="Helvetica" pitchFamily="2" charset="0"/>
                <a:ea typeface="Gulim" panose="020B0600000101010101" pitchFamily="34" charset="-127"/>
              </a:rPr>
              <a:t>Perbudakan</a:t>
            </a:r>
          </a:p>
        </p:txBody>
      </p:sp>
      <p:sp>
        <p:nvSpPr>
          <p:cNvPr id="586128" name="Rectangle 400">
            <a:extLst>
              <a:ext uri="{FF2B5EF4-FFF2-40B4-BE49-F238E27FC236}">
                <a16:creationId xmlns:a16="http://schemas.microsoft.com/office/drawing/2014/main" id="{2DDD84ED-6824-4644-AF39-56EE2B2CBF6F}"/>
              </a:ext>
            </a:extLst>
          </p:cNvPr>
          <p:cNvSpPr>
            <a:spLocks noChangeArrowheads="1"/>
          </p:cNvSpPr>
          <p:nvPr/>
        </p:nvSpPr>
        <p:spPr bwMode="auto">
          <a:xfrm>
            <a:off x="4305300" y="42449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MUSA</a:t>
            </a:r>
          </a:p>
        </p:txBody>
      </p:sp>
      <p:sp>
        <p:nvSpPr>
          <p:cNvPr id="586129" name="Rectangle 401">
            <a:extLst>
              <a:ext uri="{FF2B5EF4-FFF2-40B4-BE49-F238E27FC236}">
                <a16:creationId xmlns:a16="http://schemas.microsoft.com/office/drawing/2014/main" id="{C46A252F-8845-664B-A7F5-D0BA2F3AE2E5}"/>
              </a:ext>
            </a:extLst>
          </p:cNvPr>
          <p:cNvSpPr>
            <a:spLocks noChangeArrowheads="1"/>
          </p:cNvSpPr>
          <p:nvPr/>
        </p:nvSpPr>
        <p:spPr bwMode="auto">
          <a:xfrm>
            <a:off x="4340225" y="5368925"/>
            <a:ext cx="7397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5 Khotbah</a:t>
            </a:r>
          </a:p>
        </p:txBody>
      </p:sp>
      <p:sp>
        <p:nvSpPr>
          <p:cNvPr id="586130" name="Rectangle 402">
            <a:extLst>
              <a:ext uri="{FF2B5EF4-FFF2-40B4-BE49-F238E27FC236}">
                <a16:creationId xmlns:a16="http://schemas.microsoft.com/office/drawing/2014/main" id="{14901EB1-C6A1-5240-8FD7-E1005F08D7E7}"/>
              </a:ext>
            </a:extLst>
          </p:cNvPr>
          <p:cNvSpPr>
            <a:spLocks noChangeArrowheads="1"/>
          </p:cNvSpPr>
          <p:nvPr/>
        </p:nvSpPr>
        <p:spPr bwMode="auto">
          <a:xfrm>
            <a:off x="4379913" y="448627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Keluaran</a:t>
            </a:r>
          </a:p>
        </p:txBody>
      </p:sp>
      <p:sp>
        <p:nvSpPr>
          <p:cNvPr id="586131" name="Rectangle 403">
            <a:extLst>
              <a:ext uri="{FF2B5EF4-FFF2-40B4-BE49-F238E27FC236}">
                <a16:creationId xmlns:a16="http://schemas.microsoft.com/office/drawing/2014/main" id="{38E49EBD-F31E-1649-8EE8-D4DFA7522146}"/>
              </a:ext>
            </a:extLst>
          </p:cNvPr>
          <p:cNvSpPr>
            <a:spLocks noChangeArrowheads="1"/>
          </p:cNvSpPr>
          <p:nvPr/>
        </p:nvSpPr>
        <p:spPr bwMode="auto">
          <a:xfrm>
            <a:off x="6607175" y="762000"/>
            <a:ext cx="96837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Hakim-hakim</a:t>
            </a:r>
          </a:p>
        </p:txBody>
      </p:sp>
      <p:sp>
        <p:nvSpPr>
          <p:cNvPr id="586132" name="Rectangle 404">
            <a:extLst>
              <a:ext uri="{FF2B5EF4-FFF2-40B4-BE49-F238E27FC236}">
                <a16:creationId xmlns:a16="http://schemas.microsoft.com/office/drawing/2014/main" id="{7BDE20CB-ED69-4E40-9FB7-9D0313BB9E3A}"/>
              </a:ext>
            </a:extLst>
          </p:cNvPr>
          <p:cNvSpPr>
            <a:spLocks noChangeArrowheads="1"/>
          </p:cNvSpPr>
          <p:nvPr/>
        </p:nvSpPr>
        <p:spPr bwMode="auto">
          <a:xfrm>
            <a:off x="6542088" y="558800"/>
            <a:ext cx="558800"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aNARKI</a:t>
            </a:r>
          </a:p>
        </p:txBody>
      </p:sp>
      <p:sp>
        <p:nvSpPr>
          <p:cNvPr id="586133" name="Rectangle 405">
            <a:extLst>
              <a:ext uri="{FF2B5EF4-FFF2-40B4-BE49-F238E27FC236}">
                <a16:creationId xmlns:a16="http://schemas.microsoft.com/office/drawing/2014/main" id="{A5F6C03A-BBFB-834C-BD69-8ECBA01D1119}"/>
              </a:ext>
            </a:extLst>
          </p:cNvPr>
          <p:cNvSpPr>
            <a:spLocks noChangeArrowheads="1"/>
          </p:cNvSpPr>
          <p:nvPr/>
        </p:nvSpPr>
        <p:spPr bwMode="auto">
          <a:xfrm>
            <a:off x="6526213" y="1600200"/>
            <a:ext cx="11684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586134" name="Rectangle 406">
            <a:extLst>
              <a:ext uri="{FF2B5EF4-FFF2-40B4-BE49-F238E27FC236}">
                <a16:creationId xmlns:a16="http://schemas.microsoft.com/office/drawing/2014/main" id="{CDFF2AAE-E0AB-C045-BBAD-D6A8FEBB441F}"/>
              </a:ext>
            </a:extLst>
          </p:cNvPr>
          <p:cNvSpPr>
            <a:spLocks noChangeArrowheads="1"/>
          </p:cNvSpPr>
          <p:nvPr/>
        </p:nvSpPr>
        <p:spPr bwMode="auto">
          <a:xfrm>
            <a:off x="6596063" y="1978025"/>
            <a:ext cx="6080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Israel</a:t>
            </a:r>
          </a:p>
        </p:txBody>
      </p:sp>
      <p:sp>
        <p:nvSpPr>
          <p:cNvPr id="586135" name="Rectangle 407">
            <a:extLst>
              <a:ext uri="{FF2B5EF4-FFF2-40B4-BE49-F238E27FC236}">
                <a16:creationId xmlns:a16="http://schemas.microsoft.com/office/drawing/2014/main" id="{E10ED13B-9FC9-8F4F-B3BE-1553B81EFF27}"/>
              </a:ext>
            </a:extLst>
          </p:cNvPr>
          <p:cNvSpPr>
            <a:spLocks noChangeArrowheads="1"/>
          </p:cNvSpPr>
          <p:nvPr/>
        </p:nvSpPr>
        <p:spPr bwMode="auto">
          <a:xfrm>
            <a:off x="6545263" y="2854325"/>
            <a:ext cx="976312"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Asyur        Babel</a:t>
            </a:r>
          </a:p>
        </p:txBody>
      </p:sp>
      <p:sp>
        <p:nvSpPr>
          <p:cNvPr id="586136" name="Rectangle 408">
            <a:extLst>
              <a:ext uri="{FF2B5EF4-FFF2-40B4-BE49-F238E27FC236}">
                <a16:creationId xmlns:a16="http://schemas.microsoft.com/office/drawing/2014/main" id="{B561220D-C23A-3B40-9A04-D3C18CA01D5F}"/>
              </a:ext>
            </a:extLst>
          </p:cNvPr>
          <p:cNvSpPr>
            <a:spLocks noChangeArrowheads="1"/>
          </p:cNvSpPr>
          <p:nvPr/>
        </p:nvSpPr>
        <p:spPr bwMode="auto">
          <a:xfrm>
            <a:off x="6624638" y="1800225"/>
            <a:ext cx="94773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Utara     Selatan</a:t>
            </a:r>
          </a:p>
        </p:txBody>
      </p:sp>
      <p:sp>
        <p:nvSpPr>
          <p:cNvPr id="586137" name="Rectangle 409">
            <a:extLst>
              <a:ext uri="{FF2B5EF4-FFF2-40B4-BE49-F238E27FC236}">
                <a16:creationId xmlns:a16="http://schemas.microsoft.com/office/drawing/2014/main" id="{CAEF0CDC-77C8-B44E-9ECF-480CC320B288}"/>
              </a:ext>
            </a:extLst>
          </p:cNvPr>
          <p:cNvSpPr>
            <a:spLocks noChangeArrowheads="1"/>
          </p:cNvSpPr>
          <p:nvPr/>
        </p:nvSpPr>
        <p:spPr bwMode="auto">
          <a:xfrm>
            <a:off x="6718300" y="2308225"/>
            <a:ext cx="70961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586138" name="Rectangle 410">
            <a:extLst>
              <a:ext uri="{FF2B5EF4-FFF2-40B4-BE49-F238E27FC236}">
                <a16:creationId xmlns:a16="http://schemas.microsoft.com/office/drawing/2014/main" id="{C5347A6B-90FA-D04F-AECD-EE08B1C0E172}"/>
              </a:ext>
            </a:extLst>
          </p:cNvPr>
          <p:cNvSpPr>
            <a:spLocks noChangeArrowheads="1"/>
          </p:cNvSpPr>
          <p:nvPr/>
        </p:nvSpPr>
        <p:spPr bwMode="auto">
          <a:xfrm>
            <a:off x="6586538" y="1263650"/>
            <a:ext cx="836612"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900">
                <a:solidFill>
                  <a:srgbClr val="000000"/>
                </a:solidFill>
                <a:latin typeface="Chicago" charset="0"/>
                <a:ea typeface="Gulim" panose="020B0600000101010101" pitchFamily="34" charset="-127"/>
              </a:rPr>
              <a:t>KERAJAAN</a:t>
            </a:r>
          </a:p>
        </p:txBody>
      </p:sp>
      <p:sp>
        <p:nvSpPr>
          <p:cNvPr id="586139" name="Rectangle 411">
            <a:extLst>
              <a:ext uri="{FF2B5EF4-FFF2-40B4-BE49-F238E27FC236}">
                <a16:creationId xmlns:a16="http://schemas.microsoft.com/office/drawing/2014/main" id="{F98275B7-7DF3-0C44-BCAD-EBB35359E1E2}"/>
              </a:ext>
            </a:extLst>
          </p:cNvPr>
          <p:cNvSpPr>
            <a:spLocks noChangeArrowheads="1"/>
          </p:cNvSpPr>
          <p:nvPr/>
        </p:nvSpPr>
        <p:spPr bwMode="auto">
          <a:xfrm>
            <a:off x="7015163" y="1978025"/>
            <a:ext cx="5699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Yehuda</a:t>
            </a:r>
          </a:p>
        </p:txBody>
      </p:sp>
      <p:sp>
        <p:nvSpPr>
          <p:cNvPr id="586140" name="Rectangle 412">
            <a:extLst>
              <a:ext uri="{FF2B5EF4-FFF2-40B4-BE49-F238E27FC236}">
                <a16:creationId xmlns:a16="http://schemas.microsoft.com/office/drawing/2014/main" id="{DA3C02B3-FB99-5245-B432-268775A44637}"/>
              </a:ext>
            </a:extLst>
          </p:cNvPr>
          <p:cNvSpPr>
            <a:spLocks noChangeArrowheads="1"/>
          </p:cNvSpPr>
          <p:nvPr/>
        </p:nvSpPr>
        <p:spPr bwMode="auto">
          <a:xfrm>
            <a:off x="6523038" y="3222625"/>
            <a:ext cx="1012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PEMBUANGAN</a:t>
            </a:r>
          </a:p>
        </p:txBody>
      </p:sp>
      <p:sp>
        <p:nvSpPr>
          <p:cNvPr id="586141" name="Rectangle 413">
            <a:extLst>
              <a:ext uri="{FF2B5EF4-FFF2-40B4-BE49-F238E27FC236}">
                <a16:creationId xmlns:a16="http://schemas.microsoft.com/office/drawing/2014/main" id="{62E41B7F-551C-3A47-882F-BCC85A8F17ED}"/>
              </a:ext>
            </a:extLst>
          </p:cNvPr>
          <p:cNvSpPr>
            <a:spLocks noChangeArrowheads="1"/>
          </p:cNvSpPr>
          <p:nvPr/>
        </p:nvSpPr>
        <p:spPr bwMode="auto">
          <a:xfrm>
            <a:off x="6540500" y="4689475"/>
            <a:ext cx="9048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sp>
        <p:nvSpPr>
          <p:cNvPr id="586148" name="Rectangle 420">
            <a:extLst>
              <a:ext uri="{FF2B5EF4-FFF2-40B4-BE49-F238E27FC236}">
                <a16:creationId xmlns:a16="http://schemas.microsoft.com/office/drawing/2014/main" id="{060CE9D1-5BC3-CB48-8DD3-5D2C673ABA15}"/>
              </a:ext>
            </a:extLst>
          </p:cNvPr>
          <p:cNvSpPr>
            <a:spLocks noChangeArrowheads="1"/>
          </p:cNvSpPr>
          <p:nvPr/>
        </p:nvSpPr>
        <p:spPr bwMode="auto">
          <a:xfrm>
            <a:off x="4314825"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PANGGILAN</a:t>
            </a:r>
            <a:endParaRPr lang="en-US" altLang="ko-KR" sz="1600">
              <a:ea typeface="Gulim" panose="020B0600000101010101" pitchFamily="34" charset="-127"/>
            </a:endParaRPr>
          </a:p>
        </p:txBody>
      </p:sp>
      <p:sp>
        <p:nvSpPr>
          <p:cNvPr id="586149" name="Rectangle 421">
            <a:extLst>
              <a:ext uri="{FF2B5EF4-FFF2-40B4-BE49-F238E27FC236}">
                <a16:creationId xmlns:a16="http://schemas.microsoft.com/office/drawing/2014/main" id="{856CAB56-F99E-BF4C-B799-07B17D3B1994}"/>
              </a:ext>
            </a:extLst>
          </p:cNvPr>
          <p:cNvSpPr>
            <a:spLocks noChangeArrowheads="1"/>
          </p:cNvSpPr>
          <p:nvPr/>
        </p:nvSpPr>
        <p:spPr bwMode="auto">
          <a:xfrm>
            <a:off x="6708775" y="3476625"/>
            <a:ext cx="736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70 Tahun</a:t>
            </a:r>
            <a:endParaRPr lang="en-US" altLang="ko-KR" sz="1600">
              <a:ea typeface="Gulim" panose="020B0600000101010101" pitchFamily="34" charset="-127"/>
            </a:endParaRPr>
          </a:p>
        </p:txBody>
      </p:sp>
      <p:sp>
        <p:nvSpPr>
          <p:cNvPr id="586150" name="Rectangle 422">
            <a:extLst>
              <a:ext uri="{FF2B5EF4-FFF2-40B4-BE49-F238E27FC236}">
                <a16:creationId xmlns:a16="http://schemas.microsoft.com/office/drawing/2014/main" id="{578D94F5-D7C3-3A4F-9FFF-950AD24718FF}"/>
              </a:ext>
            </a:extLst>
          </p:cNvPr>
          <p:cNvSpPr>
            <a:spLocks noChangeArrowheads="1"/>
          </p:cNvSpPr>
          <p:nvPr/>
        </p:nvSpPr>
        <p:spPr bwMode="auto">
          <a:xfrm>
            <a:off x="661828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endParaRPr lang="en-US" altLang="ko-KR" sz="1600">
              <a:ea typeface="Gulim" panose="020B0600000101010101" pitchFamily="34" charset="-127"/>
            </a:endParaRPr>
          </a:p>
        </p:txBody>
      </p:sp>
      <p:sp>
        <p:nvSpPr>
          <p:cNvPr id="586151" name="Rectangle 423">
            <a:extLst>
              <a:ext uri="{FF2B5EF4-FFF2-40B4-BE49-F238E27FC236}">
                <a16:creationId xmlns:a16="http://schemas.microsoft.com/office/drawing/2014/main" id="{26D2BA5F-3B82-4B44-B622-D41D8ECE2C17}"/>
              </a:ext>
            </a:extLst>
          </p:cNvPr>
          <p:cNvSpPr>
            <a:spLocks noChangeArrowheads="1"/>
          </p:cNvSpPr>
          <p:nvPr/>
        </p:nvSpPr>
        <p:spPr bwMode="auto">
          <a:xfrm>
            <a:off x="6608763" y="3654425"/>
            <a:ext cx="9239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 Perjalanan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6089"/>
                                        </p:tgtEl>
                                        <p:attrNameLst>
                                          <p:attrName>style.visibility</p:attrName>
                                        </p:attrNameLst>
                                      </p:cBhvr>
                                      <p:to>
                                        <p:strVal val="visible"/>
                                      </p:to>
                                    </p:set>
                                    <p:animEffect transition="in" filter="dissolve">
                                      <p:cBhvr>
                                        <p:cTn id="7" dur="500"/>
                                        <p:tgtEl>
                                          <p:spTgt spid="58608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86087"/>
                                        </p:tgtEl>
                                        <p:attrNameLst>
                                          <p:attrName>style.visibility</p:attrName>
                                        </p:attrNameLst>
                                      </p:cBhvr>
                                      <p:to>
                                        <p:strVal val="visible"/>
                                      </p:to>
                                    </p:set>
                                    <p:animEffect transition="in" filter="dissolve">
                                      <p:cBhvr>
                                        <p:cTn id="11" dur="500"/>
                                        <p:tgtEl>
                                          <p:spTgt spid="58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89"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1090" name="Group 2">
            <a:extLst>
              <a:ext uri="{FF2B5EF4-FFF2-40B4-BE49-F238E27FC236}">
                <a16:creationId xmlns:a16="http://schemas.microsoft.com/office/drawing/2014/main" id="{17786B7E-D839-EA45-9301-656B0388B23D}"/>
              </a:ext>
            </a:extLst>
          </p:cNvPr>
          <p:cNvGrpSpPr>
            <a:grpSpLocks/>
          </p:cNvGrpSpPr>
          <p:nvPr/>
        </p:nvGrpSpPr>
        <p:grpSpPr bwMode="auto">
          <a:xfrm>
            <a:off x="3370263" y="633413"/>
            <a:ext cx="4784725" cy="5654675"/>
            <a:chOff x="1287" y="268"/>
            <a:chExt cx="3146" cy="3735"/>
          </a:xfrm>
        </p:grpSpPr>
        <p:pic>
          <p:nvPicPr>
            <p:cNvPr id="601091" name="Picture 3">
              <a:extLst>
                <a:ext uri="{FF2B5EF4-FFF2-40B4-BE49-F238E27FC236}">
                  <a16:creationId xmlns:a16="http://schemas.microsoft.com/office/drawing/2014/main" id="{C914D44E-70F3-B141-ADF9-FF1A484A1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 y="268"/>
              <a:ext cx="3146" cy="373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01092" name="Picture 4">
              <a:extLst>
                <a:ext uri="{FF2B5EF4-FFF2-40B4-BE49-F238E27FC236}">
                  <a16:creationId xmlns:a16="http://schemas.microsoft.com/office/drawing/2014/main" id="{26C23885-F52C-EC45-8AA7-D7C2EB7AD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4248">
              <a:off x="2387" y="2229"/>
              <a:ext cx="1737"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Lst>
          </p:spPr>
        </p:pic>
      </p:grpSp>
      <p:sp>
        <p:nvSpPr>
          <p:cNvPr id="601093" name="Rectangle 5">
            <a:extLst>
              <a:ext uri="{FF2B5EF4-FFF2-40B4-BE49-F238E27FC236}">
                <a16:creationId xmlns:a16="http://schemas.microsoft.com/office/drawing/2014/main" id="{399DF899-004A-054E-99AE-63E696AA3384}"/>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01094" name="Rectangle 6">
            <a:extLst>
              <a:ext uri="{FF2B5EF4-FFF2-40B4-BE49-F238E27FC236}">
                <a16:creationId xmlns:a16="http://schemas.microsoft.com/office/drawing/2014/main" id="{8B995BA6-4FE5-844F-AFF3-6BC83FD081DB}"/>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01095" name="Rectangle 7">
            <a:extLst>
              <a:ext uri="{FF2B5EF4-FFF2-40B4-BE49-F238E27FC236}">
                <a16:creationId xmlns:a16="http://schemas.microsoft.com/office/drawing/2014/main" id="{8A6677DD-C292-8144-8A8F-12161C48ED3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601096" name="Line 8">
            <a:extLst>
              <a:ext uri="{FF2B5EF4-FFF2-40B4-BE49-F238E27FC236}">
                <a16:creationId xmlns:a16="http://schemas.microsoft.com/office/drawing/2014/main" id="{46228254-270A-4547-B706-EE1159303EC7}"/>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097" name="Line 9">
            <a:extLst>
              <a:ext uri="{FF2B5EF4-FFF2-40B4-BE49-F238E27FC236}">
                <a16:creationId xmlns:a16="http://schemas.microsoft.com/office/drawing/2014/main" id="{AEC929E7-443F-B442-A099-D2AD6ACDD85A}"/>
              </a:ext>
            </a:extLst>
          </p:cNvPr>
          <p:cNvSpPr>
            <a:spLocks noChangeShapeType="1"/>
          </p:cNvSpPr>
          <p:nvPr/>
        </p:nvSpPr>
        <p:spPr bwMode="auto">
          <a:xfrm>
            <a:off x="5245100" y="1131888"/>
            <a:ext cx="446088" cy="2670175"/>
          </a:xfrm>
          <a:prstGeom prst="line">
            <a:avLst/>
          </a:prstGeom>
          <a:noFill/>
          <a:ln w="57150">
            <a:solidFill>
              <a:srgbClr val="00FF00"/>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098" name="Line 10">
            <a:extLst>
              <a:ext uri="{FF2B5EF4-FFF2-40B4-BE49-F238E27FC236}">
                <a16:creationId xmlns:a16="http://schemas.microsoft.com/office/drawing/2014/main" id="{367F9696-ACF8-024B-BD3D-411BF86813BB}"/>
              </a:ext>
            </a:extLst>
          </p:cNvPr>
          <p:cNvSpPr>
            <a:spLocks noChangeShapeType="1"/>
          </p:cNvSpPr>
          <p:nvPr/>
        </p:nvSpPr>
        <p:spPr bwMode="auto">
          <a:xfrm flipV="1">
            <a:off x="4292600" y="2139950"/>
            <a:ext cx="2579688" cy="249238"/>
          </a:xfrm>
          <a:prstGeom prst="line">
            <a:avLst/>
          </a:prstGeom>
          <a:noFill/>
          <a:ln w="57150">
            <a:solidFill>
              <a:schemeClr val="accent1"/>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099" name="Rectangle 11">
            <a:extLst>
              <a:ext uri="{FF2B5EF4-FFF2-40B4-BE49-F238E27FC236}">
                <a16:creationId xmlns:a16="http://schemas.microsoft.com/office/drawing/2014/main" id="{7D207596-31C0-B048-968A-34DEEE51DD55}"/>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72</a:t>
            </a:r>
          </a:p>
        </p:txBody>
      </p:sp>
      <p:sp>
        <p:nvSpPr>
          <p:cNvPr id="601100" name="Text Box 12">
            <a:extLst>
              <a:ext uri="{FF2B5EF4-FFF2-40B4-BE49-F238E27FC236}">
                <a16:creationId xmlns:a16="http://schemas.microsoft.com/office/drawing/2014/main" id="{A91671D0-BCAA-D248-8D55-AA17B07A2F6D}"/>
              </a:ext>
            </a:extLst>
          </p:cNvPr>
          <p:cNvSpPr txBox="1">
            <a:spLocks noChangeArrowheads="1"/>
          </p:cNvSpPr>
          <p:nvPr/>
        </p:nvSpPr>
        <p:spPr bwMode="auto">
          <a:xfrm>
            <a:off x="8664575" y="6403975"/>
            <a:ext cx="1841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a:solidFill>
                <a:srgbClr val="FFFFFF"/>
              </a:solidFill>
            </a:endParaRPr>
          </a:p>
        </p:txBody>
      </p:sp>
      <p:sp>
        <p:nvSpPr>
          <p:cNvPr id="601101" name="Text Box 13">
            <a:extLst>
              <a:ext uri="{FF2B5EF4-FFF2-40B4-BE49-F238E27FC236}">
                <a16:creationId xmlns:a16="http://schemas.microsoft.com/office/drawing/2014/main" id="{EAA19C26-2F0E-5342-9B8C-25BD138715F9}"/>
              </a:ext>
            </a:extLst>
          </p:cNvPr>
          <p:cNvSpPr txBox="1">
            <a:spLocks noChangeArrowheads="1"/>
          </p:cNvSpPr>
          <p:nvPr/>
        </p:nvSpPr>
        <p:spPr bwMode="auto">
          <a:xfrm>
            <a:off x="449263" y="736600"/>
            <a:ext cx="2713037" cy="61214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4400">
                <a:solidFill>
                  <a:srgbClr val="FFFF00"/>
                </a:solidFill>
                <a:latin typeface="Arial" panose="020B0604020202020204" pitchFamily="34" charset="0"/>
              </a:rPr>
              <a:t> Sekarangada apa dengan  kain tenun dari  Israel ini?</a:t>
            </a:r>
          </a:p>
        </p:txBody>
      </p:sp>
      <p:sp>
        <p:nvSpPr>
          <p:cNvPr id="601102" name="Text Box 14">
            <a:extLst>
              <a:ext uri="{FF2B5EF4-FFF2-40B4-BE49-F238E27FC236}">
                <a16:creationId xmlns:a16="http://schemas.microsoft.com/office/drawing/2014/main" id="{0C8FABE0-EB73-C047-A624-FEB8A1544C56}"/>
              </a:ext>
            </a:extLst>
          </p:cNvPr>
          <p:cNvSpPr txBox="1">
            <a:spLocks noChangeArrowheads="1"/>
          </p:cNvSpPr>
          <p:nvPr/>
        </p:nvSpPr>
        <p:spPr bwMode="auto">
          <a:xfrm>
            <a:off x="8594725" y="64420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2</a:t>
            </a:r>
          </a:p>
        </p:txBody>
      </p:sp>
      <p:sp>
        <p:nvSpPr>
          <p:cNvPr id="601103" name="Text Box 15">
            <a:extLst>
              <a:ext uri="{FF2B5EF4-FFF2-40B4-BE49-F238E27FC236}">
                <a16:creationId xmlns:a16="http://schemas.microsoft.com/office/drawing/2014/main" id="{2A19D910-324B-FF48-9EC1-75F1E8BE59EF}"/>
              </a:ext>
            </a:extLst>
          </p:cNvPr>
          <p:cNvSpPr txBox="1">
            <a:spLocks noChangeArrowheads="1"/>
          </p:cNvSpPr>
          <p:nvPr/>
        </p:nvSpPr>
        <p:spPr bwMode="auto">
          <a:xfrm>
            <a:off x="3546475" y="5951538"/>
            <a:ext cx="3898900" cy="879475"/>
          </a:xfrm>
          <a:prstGeom prst="rect">
            <a:avLst/>
          </a:prstGeom>
          <a:solidFill>
            <a:schemeClr val="accent1"/>
          </a:solidFill>
          <a:ln w="57150">
            <a:solidFill>
              <a:srgbClr val="FFFF00"/>
            </a:solidFill>
            <a:miter lim="800000"/>
            <a:headEnd/>
            <a:tailEnd/>
          </a:ln>
          <a:effectLst>
            <a:outerShdw dist="107763" dir="2700000" algn="ctr" rotWithShape="0">
              <a:schemeClr val="bg2"/>
            </a:outerShdw>
          </a:effectLst>
        </p:spPr>
        <p:txBody>
          <a:bodyPr anchor="ctr">
            <a:spAutoFit/>
          </a:bodyPr>
          <a:lstStyle/>
          <a:p>
            <a:pPr algn="ctr">
              <a:spcBef>
                <a:spcPct val="50000"/>
              </a:spcBef>
            </a:pPr>
            <a:r>
              <a:rPr lang="en-US" altLang="en-US" sz="2400">
                <a:solidFill>
                  <a:srgbClr val="FFFF00"/>
                </a:solidFill>
              </a:rPr>
              <a:t>PEDOMAN BELAJAR #08</a:t>
            </a:r>
          </a:p>
        </p:txBody>
      </p:sp>
      <p:sp>
        <p:nvSpPr>
          <p:cNvPr id="601104" name="Line 16">
            <a:extLst>
              <a:ext uri="{FF2B5EF4-FFF2-40B4-BE49-F238E27FC236}">
                <a16:creationId xmlns:a16="http://schemas.microsoft.com/office/drawing/2014/main" id="{0169D937-4732-C241-9FCA-65D7BCE9E62E}"/>
              </a:ext>
            </a:extLst>
          </p:cNvPr>
          <p:cNvSpPr>
            <a:spLocks noChangeShapeType="1"/>
          </p:cNvSpPr>
          <p:nvPr/>
        </p:nvSpPr>
        <p:spPr bwMode="auto">
          <a:xfrm>
            <a:off x="5397500" y="1284288"/>
            <a:ext cx="446088" cy="2670175"/>
          </a:xfrm>
          <a:prstGeom prst="line">
            <a:avLst/>
          </a:prstGeom>
          <a:noFill/>
          <a:ln w="57150">
            <a:solidFill>
              <a:srgbClr val="00FF00"/>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105" name="Line 17">
            <a:extLst>
              <a:ext uri="{FF2B5EF4-FFF2-40B4-BE49-F238E27FC236}">
                <a16:creationId xmlns:a16="http://schemas.microsoft.com/office/drawing/2014/main" id="{A7FF9252-56E8-9740-91CF-5FAEE4E0710F}"/>
              </a:ext>
            </a:extLst>
          </p:cNvPr>
          <p:cNvSpPr>
            <a:spLocks noChangeShapeType="1"/>
          </p:cNvSpPr>
          <p:nvPr/>
        </p:nvSpPr>
        <p:spPr bwMode="auto">
          <a:xfrm flipV="1">
            <a:off x="4445000" y="2292350"/>
            <a:ext cx="2579688" cy="249238"/>
          </a:xfrm>
          <a:prstGeom prst="line">
            <a:avLst/>
          </a:prstGeom>
          <a:noFill/>
          <a:ln w="57150">
            <a:solidFill>
              <a:schemeClr val="accent1"/>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106" name="Line 18">
            <a:extLst>
              <a:ext uri="{FF2B5EF4-FFF2-40B4-BE49-F238E27FC236}">
                <a16:creationId xmlns:a16="http://schemas.microsoft.com/office/drawing/2014/main" id="{9C19EE0C-C47F-6349-AC38-BD86674131A7}"/>
              </a:ext>
            </a:extLst>
          </p:cNvPr>
          <p:cNvSpPr>
            <a:spLocks noChangeShapeType="1"/>
          </p:cNvSpPr>
          <p:nvPr/>
        </p:nvSpPr>
        <p:spPr bwMode="auto">
          <a:xfrm>
            <a:off x="5549900" y="1436688"/>
            <a:ext cx="446088" cy="2670175"/>
          </a:xfrm>
          <a:prstGeom prst="line">
            <a:avLst/>
          </a:prstGeom>
          <a:noFill/>
          <a:ln w="57150">
            <a:solidFill>
              <a:srgbClr val="00FF00"/>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107" name="Line 19">
            <a:extLst>
              <a:ext uri="{FF2B5EF4-FFF2-40B4-BE49-F238E27FC236}">
                <a16:creationId xmlns:a16="http://schemas.microsoft.com/office/drawing/2014/main" id="{493ACE53-69C9-3249-8C82-4961C6D30B97}"/>
              </a:ext>
            </a:extLst>
          </p:cNvPr>
          <p:cNvSpPr>
            <a:spLocks noChangeShapeType="1"/>
          </p:cNvSpPr>
          <p:nvPr/>
        </p:nvSpPr>
        <p:spPr bwMode="auto">
          <a:xfrm flipV="1">
            <a:off x="4597400" y="2444750"/>
            <a:ext cx="2579688" cy="249238"/>
          </a:xfrm>
          <a:prstGeom prst="line">
            <a:avLst/>
          </a:prstGeom>
          <a:noFill/>
          <a:ln w="57150">
            <a:solidFill>
              <a:schemeClr val="accent1"/>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108" name="Line 20">
            <a:extLst>
              <a:ext uri="{FF2B5EF4-FFF2-40B4-BE49-F238E27FC236}">
                <a16:creationId xmlns:a16="http://schemas.microsoft.com/office/drawing/2014/main" id="{7E17871B-60FB-7740-957B-09F540724CAB}"/>
              </a:ext>
            </a:extLst>
          </p:cNvPr>
          <p:cNvSpPr>
            <a:spLocks noChangeShapeType="1"/>
          </p:cNvSpPr>
          <p:nvPr/>
        </p:nvSpPr>
        <p:spPr bwMode="auto">
          <a:xfrm>
            <a:off x="5727700" y="1589088"/>
            <a:ext cx="446088" cy="2670175"/>
          </a:xfrm>
          <a:prstGeom prst="line">
            <a:avLst/>
          </a:prstGeom>
          <a:noFill/>
          <a:ln w="57150">
            <a:solidFill>
              <a:srgbClr val="00FF00"/>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109" name="Line 21">
            <a:extLst>
              <a:ext uri="{FF2B5EF4-FFF2-40B4-BE49-F238E27FC236}">
                <a16:creationId xmlns:a16="http://schemas.microsoft.com/office/drawing/2014/main" id="{4ABEDECC-D8AB-E940-A0CA-D47079B3960E}"/>
              </a:ext>
            </a:extLst>
          </p:cNvPr>
          <p:cNvSpPr>
            <a:spLocks noChangeShapeType="1"/>
          </p:cNvSpPr>
          <p:nvPr/>
        </p:nvSpPr>
        <p:spPr bwMode="auto">
          <a:xfrm flipV="1">
            <a:off x="4749800" y="2597150"/>
            <a:ext cx="2579688" cy="249238"/>
          </a:xfrm>
          <a:prstGeom prst="line">
            <a:avLst/>
          </a:prstGeom>
          <a:noFill/>
          <a:ln w="57150">
            <a:solidFill>
              <a:schemeClr val="accent1"/>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110" name="Line 22">
            <a:extLst>
              <a:ext uri="{FF2B5EF4-FFF2-40B4-BE49-F238E27FC236}">
                <a16:creationId xmlns:a16="http://schemas.microsoft.com/office/drawing/2014/main" id="{3436D593-7E0C-2041-83D1-4FD0A0ABD64F}"/>
              </a:ext>
            </a:extLst>
          </p:cNvPr>
          <p:cNvSpPr>
            <a:spLocks noChangeShapeType="1"/>
          </p:cNvSpPr>
          <p:nvPr/>
        </p:nvSpPr>
        <p:spPr bwMode="auto">
          <a:xfrm>
            <a:off x="5880100" y="1741488"/>
            <a:ext cx="446088" cy="2670175"/>
          </a:xfrm>
          <a:prstGeom prst="line">
            <a:avLst/>
          </a:prstGeom>
          <a:noFill/>
          <a:ln w="57150">
            <a:solidFill>
              <a:srgbClr val="00FF00"/>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111" name="Line 23">
            <a:extLst>
              <a:ext uri="{FF2B5EF4-FFF2-40B4-BE49-F238E27FC236}">
                <a16:creationId xmlns:a16="http://schemas.microsoft.com/office/drawing/2014/main" id="{0494E324-C74F-1742-B1C7-B6AB88F9A0A9}"/>
              </a:ext>
            </a:extLst>
          </p:cNvPr>
          <p:cNvSpPr>
            <a:spLocks noChangeShapeType="1"/>
          </p:cNvSpPr>
          <p:nvPr/>
        </p:nvSpPr>
        <p:spPr bwMode="auto">
          <a:xfrm flipV="1">
            <a:off x="4902200" y="2749550"/>
            <a:ext cx="2579688" cy="249238"/>
          </a:xfrm>
          <a:prstGeom prst="line">
            <a:avLst/>
          </a:prstGeom>
          <a:noFill/>
          <a:ln w="57150">
            <a:solidFill>
              <a:schemeClr val="accent1"/>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112" name="Line 24">
            <a:extLst>
              <a:ext uri="{FF2B5EF4-FFF2-40B4-BE49-F238E27FC236}">
                <a16:creationId xmlns:a16="http://schemas.microsoft.com/office/drawing/2014/main" id="{B44F332E-37C8-DA4E-BB8A-B3A68C32FDC5}"/>
              </a:ext>
            </a:extLst>
          </p:cNvPr>
          <p:cNvSpPr>
            <a:spLocks noChangeShapeType="1"/>
          </p:cNvSpPr>
          <p:nvPr/>
        </p:nvSpPr>
        <p:spPr bwMode="auto">
          <a:xfrm>
            <a:off x="6032500" y="1893888"/>
            <a:ext cx="446088" cy="2670175"/>
          </a:xfrm>
          <a:prstGeom prst="line">
            <a:avLst/>
          </a:prstGeom>
          <a:noFill/>
          <a:ln w="57150">
            <a:solidFill>
              <a:srgbClr val="00FF00"/>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1113" name="Line 25">
            <a:extLst>
              <a:ext uri="{FF2B5EF4-FFF2-40B4-BE49-F238E27FC236}">
                <a16:creationId xmlns:a16="http://schemas.microsoft.com/office/drawing/2014/main" id="{AB188260-8314-7047-9B91-D3A75E289736}"/>
              </a:ext>
            </a:extLst>
          </p:cNvPr>
          <p:cNvSpPr>
            <a:spLocks noChangeShapeType="1"/>
          </p:cNvSpPr>
          <p:nvPr/>
        </p:nvSpPr>
        <p:spPr bwMode="auto">
          <a:xfrm flipV="1">
            <a:off x="5054600" y="2901950"/>
            <a:ext cx="2579688" cy="249238"/>
          </a:xfrm>
          <a:prstGeom prst="line">
            <a:avLst/>
          </a:prstGeom>
          <a:noFill/>
          <a:ln w="57150">
            <a:solidFill>
              <a:schemeClr val="accent1"/>
            </a:solidFill>
            <a:round/>
            <a:headEnd/>
            <a:tailEnd type="triangle" w="med"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103"/>
                                        </p:tgtEl>
                                        <p:attrNameLst>
                                          <p:attrName>style.visibility</p:attrName>
                                        </p:attrNameLst>
                                      </p:cBhvr>
                                      <p:to>
                                        <p:strVal val="visible"/>
                                      </p:to>
                                    </p:set>
                                    <p:anim calcmode="lin" valueType="num">
                                      <p:cBhvr>
                                        <p:cTn id="7" dur="500" fill="hold"/>
                                        <p:tgtEl>
                                          <p:spTgt spid="601103"/>
                                        </p:tgtEl>
                                        <p:attrNameLst>
                                          <p:attrName>ppt_x</p:attrName>
                                        </p:attrNameLst>
                                      </p:cBhvr>
                                      <p:tavLst>
                                        <p:tav tm="0">
                                          <p:val>
                                            <p:strVal val="#ppt_x-#ppt_w/2"/>
                                          </p:val>
                                        </p:tav>
                                        <p:tav tm="100000">
                                          <p:val>
                                            <p:strVal val="#ppt_x"/>
                                          </p:val>
                                        </p:tav>
                                      </p:tavLst>
                                    </p:anim>
                                    <p:anim calcmode="lin" valueType="num">
                                      <p:cBhvr>
                                        <p:cTn id="8" dur="500" fill="hold"/>
                                        <p:tgtEl>
                                          <p:spTgt spid="601103"/>
                                        </p:tgtEl>
                                        <p:attrNameLst>
                                          <p:attrName>ppt_y</p:attrName>
                                        </p:attrNameLst>
                                      </p:cBhvr>
                                      <p:tavLst>
                                        <p:tav tm="0">
                                          <p:val>
                                            <p:strVal val="#ppt_y"/>
                                          </p:val>
                                        </p:tav>
                                        <p:tav tm="100000">
                                          <p:val>
                                            <p:strVal val="#ppt_y"/>
                                          </p:val>
                                        </p:tav>
                                      </p:tavLst>
                                    </p:anim>
                                    <p:anim calcmode="lin" valueType="num">
                                      <p:cBhvr>
                                        <p:cTn id="9" dur="500" fill="hold"/>
                                        <p:tgtEl>
                                          <p:spTgt spid="601103"/>
                                        </p:tgtEl>
                                        <p:attrNameLst>
                                          <p:attrName>ppt_w</p:attrName>
                                        </p:attrNameLst>
                                      </p:cBhvr>
                                      <p:tavLst>
                                        <p:tav tm="0">
                                          <p:val>
                                            <p:fltVal val="0"/>
                                          </p:val>
                                        </p:tav>
                                        <p:tav tm="100000">
                                          <p:val>
                                            <p:strVal val="#ppt_w"/>
                                          </p:val>
                                        </p:tav>
                                      </p:tavLst>
                                    </p:anim>
                                    <p:anim calcmode="lin" valueType="num">
                                      <p:cBhvr>
                                        <p:cTn id="10" dur="500" fill="hold"/>
                                        <p:tgtEl>
                                          <p:spTgt spid="60110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01101"/>
                                        </p:tgtEl>
                                        <p:attrNameLst>
                                          <p:attrName>style.visibility</p:attrName>
                                        </p:attrNameLst>
                                      </p:cBhvr>
                                      <p:to>
                                        <p:strVal val="visible"/>
                                      </p:to>
                                    </p:set>
                                    <p:animEffect transition="in" filter="wipe(up)">
                                      <p:cBhvr>
                                        <p:cTn id="15" dur="500"/>
                                        <p:tgtEl>
                                          <p:spTgt spid="6011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 fill="hold" nodeType="clickEffect">
                                  <p:stCondLst>
                                    <p:cond delay="0"/>
                                  </p:stCondLst>
                                  <p:childTnLst>
                                    <p:set>
                                      <p:cBhvr>
                                        <p:cTn id="19" dur="1" fill="hold">
                                          <p:stCondLst>
                                            <p:cond delay="0"/>
                                          </p:stCondLst>
                                        </p:cTn>
                                        <p:tgtEl>
                                          <p:spTgt spid="601097"/>
                                        </p:tgtEl>
                                        <p:attrNameLst>
                                          <p:attrName>style.visibility</p:attrName>
                                        </p:attrNameLst>
                                      </p:cBhvr>
                                      <p:to>
                                        <p:strVal val="visible"/>
                                      </p:to>
                                    </p:set>
                                    <p:anim calcmode="lin" valueType="num">
                                      <p:cBhvr additive="base">
                                        <p:cTn id="20" dur="500" fill="hold"/>
                                        <p:tgtEl>
                                          <p:spTgt spid="601097"/>
                                        </p:tgtEl>
                                        <p:attrNameLst>
                                          <p:attrName>ppt_x</p:attrName>
                                        </p:attrNameLst>
                                      </p:cBhvr>
                                      <p:tavLst>
                                        <p:tav tm="0">
                                          <p:val>
                                            <p:strVal val="#ppt_x"/>
                                          </p:val>
                                        </p:tav>
                                        <p:tav tm="100000">
                                          <p:val>
                                            <p:strVal val="#ppt_x"/>
                                          </p:val>
                                        </p:tav>
                                      </p:tavLst>
                                    </p:anim>
                                    <p:anim calcmode="lin" valueType="num">
                                      <p:cBhvr additive="base">
                                        <p:cTn id="21" dur="500" fill="hold"/>
                                        <p:tgtEl>
                                          <p:spTgt spid="601097"/>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500"/>
                            </p:stCondLst>
                            <p:childTnLst>
                              <p:par>
                                <p:cTn id="23" presetID="2" presetClass="entr" presetSubtype="8" fill="hold" nodeType="afterEffect">
                                  <p:stCondLst>
                                    <p:cond delay="0"/>
                                  </p:stCondLst>
                                  <p:childTnLst>
                                    <p:set>
                                      <p:cBhvr>
                                        <p:cTn id="24" dur="1" fill="hold">
                                          <p:stCondLst>
                                            <p:cond delay="0"/>
                                          </p:stCondLst>
                                        </p:cTn>
                                        <p:tgtEl>
                                          <p:spTgt spid="601098"/>
                                        </p:tgtEl>
                                        <p:attrNameLst>
                                          <p:attrName>style.visibility</p:attrName>
                                        </p:attrNameLst>
                                      </p:cBhvr>
                                      <p:to>
                                        <p:strVal val="visible"/>
                                      </p:to>
                                    </p:set>
                                    <p:anim calcmode="lin" valueType="num">
                                      <p:cBhvr additive="base">
                                        <p:cTn id="25" dur="500" fill="hold"/>
                                        <p:tgtEl>
                                          <p:spTgt spid="601098"/>
                                        </p:tgtEl>
                                        <p:attrNameLst>
                                          <p:attrName>ppt_x</p:attrName>
                                        </p:attrNameLst>
                                      </p:cBhvr>
                                      <p:tavLst>
                                        <p:tav tm="0">
                                          <p:val>
                                            <p:strVal val="0-#ppt_w/2"/>
                                          </p:val>
                                        </p:tav>
                                        <p:tav tm="100000">
                                          <p:val>
                                            <p:strVal val="#ppt_x"/>
                                          </p:val>
                                        </p:tav>
                                      </p:tavLst>
                                    </p:anim>
                                    <p:anim calcmode="lin" valueType="num">
                                      <p:cBhvr additive="base">
                                        <p:cTn id="26" dur="500" fill="hold"/>
                                        <p:tgtEl>
                                          <p:spTgt spid="601098"/>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 presetClass="entr" presetSubtype="1" fill="hold" nodeType="afterEffect">
                                  <p:stCondLst>
                                    <p:cond delay="0"/>
                                  </p:stCondLst>
                                  <p:childTnLst>
                                    <p:set>
                                      <p:cBhvr>
                                        <p:cTn id="29" dur="1" fill="hold">
                                          <p:stCondLst>
                                            <p:cond delay="0"/>
                                          </p:stCondLst>
                                        </p:cTn>
                                        <p:tgtEl>
                                          <p:spTgt spid="601104"/>
                                        </p:tgtEl>
                                        <p:attrNameLst>
                                          <p:attrName>style.visibility</p:attrName>
                                        </p:attrNameLst>
                                      </p:cBhvr>
                                      <p:to>
                                        <p:strVal val="visible"/>
                                      </p:to>
                                    </p:set>
                                    <p:anim calcmode="lin" valueType="num">
                                      <p:cBhvr additive="base">
                                        <p:cTn id="30" dur="500" fill="hold"/>
                                        <p:tgtEl>
                                          <p:spTgt spid="601104"/>
                                        </p:tgtEl>
                                        <p:attrNameLst>
                                          <p:attrName>ppt_x</p:attrName>
                                        </p:attrNameLst>
                                      </p:cBhvr>
                                      <p:tavLst>
                                        <p:tav tm="0">
                                          <p:val>
                                            <p:strVal val="#ppt_x"/>
                                          </p:val>
                                        </p:tav>
                                        <p:tav tm="100000">
                                          <p:val>
                                            <p:strVal val="#ppt_x"/>
                                          </p:val>
                                        </p:tav>
                                      </p:tavLst>
                                    </p:anim>
                                    <p:anim calcmode="lin" valueType="num">
                                      <p:cBhvr additive="base">
                                        <p:cTn id="31" dur="500" fill="hold"/>
                                        <p:tgtEl>
                                          <p:spTgt spid="601104"/>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1500"/>
                            </p:stCondLst>
                            <p:childTnLst>
                              <p:par>
                                <p:cTn id="33" presetID="2" presetClass="entr" presetSubtype="8" fill="hold" nodeType="afterEffect">
                                  <p:stCondLst>
                                    <p:cond delay="0"/>
                                  </p:stCondLst>
                                  <p:childTnLst>
                                    <p:set>
                                      <p:cBhvr>
                                        <p:cTn id="34" dur="1" fill="hold">
                                          <p:stCondLst>
                                            <p:cond delay="0"/>
                                          </p:stCondLst>
                                        </p:cTn>
                                        <p:tgtEl>
                                          <p:spTgt spid="601105"/>
                                        </p:tgtEl>
                                        <p:attrNameLst>
                                          <p:attrName>style.visibility</p:attrName>
                                        </p:attrNameLst>
                                      </p:cBhvr>
                                      <p:to>
                                        <p:strVal val="visible"/>
                                      </p:to>
                                    </p:set>
                                    <p:anim calcmode="lin" valueType="num">
                                      <p:cBhvr additive="base">
                                        <p:cTn id="35" dur="500" fill="hold"/>
                                        <p:tgtEl>
                                          <p:spTgt spid="601105"/>
                                        </p:tgtEl>
                                        <p:attrNameLst>
                                          <p:attrName>ppt_x</p:attrName>
                                        </p:attrNameLst>
                                      </p:cBhvr>
                                      <p:tavLst>
                                        <p:tav tm="0">
                                          <p:val>
                                            <p:strVal val="0-#ppt_w/2"/>
                                          </p:val>
                                        </p:tav>
                                        <p:tav tm="100000">
                                          <p:val>
                                            <p:strVal val="#ppt_x"/>
                                          </p:val>
                                        </p:tav>
                                      </p:tavLst>
                                    </p:anim>
                                    <p:anim calcmode="lin" valueType="num">
                                      <p:cBhvr additive="base">
                                        <p:cTn id="36" dur="500" fill="hold"/>
                                        <p:tgtEl>
                                          <p:spTgt spid="601105"/>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2000"/>
                            </p:stCondLst>
                            <p:childTnLst>
                              <p:par>
                                <p:cTn id="38" presetID="2" presetClass="entr" presetSubtype="1" fill="hold" nodeType="afterEffect">
                                  <p:stCondLst>
                                    <p:cond delay="0"/>
                                  </p:stCondLst>
                                  <p:childTnLst>
                                    <p:set>
                                      <p:cBhvr>
                                        <p:cTn id="39" dur="1" fill="hold">
                                          <p:stCondLst>
                                            <p:cond delay="0"/>
                                          </p:stCondLst>
                                        </p:cTn>
                                        <p:tgtEl>
                                          <p:spTgt spid="601106"/>
                                        </p:tgtEl>
                                        <p:attrNameLst>
                                          <p:attrName>style.visibility</p:attrName>
                                        </p:attrNameLst>
                                      </p:cBhvr>
                                      <p:to>
                                        <p:strVal val="visible"/>
                                      </p:to>
                                    </p:set>
                                    <p:anim calcmode="lin" valueType="num">
                                      <p:cBhvr additive="base">
                                        <p:cTn id="40" dur="500" fill="hold"/>
                                        <p:tgtEl>
                                          <p:spTgt spid="601106"/>
                                        </p:tgtEl>
                                        <p:attrNameLst>
                                          <p:attrName>ppt_x</p:attrName>
                                        </p:attrNameLst>
                                      </p:cBhvr>
                                      <p:tavLst>
                                        <p:tav tm="0">
                                          <p:val>
                                            <p:strVal val="#ppt_x"/>
                                          </p:val>
                                        </p:tav>
                                        <p:tav tm="100000">
                                          <p:val>
                                            <p:strVal val="#ppt_x"/>
                                          </p:val>
                                        </p:tav>
                                      </p:tavLst>
                                    </p:anim>
                                    <p:anim calcmode="lin" valueType="num">
                                      <p:cBhvr additive="base">
                                        <p:cTn id="41" dur="500" fill="hold"/>
                                        <p:tgtEl>
                                          <p:spTgt spid="601106"/>
                                        </p:tgtEl>
                                        <p:attrNameLst>
                                          <p:attrName>ppt_y</p:attrName>
                                        </p:attrNameLst>
                                      </p:cBhvr>
                                      <p:tavLst>
                                        <p:tav tm="0">
                                          <p:val>
                                            <p:strVal val="0-#ppt_h/2"/>
                                          </p:val>
                                        </p:tav>
                                        <p:tav tm="100000">
                                          <p:val>
                                            <p:strVal val="#ppt_y"/>
                                          </p:val>
                                        </p:tav>
                                      </p:tavLst>
                                    </p:anim>
                                  </p:childTnLst>
                                </p:cTn>
                              </p:par>
                            </p:childTnLst>
                          </p:cTn>
                        </p:par>
                        <p:par>
                          <p:cTn id="42" fill="hold" nodeType="afterGroup">
                            <p:stCondLst>
                              <p:cond delay="2500"/>
                            </p:stCondLst>
                            <p:childTnLst>
                              <p:par>
                                <p:cTn id="43" presetID="2" presetClass="entr" presetSubtype="8" fill="hold" nodeType="afterEffect">
                                  <p:stCondLst>
                                    <p:cond delay="0"/>
                                  </p:stCondLst>
                                  <p:childTnLst>
                                    <p:set>
                                      <p:cBhvr>
                                        <p:cTn id="44" dur="1" fill="hold">
                                          <p:stCondLst>
                                            <p:cond delay="0"/>
                                          </p:stCondLst>
                                        </p:cTn>
                                        <p:tgtEl>
                                          <p:spTgt spid="601107"/>
                                        </p:tgtEl>
                                        <p:attrNameLst>
                                          <p:attrName>style.visibility</p:attrName>
                                        </p:attrNameLst>
                                      </p:cBhvr>
                                      <p:to>
                                        <p:strVal val="visible"/>
                                      </p:to>
                                    </p:set>
                                    <p:anim calcmode="lin" valueType="num">
                                      <p:cBhvr additive="base">
                                        <p:cTn id="45" dur="500" fill="hold"/>
                                        <p:tgtEl>
                                          <p:spTgt spid="601107"/>
                                        </p:tgtEl>
                                        <p:attrNameLst>
                                          <p:attrName>ppt_x</p:attrName>
                                        </p:attrNameLst>
                                      </p:cBhvr>
                                      <p:tavLst>
                                        <p:tav tm="0">
                                          <p:val>
                                            <p:strVal val="0-#ppt_w/2"/>
                                          </p:val>
                                        </p:tav>
                                        <p:tav tm="100000">
                                          <p:val>
                                            <p:strVal val="#ppt_x"/>
                                          </p:val>
                                        </p:tav>
                                      </p:tavLst>
                                    </p:anim>
                                    <p:anim calcmode="lin" valueType="num">
                                      <p:cBhvr additive="base">
                                        <p:cTn id="46" dur="500" fill="hold"/>
                                        <p:tgtEl>
                                          <p:spTgt spid="601107"/>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3000"/>
                            </p:stCondLst>
                            <p:childTnLst>
                              <p:par>
                                <p:cTn id="48" presetID="2" presetClass="entr" presetSubtype="1" fill="hold" nodeType="afterEffect">
                                  <p:stCondLst>
                                    <p:cond delay="0"/>
                                  </p:stCondLst>
                                  <p:childTnLst>
                                    <p:set>
                                      <p:cBhvr>
                                        <p:cTn id="49" dur="1" fill="hold">
                                          <p:stCondLst>
                                            <p:cond delay="0"/>
                                          </p:stCondLst>
                                        </p:cTn>
                                        <p:tgtEl>
                                          <p:spTgt spid="601108"/>
                                        </p:tgtEl>
                                        <p:attrNameLst>
                                          <p:attrName>style.visibility</p:attrName>
                                        </p:attrNameLst>
                                      </p:cBhvr>
                                      <p:to>
                                        <p:strVal val="visible"/>
                                      </p:to>
                                    </p:set>
                                    <p:anim calcmode="lin" valueType="num">
                                      <p:cBhvr additive="base">
                                        <p:cTn id="50" dur="500" fill="hold"/>
                                        <p:tgtEl>
                                          <p:spTgt spid="601108"/>
                                        </p:tgtEl>
                                        <p:attrNameLst>
                                          <p:attrName>ppt_x</p:attrName>
                                        </p:attrNameLst>
                                      </p:cBhvr>
                                      <p:tavLst>
                                        <p:tav tm="0">
                                          <p:val>
                                            <p:strVal val="#ppt_x"/>
                                          </p:val>
                                        </p:tav>
                                        <p:tav tm="100000">
                                          <p:val>
                                            <p:strVal val="#ppt_x"/>
                                          </p:val>
                                        </p:tav>
                                      </p:tavLst>
                                    </p:anim>
                                    <p:anim calcmode="lin" valueType="num">
                                      <p:cBhvr additive="base">
                                        <p:cTn id="51" dur="500" fill="hold"/>
                                        <p:tgtEl>
                                          <p:spTgt spid="601108"/>
                                        </p:tgtEl>
                                        <p:attrNameLst>
                                          <p:attrName>ppt_y</p:attrName>
                                        </p:attrNameLst>
                                      </p:cBhvr>
                                      <p:tavLst>
                                        <p:tav tm="0">
                                          <p:val>
                                            <p:strVal val="0-#ppt_h/2"/>
                                          </p:val>
                                        </p:tav>
                                        <p:tav tm="100000">
                                          <p:val>
                                            <p:strVal val="#ppt_y"/>
                                          </p:val>
                                        </p:tav>
                                      </p:tavLst>
                                    </p:anim>
                                  </p:childTnLst>
                                </p:cTn>
                              </p:par>
                            </p:childTnLst>
                          </p:cTn>
                        </p:par>
                        <p:par>
                          <p:cTn id="52" fill="hold" nodeType="afterGroup">
                            <p:stCondLst>
                              <p:cond delay="3500"/>
                            </p:stCondLst>
                            <p:childTnLst>
                              <p:par>
                                <p:cTn id="53" presetID="2" presetClass="entr" presetSubtype="8" fill="hold" nodeType="afterEffect">
                                  <p:stCondLst>
                                    <p:cond delay="0"/>
                                  </p:stCondLst>
                                  <p:childTnLst>
                                    <p:set>
                                      <p:cBhvr>
                                        <p:cTn id="54" dur="1" fill="hold">
                                          <p:stCondLst>
                                            <p:cond delay="0"/>
                                          </p:stCondLst>
                                        </p:cTn>
                                        <p:tgtEl>
                                          <p:spTgt spid="601109"/>
                                        </p:tgtEl>
                                        <p:attrNameLst>
                                          <p:attrName>style.visibility</p:attrName>
                                        </p:attrNameLst>
                                      </p:cBhvr>
                                      <p:to>
                                        <p:strVal val="visible"/>
                                      </p:to>
                                    </p:set>
                                    <p:anim calcmode="lin" valueType="num">
                                      <p:cBhvr additive="base">
                                        <p:cTn id="55" dur="500" fill="hold"/>
                                        <p:tgtEl>
                                          <p:spTgt spid="601109"/>
                                        </p:tgtEl>
                                        <p:attrNameLst>
                                          <p:attrName>ppt_x</p:attrName>
                                        </p:attrNameLst>
                                      </p:cBhvr>
                                      <p:tavLst>
                                        <p:tav tm="0">
                                          <p:val>
                                            <p:strVal val="0-#ppt_w/2"/>
                                          </p:val>
                                        </p:tav>
                                        <p:tav tm="100000">
                                          <p:val>
                                            <p:strVal val="#ppt_x"/>
                                          </p:val>
                                        </p:tav>
                                      </p:tavLst>
                                    </p:anim>
                                    <p:anim calcmode="lin" valueType="num">
                                      <p:cBhvr additive="base">
                                        <p:cTn id="56" dur="500" fill="hold"/>
                                        <p:tgtEl>
                                          <p:spTgt spid="601109"/>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4000"/>
                            </p:stCondLst>
                            <p:childTnLst>
                              <p:par>
                                <p:cTn id="58" presetID="2" presetClass="entr" presetSubtype="1" fill="hold" nodeType="afterEffect">
                                  <p:stCondLst>
                                    <p:cond delay="0"/>
                                  </p:stCondLst>
                                  <p:childTnLst>
                                    <p:set>
                                      <p:cBhvr>
                                        <p:cTn id="59" dur="1" fill="hold">
                                          <p:stCondLst>
                                            <p:cond delay="0"/>
                                          </p:stCondLst>
                                        </p:cTn>
                                        <p:tgtEl>
                                          <p:spTgt spid="601110"/>
                                        </p:tgtEl>
                                        <p:attrNameLst>
                                          <p:attrName>style.visibility</p:attrName>
                                        </p:attrNameLst>
                                      </p:cBhvr>
                                      <p:to>
                                        <p:strVal val="visible"/>
                                      </p:to>
                                    </p:set>
                                    <p:anim calcmode="lin" valueType="num">
                                      <p:cBhvr additive="base">
                                        <p:cTn id="60" dur="500" fill="hold"/>
                                        <p:tgtEl>
                                          <p:spTgt spid="601110"/>
                                        </p:tgtEl>
                                        <p:attrNameLst>
                                          <p:attrName>ppt_x</p:attrName>
                                        </p:attrNameLst>
                                      </p:cBhvr>
                                      <p:tavLst>
                                        <p:tav tm="0">
                                          <p:val>
                                            <p:strVal val="#ppt_x"/>
                                          </p:val>
                                        </p:tav>
                                        <p:tav tm="100000">
                                          <p:val>
                                            <p:strVal val="#ppt_x"/>
                                          </p:val>
                                        </p:tav>
                                      </p:tavLst>
                                    </p:anim>
                                    <p:anim calcmode="lin" valueType="num">
                                      <p:cBhvr additive="base">
                                        <p:cTn id="61" dur="500" fill="hold"/>
                                        <p:tgtEl>
                                          <p:spTgt spid="601110"/>
                                        </p:tgtEl>
                                        <p:attrNameLst>
                                          <p:attrName>ppt_y</p:attrName>
                                        </p:attrNameLst>
                                      </p:cBhvr>
                                      <p:tavLst>
                                        <p:tav tm="0">
                                          <p:val>
                                            <p:strVal val="0-#ppt_h/2"/>
                                          </p:val>
                                        </p:tav>
                                        <p:tav tm="100000">
                                          <p:val>
                                            <p:strVal val="#ppt_y"/>
                                          </p:val>
                                        </p:tav>
                                      </p:tavLst>
                                    </p:anim>
                                  </p:childTnLst>
                                </p:cTn>
                              </p:par>
                            </p:childTnLst>
                          </p:cTn>
                        </p:par>
                        <p:par>
                          <p:cTn id="62" fill="hold" nodeType="afterGroup">
                            <p:stCondLst>
                              <p:cond delay="4500"/>
                            </p:stCondLst>
                            <p:childTnLst>
                              <p:par>
                                <p:cTn id="63" presetID="2" presetClass="entr" presetSubtype="8" fill="hold" nodeType="afterEffect">
                                  <p:stCondLst>
                                    <p:cond delay="0"/>
                                  </p:stCondLst>
                                  <p:childTnLst>
                                    <p:set>
                                      <p:cBhvr>
                                        <p:cTn id="64" dur="1" fill="hold">
                                          <p:stCondLst>
                                            <p:cond delay="0"/>
                                          </p:stCondLst>
                                        </p:cTn>
                                        <p:tgtEl>
                                          <p:spTgt spid="601111"/>
                                        </p:tgtEl>
                                        <p:attrNameLst>
                                          <p:attrName>style.visibility</p:attrName>
                                        </p:attrNameLst>
                                      </p:cBhvr>
                                      <p:to>
                                        <p:strVal val="visible"/>
                                      </p:to>
                                    </p:set>
                                    <p:anim calcmode="lin" valueType="num">
                                      <p:cBhvr additive="base">
                                        <p:cTn id="65" dur="500" fill="hold"/>
                                        <p:tgtEl>
                                          <p:spTgt spid="601111"/>
                                        </p:tgtEl>
                                        <p:attrNameLst>
                                          <p:attrName>ppt_x</p:attrName>
                                        </p:attrNameLst>
                                      </p:cBhvr>
                                      <p:tavLst>
                                        <p:tav tm="0">
                                          <p:val>
                                            <p:strVal val="0-#ppt_w/2"/>
                                          </p:val>
                                        </p:tav>
                                        <p:tav tm="100000">
                                          <p:val>
                                            <p:strVal val="#ppt_x"/>
                                          </p:val>
                                        </p:tav>
                                      </p:tavLst>
                                    </p:anim>
                                    <p:anim calcmode="lin" valueType="num">
                                      <p:cBhvr additive="base">
                                        <p:cTn id="66" dur="500" fill="hold"/>
                                        <p:tgtEl>
                                          <p:spTgt spid="601111"/>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0"/>
                            </p:stCondLst>
                            <p:childTnLst>
                              <p:par>
                                <p:cTn id="68" presetID="2" presetClass="entr" presetSubtype="1" fill="hold" nodeType="afterEffect">
                                  <p:stCondLst>
                                    <p:cond delay="0"/>
                                  </p:stCondLst>
                                  <p:childTnLst>
                                    <p:set>
                                      <p:cBhvr>
                                        <p:cTn id="69" dur="1" fill="hold">
                                          <p:stCondLst>
                                            <p:cond delay="0"/>
                                          </p:stCondLst>
                                        </p:cTn>
                                        <p:tgtEl>
                                          <p:spTgt spid="601112"/>
                                        </p:tgtEl>
                                        <p:attrNameLst>
                                          <p:attrName>style.visibility</p:attrName>
                                        </p:attrNameLst>
                                      </p:cBhvr>
                                      <p:to>
                                        <p:strVal val="visible"/>
                                      </p:to>
                                    </p:set>
                                    <p:anim calcmode="lin" valueType="num">
                                      <p:cBhvr additive="base">
                                        <p:cTn id="70" dur="500" fill="hold"/>
                                        <p:tgtEl>
                                          <p:spTgt spid="601112"/>
                                        </p:tgtEl>
                                        <p:attrNameLst>
                                          <p:attrName>ppt_x</p:attrName>
                                        </p:attrNameLst>
                                      </p:cBhvr>
                                      <p:tavLst>
                                        <p:tav tm="0">
                                          <p:val>
                                            <p:strVal val="#ppt_x"/>
                                          </p:val>
                                        </p:tav>
                                        <p:tav tm="100000">
                                          <p:val>
                                            <p:strVal val="#ppt_x"/>
                                          </p:val>
                                        </p:tav>
                                      </p:tavLst>
                                    </p:anim>
                                    <p:anim calcmode="lin" valueType="num">
                                      <p:cBhvr additive="base">
                                        <p:cTn id="71" dur="500" fill="hold"/>
                                        <p:tgtEl>
                                          <p:spTgt spid="601112"/>
                                        </p:tgtEl>
                                        <p:attrNameLst>
                                          <p:attrName>ppt_y</p:attrName>
                                        </p:attrNameLst>
                                      </p:cBhvr>
                                      <p:tavLst>
                                        <p:tav tm="0">
                                          <p:val>
                                            <p:strVal val="0-#ppt_h/2"/>
                                          </p:val>
                                        </p:tav>
                                        <p:tav tm="100000">
                                          <p:val>
                                            <p:strVal val="#ppt_y"/>
                                          </p:val>
                                        </p:tav>
                                      </p:tavLst>
                                    </p:anim>
                                  </p:childTnLst>
                                </p:cTn>
                              </p:par>
                            </p:childTnLst>
                          </p:cTn>
                        </p:par>
                        <p:par>
                          <p:cTn id="72" fill="hold" nodeType="afterGroup">
                            <p:stCondLst>
                              <p:cond delay="5500"/>
                            </p:stCondLst>
                            <p:childTnLst>
                              <p:par>
                                <p:cTn id="73" presetID="2" presetClass="entr" presetSubtype="8" fill="hold" nodeType="afterEffect">
                                  <p:stCondLst>
                                    <p:cond delay="0"/>
                                  </p:stCondLst>
                                  <p:childTnLst>
                                    <p:set>
                                      <p:cBhvr>
                                        <p:cTn id="74" dur="1" fill="hold">
                                          <p:stCondLst>
                                            <p:cond delay="0"/>
                                          </p:stCondLst>
                                        </p:cTn>
                                        <p:tgtEl>
                                          <p:spTgt spid="601113"/>
                                        </p:tgtEl>
                                        <p:attrNameLst>
                                          <p:attrName>style.visibility</p:attrName>
                                        </p:attrNameLst>
                                      </p:cBhvr>
                                      <p:to>
                                        <p:strVal val="visible"/>
                                      </p:to>
                                    </p:set>
                                    <p:anim calcmode="lin" valueType="num">
                                      <p:cBhvr additive="base">
                                        <p:cTn id="75" dur="500" fill="hold"/>
                                        <p:tgtEl>
                                          <p:spTgt spid="601113"/>
                                        </p:tgtEl>
                                        <p:attrNameLst>
                                          <p:attrName>ppt_x</p:attrName>
                                        </p:attrNameLst>
                                      </p:cBhvr>
                                      <p:tavLst>
                                        <p:tav tm="0">
                                          <p:val>
                                            <p:strVal val="0-#ppt_w/2"/>
                                          </p:val>
                                        </p:tav>
                                        <p:tav tm="100000">
                                          <p:val>
                                            <p:strVal val="#ppt_x"/>
                                          </p:val>
                                        </p:tav>
                                      </p:tavLst>
                                    </p:anim>
                                    <p:anim calcmode="lin" valueType="num">
                                      <p:cBhvr additive="base">
                                        <p:cTn id="76" dur="500" fill="hold"/>
                                        <p:tgtEl>
                                          <p:spTgt spid="601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01" grpId="0" autoUpdateAnimBg="0"/>
      <p:bldP spid="601103"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13378" name="Group 2">
            <a:extLst>
              <a:ext uri="{FF2B5EF4-FFF2-40B4-BE49-F238E27FC236}">
                <a16:creationId xmlns:a16="http://schemas.microsoft.com/office/drawing/2014/main" id="{BDE4E8DF-5A66-9D41-9875-8E76EA8BD3C7}"/>
              </a:ext>
            </a:extLst>
          </p:cNvPr>
          <p:cNvGrpSpPr>
            <a:grpSpLocks/>
          </p:cNvGrpSpPr>
          <p:nvPr/>
        </p:nvGrpSpPr>
        <p:grpSpPr bwMode="auto">
          <a:xfrm>
            <a:off x="0" y="0"/>
            <a:ext cx="9144000" cy="6858000"/>
            <a:chOff x="0" y="0"/>
            <a:chExt cx="5760" cy="4320"/>
          </a:xfrm>
        </p:grpSpPr>
        <p:pic>
          <p:nvPicPr>
            <p:cNvPr id="613379" name="Picture 3">
              <a:extLst>
                <a:ext uri="{FF2B5EF4-FFF2-40B4-BE49-F238E27FC236}">
                  <a16:creationId xmlns:a16="http://schemas.microsoft.com/office/drawing/2014/main" id="{C066CF00-46B4-184F-851D-1298B2C10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613380" name="Picture 4">
              <a:extLst>
                <a:ext uri="{FF2B5EF4-FFF2-40B4-BE49-F238E27FC236}">
                  <a16:creationId xmlns:a16="http://schemas.microsoft.com/office/drawing/2014/main" id="{7910F703-D746-A643-AD56-1936E8B07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18" t="36551" r="19080" b="12106"/>
            <a:stretch>
              <a:fillRect/>
            </a:stretch>
          </p:blipFill>
          <p:spPr bwMode="auto">
            <a:xfrm>
              <a:off x="1138" y="1521"/>
              <a:ext cx="3531"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3381" name="Rectangle 5">
            <a:extLst>
              <a:ext uri="{FF2B5EF4-FFF2-40B4-BE49-F238E27FC236}">
                <a16:creationId xmlns:a16="http://schemas.microsoft.com/office/drawing/2014/main" id="{2C93D04A-B3BC-E147-9159-991598EDB7A5}"/>
              </a:ext>
            </a:extLst>
          </p:cNvPr>
          <p:cNvSpPr>
            <a:spLocks noChangeArrowheads="1"/>
          </p:cNvSpPr>
          <p:nvPr/>
        </p:nvSpPr>
        <p:spPr bwMode="auto">
          <a:xfrm>
            <a:off x="5683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13382" name="Text Box 6">
            <a:extLst>
              <a:ext uri="{FF2B5EF4-FFF2-40B4-BE49-F238E27FC236}">
                <a16:creationId xmlns:a16="http://schemas.microsoft.com/office/drawing/2014/main" id="{E902EB68-11F8-D84C-BF82-CFE112C9D05D}"/>
              </a:ext>
            </a:extLst>
          </p:cNvPr>
          <p:cNvSpPr txBox="1">
            <a:spLocks noChangeArrowheads="1"/>
          </p:cNvSpPr>
          <p:nvPr/>
        </p:nvSpPr>
        <p:spPr bwMode="auto">
          <a:xfrm>
            <a:off x="1768475" y="5024438"/>
            <a:ext cx="7018338" cy="14319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400">
                <a:solidFill>
                  <a:srgbClr val="FFE957"/>
                </a:solidFill>
              </a:rPr>
              <a:t>…apa yang menyatukannya?</a:t>
            </a:r>
            <a:endParaRPr lang="en-US" altLang="en-US" sz="4400" b="0">
              <a:solidFill>
                <a:srgbClr val="FFE957"/>
              </a:solidFill>
            </a:endParaRPr>
          </a:p>
        </p:txBody>
      </p:sp>
      <p:sp>
        <p:nvSpPr>
          <p:cNvPr id="613383" name="Text Box 7">
            <a:extLst>
              <a:ext uri="{FF2B5EF4-FFF2-40B4-BE49-F238E27FC236}">
                <a16:creationId xmlns:a16="http://schemas.microsoft.com/office/drawing/2014/main" id="{B2F8072E-084E-874D-A8FF-5BD5EFD3A537}"/>
              </a:ext>
            </a:extLst>
          </p:cNvPr>
          <p:cNvSpPr txBox="1">
            <a:spLocks noChangeArrowheads="1"/>
          </p:cNvSpPr>
          <p:nvPr/>
        </p:nvSpPr>
        <p:spPr bwMode="auto">
          <a:xfrm>
            <a:off x="1547813" y="822325"/>
            <a:ext cx="7481887" cy="21018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400">
                <a:solidFill>
                  <a:srgbClr val="FFE957"/>
                </a:solidFill>
              </a:rPr>
              <a:t>Pikirkan tentang sehelai kain tenunan Israel yang kuat ini …</a:t>
            </a:r>
            <a:endParaRPr lang="en-US" altLang="en-US" sz="4400" b="0">
              <a:solidFill>
                <a:srgbClr val="FFE957"/>
              </a:solidFill>
            </a:endParaRPr>
          </a:p>
        </p:txBody>
      </p:sp>
      <p:sp>
        <p:nvSpPr>
          <p:cNvPr id="613384" name="Line 8">
            <a:extLst>
              <a:ext uri="{FF2B5EF4-FFF2-40B4-BE49-F238E27FC236}">
                <a16:creationId xmlns:a16="http://schemas.microsoft.com/office/drawing/2014/main" id="{2E2CC19B-3B4D-AC40-82A1-81028E0272F0}"/>
              </a:ext>
            </a:extLst>
          </p:cNvPr>
          <p:cNvSpPr>
            <a:spLocks noChangeShapeType="1"/>
          </p:cNvSpPr>
          <p:nvPr/>
        </p:nvSpPr>
        <p:spPr bwMode="auto">
          <a:xfrm>
            <a:off x="368300" y="2536825"/>
            <a:ext cx="7434263" cy="0"/>
          </a:xfrm>
          <a:prstGeom prst="line">
            <a:avLst/>
          </a:prstGeom>
          <a:noFill/>
          <a:ln w="5715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3385" name="Line 9">
            <a:extLst>
              <a:ext uri="{FF2B5EF4-FFF2-40B4-BE49-F238E27FC236}">
                <a16:creationId xmlns:a16="http://schemas.microsoft.com/office/drawing/2014/main" id="{552CF2BF-0DBF-0743-A40C-965F96266B17}"/>
              </a:ext>
            </a:extLst>
          </p:cNvPr>
          <p:cNvSpPr>
            <a:spLocks noChangeShapeType="1"/>
          </p:cNvSpPr>
          <p:nvPr/>
        </p:nvSpPr>
        <p:spPr bwMode="auto">
          <a:xfrm>
            <a:off x="817563" y="361950"/>
            <a:ext cx="0" cy="5207000"/>
          </a:xfrm>
          <a:prstGeom prst="line">
            <a:avLst/>
          </a:prstGeom>
          <a:noFill/>
          <a:ln w="57150">
            <a:solidFill>
              <a:srgbClr val="00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3386" name="Text Box 10">
            <a:extLst>
              <a:ext uri="{FF2B5EF4-FFF2-40B4-BE49-F238E27FC236}">
                <a16:creationId xmlns:a16="http://schemas.microsoft.com/office/drawing/2014/main" id="{2D6E4304-074F-5F4F-AED1-B5A194B5D3E3}"/>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13387" name="Rectangle 11">
            <a:extLst>
              <a:ext uri="{FF2B5EF4-FFF2-40B4-BE49-F238E27FC236}">
                <a16:creationId xmlns:a16="http://schemas.microsoft.com/office/drawing/2014/main" id="{6757031C-A9DD-FA45-B230-5F1DC109EE96}"/>
              </a:ext>
            </a:extLst>
          </p:cNvPr>
          <p:cNvSpPr>
            <a:spLocks noChangeArrowheads="1"/>
          </p:cNvSpPr>
          <p:nvPr/>
        </p:nvSpPr>
        <p:spPr bwMode="auto">
          <a:xfrm>
            <a:off x="7507288" y="6519863"/>
            <a:ext cx="8048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13388" name="Rectangle 12">
            <a:extLst>
              <a:ext uri="{FF2B5EF4-FFF2-40B4-BE49-F238E27FC236}">
                <a16:creationId xmlns:a16="http://schemas.microsoft.com/office/drawing/2014/main" id="{BFCD2268-08BA-934E-90A4-07E42776ADC6}"/>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73</a:t>
            </a:r>
          </a:p>
        </p:txBody>
      </p:sp>
      <p:sp>
        <p:nvSpPr>
          <p:cNvPr id="613389" name="Text Box 13">
            <a:extLst>
              <a:ext uri="{FF2B5EF4-FFF2-40B4-BE49-F238E27FC236}">
                <a16:creationId xmlns:a16="http://schemas.microsoft.com/office/drawing/2014/main" id="{6BE98E82-961D-1447-90F9-16996F43CBD6}"/>
              </a:ext>
            </a:extLst>
          </p:cNvPr>
          <p:cNvSpPr txBox="1">
            <a:spLocks noChangeArrowheads="1"/>
          </p:cNvSpPr>
          <p:nvPr/>
        </p:nvSpPr>
        <p:spPr bwMode="auto">
          <a:xfrm>
            <a:off x="8594725" y="6446838"/>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5</a:t>
            </a:r>
          </a:p>
        </p:txBody>
      </p:sp>
      <p:sp>
        <p:nvSpPr>
          <p:cNvPr id="613390" name="Line 14">
            <a:extLst>
              <a:ext uri="{FF2B5EF4-FFF2-40B4-BE49-F238E27FC236}">
                <a16:creationId xmlns:a16="http://schemas.microsoft.com/office/drawing/2014/main" id="{49BC72E4-F926-B04C-9C37-04580145B536}"/>
              </a:ext>
            </a:extLst>
          </p:cNvPr>
          <p:cNvSpPr>
            <a:spLocks noChangeShapeType="1"/>
          </p:cNvSpPr>
          <p:nvPr/>
        </p:nvSpPr>
        <p:spPr bwMode="auto">
          <a:xfrm>
            <a:off x="520700" y="2689225"/>
            <a:ext cx="7434263" cy="0"/>
          </a:xfrm>
          <a:prstGeom prst="line">
            <a:avLst/>
          </a:prstGeom>
          <a:noFill/>
          <a:ln w="5715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3391" name="Line 15">
            <a:extLst>
              <a:ext uri="{FF2B5EF4-FFF2-40B4-BE49-F238E27FC236}">
                <a16:creationId xmlns:a16="http://schemas.microsoft.com/office/drawing/2014/main" id="{E9B06ADF-4A68-C749-8F30-D84C66A1F067}"/>
              </a:ext>
            </a:extLst>
          </p:cNvPr>
          <p:cNvSpPr>
            <a:spLocks noChangeShapeType="1"/>
          </p:cNvSpPr>
          <p:nvPr/>
        </p:nvSpPr>
        <p:spPr bwMode="auto">
          <a:xfrm>
            <a:off x="969963" y="514350"/>
            <a:ext cx="0" cy="5207000"/>
          </a:xfrm>
          <a:prstGeom prst="line">
            <a:avLst/>
          </a:prstGeom>
          <a:noFill/>
          <a:ln w="57150">
            <a:solidFill>
              <a:srgbClr val="00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3392" name="Line 16">
            <a:extLst>
              <a:ext uri="{FF2B5EF4-FFF2-40B4-BE49-F238E27FC236}">
                <a16:creationId xmlns:a16="http://schemas.microsoft.com/office/drawing/2014/main" id="{09BC49A3-7955-9248-B25F-92EA1F5B3E8E}"/>
              </a:ext>
            </a:extLst>
          </p:cNvPr>
          <p:cNvSpPr>
            <a:spLocks noChangeShapeType="1"/>
          </p:cNvSpPr>
          <p:nvPr/>
        </p:nvSpPr>
        <p:spPr bwMode="auto">
          <a:xfrm>
            <a:off x="673100" y="2841625"/>
            <a:ext cx="7434263" cy="0"/>
          </a:xfrm>
          <a:prstGeom prst="line">
            <a:avLst/>
          </a:prstGeom>
          <a:noFill/>
          <a:ln w="5715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3393" name="Line 17">
            <a:extLst>
              <a:ext uri="{FF2B5EF4-FFF2-40B4-BE49-F238E27FC236}">
                <a16:creationId xmlns:a16="http://schemas.microsoft.com/office/drawing/2014/main" id="{B60E04F0-8536-CD41-8E48-636DBCCC8E43}"/>
              </a:ext>
            </a:extLst>
          </p:cNvPr>
          <p:cNvSpPr>
            <a:spLocks noChangeShapeType="1"/>
          </p:cNvSpPr>
          <p:nvPr/>
        </p:nvSpPr>
        <p:spPr bwMode="auto">
          <a:xfrm>
            <a:off x="1122363" y="666750"/>
            <a:ext cx="0" cy="5207000"/>
          </a:xfrm>
          <a:prstGeom prst="line">
            <a:avLst/>
          </a:prstGeom>
          <a:noFill/>
          <a:ln w="57150">
            <a:solidFill>
              <a:srgbClr val="00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3394" name="Line 18">
            <a:extLst>
              <a:ext uri="{FF2B5EF4-FFF2-40B4-BE49-F238E27FC236}">
                <a16:creationId xmlns:a16="http://schemas.microsoft.com/office/drawing/2014/main" id="{E5C388F5-D191-FC4C-B9AA-4F4AF23E968B}"/>
              </a:ext>
            </a:extLst>
          </p:cNvPr>
          <p:cNvSpPr>
            <a:spLocks noChangeShapeType="1"/>
          </p:cNvSpPr>
          <p:nvPr/>
        </p:nvSpPr>
        <p:spPr bwMode="auto">
          <a:xfrm>
            <a:off x="1274763" y="819150"/>
            <a:ext cx="0" cy="5207000"/>
          </a:xfrm>
          <a:prstGeom prst="line">
            <a:avLst/>
          </a:prstGeom>
          <a:noFill/>
          <a:ln w="57150">
            <a:solidFill>
              <a:srgbClr val="00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3395" name="Line 19">
            <a:extLst>
              <a:ext uri="{FF2B5EF4-FFF2-40B4-BE49-F238E27FC236}">
                <a16:creationId xmlns:a16="http://schemas.microsoft.com/office/drawing/2014/main" id="{C2FC2409-4890-934C-9345-078FE3A75D57}"/>
              </a:ext>
            </a:extLst>
          </p:cNvPr>
          <p:cNvSpPr>
            <a:spLocks noChangeShapeType="1"/>
          </p:cNvSpPr>
          <p:nvPr/>
        </p:nvSpPr>
        <p:spPr bwMode="auto">
          <a:xfrm>
            <a:off x="825500" y="2994025"/>
            <a:ext cx="7434263" cy="0"/>
          </a:xfrm>
          <a:prstGeom prst="line">
            <a:avLst/>
          </a:prstGeom>
          <a:noFill/>
          <a:ln w="5715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3396" name="Line 20">
            <a:extLst>
              <a:ext uri="{FF2B5EF4-FFF2-40B4-BE49-F238E27FC236}">
                <a16:creationId xmlns:a16="http://schemas.microsoft.com/office/drawing/2014/main" id="{5007C028-BD7A-F344-8E35-87CDF6CDFD56}"/>
              </a:ext>
            </a:extLst>
          </p:cNvPr>
          <p:cNvSpPr>
            <a:spLocks noChangeShapeType="1"/>
          </p:cNvSpPr>
          <p:nvPr/>
        </p:nvSpPr>
        <p:spPr bwMode="auto">
          <a:xfrm>
            <a:off x="1427163" y="971550"/>
            <a:ext cx="0" cy="5207000"/>
          </a:xfrm>
          <a:prstGeom prst="line">
            <a:avLst/>
          </a:prstGeom>
          <a:noFill/>
          <a:ln w="57150">
            <a:solidFill>
              <a:srgbClr val="00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3397" name="Line 21">
            <a:extLst>
              <a:ext uri="{FF2B5EF4-FFF2-40B4-BE49-F238E27FC236}">
                <a16:creationId xmlns:a16="http://schemas.microsoft.com/office/drawing/2014/main" id="{360639C1-0378-A54F-B2F3-1C01B3BBE729}"/>
              </a:ext>
            </a:extLst>
          </p:cNvPr>
          <p:cNvSpPr>
            <a:spLocks noChangeShapeType="1"/>
          </p:cNvSpPr>
          <p:nvPr/>
        </p:nvSpPr>
        <p:spPr bwMode="auto">
          <a:xfrm>
            <a:off x="977900" y="3146425"/>
            <a:ext cx="7434263" cy="0"/>
          </a:xfrm>
          <a:prstGeom prst="line">
            <a:avLst/>
          </a:prstGeom>
          <a:noFill/>
          <a:ln w="5715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13398" name="Group 22">
            <a:extLst>
              <a:ext uri="{FF2B5EF4-FFF2-40B4-BE49-F238E27FC236}">
                <a16:creationId xmlns:a16="http://schemas.microsoft.com/office/drawing/2014/main" id="{10C6C1D2-E781-B743-964F-81E72F015AA2}"/>
              </a:ext>
            </a:extLst>
          </p:cNvPr>
          <p:cNvGrpSpPr>
            <a:grpSpLocks/>
          </p:cNvGrpSpPr>
          <p:nvPr/>
        </p:nvGrpSpPr>
        <p:grpSpPr bwMode="auto">
          <a:xfrm>
            <a:off x="4471988" y="2868613"/>
            <a:ext cx="2595562" cy="1377950"/>
            <a:chOff x="347" y="2268"/>
            <a:chExt cx="1635" cy="868"/>
          </a:xfrm>
        </p:grpSpPr>
        <p:sp>
          <p:nvSpPr>
            <p:cNvPr id="613399" name="Text Box 23">
              <a:extLst>
                <a:ext uri="{FF2B5EF4-FFF2-40B4-BE49-F238E27FC236}">
                  <a16:creationId xmlns:a16="http://schemas.microsoft.com/office/drawing/2014/main" id="{0FD00B16-AB31-9C4D-B4A9-D9B45D79E6FE}"/>
                </a:ext>
              </a:extLst>
            </p:cNvPr>
            <p:cNvSpPr txBox="1">
              <a:spLocks noChangeArrowheads="1"/>
            </p:cNvSpPr>
            <p:nvPr/>
          </p:nvSpPr>
          <p:spPr bwMode="auto">
            <a:xfrm>
              <a:off x="347" y="2268"/>
              <a:ext cx="1395" cy="519"/>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Arial" panose="020B0604020202020204" pitchFamily="34" charset="0"/>
                </a:rPr>
                <a:t>WEFT</a:t>
              </a:r>
              <a:endParaRPr lang="en-US" altLang="en-US" sz="3600" b="0">
                <a:solidFill>
                  <a:srgbClr val="FF0000"/>
                </a:solidFill>
                <a:latin typeface="Arial" panose="020B0604020202020204" pitchFamily="34" charset="0"/>
              </a:endParaRPr>
            </a:p>
          </p:txBody>
        </p:sp>
        <p:sp>
          <p:nvSpPr>
            <p:cNvPr id="613400" name="Text Box 24">
              <a:extLst>
                <a:ext uri="{FF2B5EF4-FFF2-40B4-BE49-F238E27FC236}">
                  <a16:creationId xmlns:a16="http://schemas.microsoft.com/office/drawing/2014/main" id="{F7200758-D7E8-CA4B-A7BF-3E8EC7D59430}"/>
                </a:ext>
              </a:extLst>
            </p:cNvPr>
            <p:cNvSpPr txBox="1">
              <a:spLocks noChangeArrowheads="1"/>
            </p:cNvSpPr>
            <p:nvPr/>
          </p:nvSpPr>
          <p:spPr bwMode="auto">
            <a:xfrm>
              <a:off x="587" y="2732"/>
              <a:ext cx="1395" cy="404"/>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600">
                  <a:solidFill>
                    <a:schemeClr val="tx1"/>
                  </a:solidFill>
                  <a:latin typeface="Arial" panose="020B0604020202020204" pitchFamily="34" charset="0"/>
                </a:rPr>
                <a:t>(WOOF)</a:t>
              </a:r>
              <a:endParaRPr lang="en-US" altLang="en-US" sz="2400" b="0">
                <a:solidFill>
                  <a:srgbClr val="FF0000"/>
                </a:solidFill>
                <a:latin typeface="Arial" panose="020B0604020202020204" pitchFamily="34" charset="0"/>
              </a:endParaRPr>
            </a:p>
          </p:txBody>
        </p:sp>
      </p:grpSp>
      <p:sp>
        <p:nvSpPr>
          <p:cNvPr id="613401" name="Text Box 25">
            <a:extLst>
              <a:ext uri="{FF2B5EF4-FFF2-40B4-BE49-F238E27FC236}">
                <a16:creationId xmlns:a16="http://schemas.microsoft.com/office/drawing/2014/main" id="{70CC243F-AA16-F04F-85DE-F1D69B184D8A}"/>
              </a:ext>
            </a:extLst>
          </p:cNvPr>
          <p:cNvSpPr txBox="1">
            <a:spLocks noChangeArrowheads="1"/>
          </p:cNvSpPr>
          <p:nvPr/>
        </p:nvSpPr>
        <p:spPr bwMode="auto">
          <a:xfrm>
            <a:off x="1296988" y="3746500"/>
            <a:ext cx="2214562" cy="823913"/>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Arial" panose="020B0604020202020204" pitchFamily="34" charset="0"/>
              </a:rPr>
              <a:t>WARP</a:t>
            </a:r>
            <a:endParaRPr lang="en-US" altLang="en-US" sz="3600" b="0">
              <a:solidFill>
                <a:srgbClr val="FF0000"/>
              </a:solidFill>
              <a:latin typeface="Arial" panose="020B060402020202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3383"/>
                                        </p:tgtEl>
                                        <p:attrNameLst>
                                          <p:attrName>style.visibility</p:attrName>
                                        </p:attrNameLst>
                                      </p:cBhvr>
                                      <p:to>
                                        <p:strVal val="visible"/>
                                      </p:to>
                                    </p:set>
                                    <p:animEffect transition="in" filter="wipe(left)">
                                      <p:cBhvr>
                                        <p:cTn id="7" dur="500"/>
                                        <p:tgtEl>
                                          <p:spTgt spid="6133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3382"/>
                                        </p:tgtEl>
                                        <p:attrNameLst>
                                          <p:attrName>style.visibility</p:attrName>
                                        </p:attrNameLst>
                                      </p:cBhvr>
                                      <p:to>
                                        <p:strVal val="visible"/>
                                      </p:to>
                                    </p:set>
                                    <p:animEffect transition="in" filter="wipe(left)">
                                      <p:cBhvr>
                                        <p:cTn id="12" dur="500"/>
                                        <p:tgtEl>
                                          <p:spTgt spid="6133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613384"/>
                                        </p:tgtEl>
                                        <p:attrNameLst>
                                          <p:attrName>style.visibility</p:attrName>
                                        </p:attrNameLst>
                                      </p:cBhvr>
                                      <p:to>
                                        <p:strVal val="visible"/>
                                      </p:to>
                                    </p:set>
                                    <p:anim calcmode="lin" valueType="num">
                                      <p:cBhvr additive="base">
                                        <p:cTn id="17" dur="500" fill="hold"/>
                                        <p:tgtEl>
                                          <p:spTgt spid="613384"/>
                                        </p:tgtEl>
                                        <p:attrNameLst>
                                          <p:attrName>ppt_x</p:attrName>
                                        </p:attrNameLst>
                                      </p:cBhvr>
                                      <p:tavLst>
                                        <p:tav tm="0">
                                          <p:val>
                                            <p:strVal val="0-#ppt_w/2"/>
                                          </p:val>
                                        </p:tav>
                                        <p:tav tm="100000">
                                          <p:val>
                                            <p:strVal val="#ppt_x"/>
                                          </p:val>
                                        </p:tav>
                                      </p:tavLst>
                                    </p:anim>
                                    <p:anim calcmode="lin" valueType="num">
                                      <p:cBhvr additive="base">
                                        <p:cTn id="18" dur="500" fill="hold"/>
                                        <p:tgtEl>
                                          <p:spTgt spid="61338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 presetClass="entr" presetSubtype="1" fill="hold" nodeType="afterEffect">
                                  <p:stCondLst>
                                    <p:cond delay="0"/>
                                  </p:stCondLst>
                                  <p:childTnLst>
                                    <p:set>
                                      <p:cBhvr>
                                        <p:cTn id="21" dur="1" fill="hold">
                                          <p:stCondLst>
                                            <p:cond delay="0"/>
                                          </p:stCondLst>
                                        </p:cTn>
                                        <p:tgtEl>
                                          <p:spTgt spid="613385"/>
                                        </p:tgtEl>
                                        <p:attrNameLst>
                                          <p:attrName>style.visibility</p:attrName>
                                        </p:attrNameLst>
                                      </p:cBhvr>
                                      <p:to>
                                        <p:strVal val="visible"/>
                                      </p:to>
                                    </p:set>
                                    <p:anim calcmode="lin" valueType="num">
                                      <p:cBhvr additive="base">
                                        <p:cTn id="22" dur="500" fill="hold"/>
                                        <p:tgtEl>
                                          <p:spTgt spid="613385"/>
                                        </p:tgtEl>
                                        <p:attrNameLst>
                                          <p:attrName>ppt_x</p:attrName>
                                        </p:attrNameLst>
                                      </p:cBhvr>
                                      <p:tavLst>
                                        <p:tav tm="0">
                                          <p:val>
                                            <p:strVal val="#ppt_x"/>
                                          </p:val>
                                        </p:tav>
                                        <p:tav tm="100000">
                                          <p:val>
                                            <p:strVal val="#ppt_x"/>
                                          </p:val>
                                        </p:tav>
                                      </p:tavLst>
                                    </p:anim>
                                    <p:anim calcmode="lin" valueType="num">
                                      <p:cBhvr additive="base">
                                        <p:cTn id="23" dur="500" fill="hold"/>
                                        <p:tgtEl>
                                          <p:spTgt spid="613385"/>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1000"/>
                            </p:stCondLst>
                            <p:childTnLst>
                              <p:par>
                                <p:cTn id="25" presetID="2" presetClass="entr" presetSubtype="8" fill="hold" nodeType="afterEffect">
                                  <p:stCondLst>
                                    <p:cond delay="0"/>
                                  </p:stCondLst>
                                  <p:childTnLst>
                                    <p:set>
                                      <p:cBhvr>
                                        <p:cTn id="26" dur="1" fill="hold">
                                          <p:stCondLst>
                                            <p:cond delay="0"/>
                                          </p:stCondLst>
                                        </p:cTn>
                                        <p:tgtEl>
                                          <p:spTgt spid="613390"/>
                                        </p:tgtEl>
                                        <p:attrNameLst>
                                          <p:attrName>style.visibility</p:attrName>
                                        </p:attrNameLst>
                                      </p:cBhvr>
                                      <p:to>
                                        <p:strVal val="visible"/>
                                      </p:to>
                                    </p:set>
                                    <p:anim calcmode="lin" valueType="num">
                                      <p:cBhvr additive="base">
                                        <p:cTn id="27" dur="500" fill="hold"/>
                                        <p:tgtEl>
                                          <p:spTgt spid="613390"/>
                                        </p:tgtEl>
                                        <p:attrNameLst>
                                          <p:attrName>ppt_x</p:attrName>
                                        </p:attrNameLst>
                                      </p:cBhvr>
                                      <p:tavLst>
                                        <p:tav tm="0">
                                          <p:val>
                                            <p:strVal val="0-#ppt_w/2"/>
                                          </p:val>
                                        </p:tav>
                                        <p:tav tm="100000">
                                          <p:val>
                                            <p:strVal val="#ppt_x"/>
                                          </p:val>
                                        </p:tav>
                                      </p:tavLst>
                                    </p:anim>
                                    <p:anim calcmode="lin" valueType="num">
                                      <p:cBhvr additive="base">
                                        <p:cTn id="28" dur="500" fill="hold"/>
                                        <p:tgtEl>
                                          <p:spTgt spid="61339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500"/>
                            </p:stCondLst>
                            <p:childTnLst>
                              <p:par>
                                <p:cTn id="30" presetID="2" presetClass="entr" presetSubtype="1" fill="hold" nodeType="afterEffect">
                                  <p:stCondLst>
                                    <p:cond delay="0"/>
                                  </p:stCondLst>
                                  <p:childTnLst>
                                    <p:set>
                                      <p:cBhvr>
                                        <p:cTn id="31" dur="1" fill="hold">
                                          <p:stCondLst>
                                            <p:cond delay="0"/>
                                          </p:stCondLst>
                                        </p:cTn>
                                        <p:tgtEl>
                                          <p:spTgt spid="613391"/>
                                        </p:tgtEl>
                                        <p:attrNameLst>
                                          <p:attrName>style.visibility</p:attrName>
                                        </p:attrNameLst>
                                      </p:cBhvr>
                                      <p:to>
                                        <p:strVal val="visible"/>
                                      </p:to>
                                    </p:set>
                                    <p:anim calcmode="lin" valueType="num">
                                      <p:cBhvr additive="base">
                                        <p:cTn id="32" dur="500" fill="hold"/>
                                        <p:tgtEl>
                                          <p:spTgt spid="613391"/>
                                        </p:tgtEl>
                                        <p:attrNameLst>
                                          <p:attrName>ppt_x</p:attrName>
                                        </p:attrNameLst>
                                      </p:cBhvr>
                                      <p:tavLst>
                                        <p:tav tm="0">
                                          <p:val>
                                            <p:strVal val="#ppt_x"/>
                                          </p:val>
                                        </p:tav>
                                        <p:tav tm="100000">
                                          <p:val>
                                            <p:strVal val="#ppt_x"/>
                                          </p:val>
                                        </p:tav>
                                      </p:tavLst>
                                    </p:anim>
                                    <p:anim calcmode="lin" valueType="num">
                                      <p:cBhvr additive="base">
                                        <p:cTn id="33" dur="500" fill="hold"/>
                                        <p:tgtEl>
                                          <p:spTgt spid="613391"/>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2000"/>
                            </p:stCondLst>
                            <p:childTnLst>
                              <p:par>
                                <p:cTn id="35" presetID="2" presetClass="entr" presetSubtype="8" fill="hold" nodeType="afterEffect">
                                  <p:stCondLst>
                                    <p:cond delay="0"/>
                                  </p:stCondLst>
                                  <p:childTnLst>
                                    <p:set>
                                      <p:cBhvr>
                                        <p:cTn id="36" dur="1" fill="hold">
                                          <p:stCondLst>
                                            <p:cond delay="0"/>
                                          </p:stCondLst>
                                        </p:cTn>
                                        <p:tgtEl>
                                          <p:spTgt spid="613392"/>
                                        </p:tgtEl>
                                        <p:attrNameLst>
                                          <p:attrName>style.visibility</p:attrName>
                                        </p:attrNameLst>
                                      </p:cBhvr>
                                      <p:to>
                                        <p:strVal val="visible"/>
                                      </p:to>
                                    </p:set>
                                    <p:anim calcmode="lin" valueType="num">
                                      <p:cBhvr additive="base">
                                        <p:cTn id="37" dur="500" fill="hold"/>
                                        <p:tgtEl>
                                          <p:spTgt spid="613392"/>
                                        </p:tgtEl>
                                        <p:attrNameLst>
                                          <p:attrName>ppt_x</p:attrName>
                                        </p:attrNameLst>
                                      </p:cBhvr>
                                      <p:tavLst>
                                        <p:tav tm="0">
                                          <p:val>
                                            <p:strVal val="0-#ppt_w/2"/>
                                          </p:val>
                                        </p:tav>
                                        <p:tav tm="100000">
                                          <p:val>
                                            <p:strVal val="#ppt_x"/>
                                          </p:val>
                                        </p:tav>
                                      </p:tavLst>
                                    </p:anim>
                                    <p:anim calcmode="lin" valueType="num">
                                      <p:cBhvr additive="base">
                                        <p:cTn id="38" dur="500" fill="hold"/>
                                        <p:tgtEl>
                                          <p:spTgt spid="613392"/>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500"/>
                            </p:stCondLst>
                            <p:childTnLst>
                              <p:par>
                                <p:cTn id="40" presetID="2" presetClass="entr" presetSubtype="1" fill="hold" nodeType="afterEffect">
                                  <p:stCondLst>
                                    <p:cond delay="0"/>
                                  </p:stCondLst>
                                  <p:childTnLst>
                                    <p:set>
                                      <p:cBhvr>
                                        <p:cTn id="41" dur="1" fill="hold">
                                          <p:stCondLst>
                                            <p:cond delay="0"/>
                                          </p:stCondLst>
                                        </p:cTn>
                                        <p:tgtEl>
                                          <p:spTgt spid="613393"/>
                                        </p:tgtEl>
                                        <p:attrNameLst>
                                          <p:attrName>style.visibility</p:attrName>
                                        </p:attrNameLst>
                                      </p:cBhvr>
                                      <p:to>
                                        <p:strVal val="visible"/>
                                      </p:to>
                                    </p:set>
                                    <p:anim calcmode="lin" valueType="num">
                                      <p:cBhvr additive="base">
                                        <p:cTn id="42" dur="500" fill="hold"/>
                                        <p:tgtEl>
                                          <p:spTgt spid="613393"/>
                                        </p:tgtEl>
                                        <p:attrNameLst>
                                          <p:attrName>ppt_x</p:attrName>
                                        </p:attrNameLst>
                                      </p:cBhvr>
                                      <p:tavLst>
                                        <p:tav tm="0">
                                          <p:val>
                                            <p:strVal val="#ppt_x"/>
                                          </p:val>
                                        </p:tav>
                                        <p:tav tm="100000">
                                          <p:val>
                                            <p:strVal val="#ppt_x"/>
                                          </p:val>
                                        </p:tav>
                                      </p:tavLst>
                                    </p:anim>
                                    <p:anim calcmode="lin" valueType="num">
                                      <p:cBhvr additive="base">
                                        <p:cTn id="43" dur="500" fill="hold"/>
                                        <p:tgtEl>
                                          <p:spTgt spid="613393"/>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3000"/>
                            </p:stCondLst>
                            <p:childTnLst>
                              <p:par>
                                <p:cTn id="45" presetID="2" presetClass="entr" presetSubtype="8" fill="hold" nodeType="afterEffect">
                                  <p:stCondLst>
                                    <p:cond delay="0"/>
                                  </p:stCondLst>
                                  <p:childTnLst>
                                    <p:set>
                                      <p:cBhvr>
                                        <p:cTn id="46" dur="1" fill="hold">
                                          <p:stCondLst>
                                            <p:cond delay="0"/>
                                          </p:stCondLst>
                                        </p:cTn>
                                        <p:tgtEl>
                                          <p:spTgt spid="613395"/>
                                        </p:tgtEl>
                                        <p:attrNameLst>
                                          <p:attrName>style.visibility</p:attrName>
                                        </p:attrNameLst>
                                      </p:cBhvr>
                                      <p:to>
                                        <p:strVal val="visible"/>
                                      </p:to>
                                    </p:set>
                                    <p:anim calcmode="lin" valueType="num">
                                      <p:cBhvr additive="base">
                                        <p:cTn id="47" dur="500" fill="hold"/>
                                        <p:tgtEl>
                                          <p:spTgt spid="613395"/>
                                        </p:tgtEl>
                                        <p:attrNameLst>
                                          <p:attrName>ppt_x</p:attrName>
                                        </p:attrNameLst>
                                      </p:cBhvr>
                                      <p:tavLst>
                                        <p:tav tm="0">
                                          <p:val>
                                            <p:strVal val="0-#ppt_w/2"/>
                                          </p:val>
                                        </p:tav>
                                        <p:tav tm="100000">
                                          <p:val>
                                            <p:strVal val="#ppt_x"/>
                                          </p:val>
                                        </p:tav>
                                      </p:tavLst>
                                    </p:anim>
                                    <p:anim calcmode="lin" valueType="num">
                                      <p:cBhvr additive="base">
                                        <p:cTn id="48" dur="500" fill="hold"/>
                                        <p:tgtEl>
                                          <p:spTgt spid="613395"/>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3500"/>
                            </p:stCondLst>
                            <p:childTnLst>
                              <p:par>
                                <p:cTn id="50" presetID="2" presetClass="entr" presetSubtype="1" fill="hold" nodeType="afterEffect">
                                  <p:stCondLst>
                                    <p:cond delay="0"/>
                                  </p:stCondLst>
                                  <p:childTnLst>
                                    <p:set>
                                      <p:cBhvr>
                                        <p:cTn id="51" dur="1" fill="hold">
                                          <p:stCondLst>
                                            <p:cond delay="0"/>
                                          </p:stCondLst>
                                        </p:cTn>
                                        <p:tgtEl>
                                          <p:spTgt spid="613394"/>
                                        </p:tgtEl>
                                        <p:attrNameLst>
                                          <p:attrName>style.visibility</p:attrName>
                                        </p:attrNameLst>
                                      </p:cBhvr>
                                      <p:to>
                                        <p:strVal val="visible"/>
                                      </p:to>
                                    </p:set>
                                    <p:anim calcmode="lin" valueType="num">
                                      <p:cBhvr additive="base">
                                        <p:cTn id="52" dur="500" fill="hold"/>
                                        <p:tgtEl>
                                          <p:spTgt spid="613394"/>
                                        </p:tgtEl>
                                        <p:attrNameLst>
                                          <p:attrName>ppt_x</p:attrName>
                                        </p:attrNameLst>
                                      </p:cBhvr>
                                      <p:tavLst>
                                        <p:tav tm="0">
                                          <p:val>
                                            <p:strVal val="#ppt_x"/>
                                          </p:val>
                                        </p:tav>
                                        <p:tav tm="100000">
                                          <p:val>
                                            <p:strVal val="#ppt_x"/>
                                          </p:val>
                                        </p:tav>
                                      </p:tavLst>
                                    </p:anim>
                                    <p:anim calcmode="lin" valueType="num">
                                      <p:cBhvr additive="base">
                                        <p:cTn id="53" dur="500" fill="hold"/>
                                        <p:tgtEl>
                                          <p:spTgt spid="613394"/>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4000"/>
                            </p:stCondLst>
                            <p:childTnLst>
                              <p:par>
                                <p:cTn id="55" presetID="2" presetClass="entr" presetSubtype="8" fill="hold" nodeType="afterEffect">
                                  <p:stCondLst>
                                    <p:cond delay="0"/>
                                  </p:stCondLst>
                                  <p:childTnLst>
                                    <p:set>
                                      <p:cBhvr>
                                        <p:cTn id="56" dur="1" fill="hold">
                                          <p:stCondLst>
                                            <p:cond delay="0"/>
                                          </p:stCondLst>
                                        </p:cTn>
                                        <p:tgtEl>
                                          <p:spTgt spid="613397"/>
                                        </p:tgtEl>
                                        <p:attrNameLst>
                                          <p:attrName>style.visibility</p:attrName>
                                        </p:attrNameLst>
                                      </p:cBhvr>
                                      <p:to>
                                        <p:strVal val="visible"/>
                                      </p:to>
                                    </p:set>
                                    <p:anim calcmode="lin" valueType="num">
                                      <p:cBhvr additive="base">
                                        <p:cTn id="57" dur="500" fill="hold"/>
                                        <p:tgtEl>
                                          <p:spTgt spid="613397"/>
                                        </p:tgtEl>
                                        <p:attrNameLst>
                                          <p:attrName>ppt_x</p:attrName>
                                        </p:attrNameLst>
                                      </p:cBhvr>
                                      <p:tavLst>
                                        <p:tav tm="0">
                                          <p:val>
                                            <p:strVal val="0-#ppt_w/2"/>
                                          </p:val>
                                        </p:tav>
                                        <p:tav tm="100000">
                                          <p:val>
                                            <p:strVal val="#ppt_x"/>
                                          </p:val>
                                        </p:tav>
                                      </p:tavLst>
                                    </p:anim>
                                    <p:anim calcmode="lin" valueType="num">
                                      <p:cBhvr additive="base">
                                        <p:cTn id="58" dur="500" fill="hold"/>
                                        <p:tgtEl>
                                          <p:spTgt spid="613397"/>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4500"/>
                            </p:stCondLst>
                            <p:childTnLst>
                              <p:par>
                                <p:cTn id="60" presetID="2" presetClass="entr" presetSubtype="1" fill="hold" nodeType="afterEffect">
                                  <p:stCondLst>
                                    <p:cond delay="0"/>
                                  </p:stCondLst>
                                  <p:childTnLst>
                                    <p:set>
                                      <p:cBhvr>
                                        <p:cTn id="61" dur="1" fill="hold">
                                          <p:stCondLst>
                                            <p:cond delay="0"/>
                                          </p:stCondLst>
                                        </p:cTn>
                                        <p:tgtEl>
                                          <p:spTgt spid="613396"/>
                                        </p:tgtEl>
                                        <p:attrNameLst>
                                          <p:attrName>style.visibility</p:attrName>
                                        </p:attrNameLst>
                                      </p:cBhvr>
                                      <p:to>
                                        <p:strVal val="visible"/>
                                      </p:to>
                                    </p:set>
                                    <p:anim calcmode="lin" valueType="num">
                                      <p:cBhvr additive="base">
                                        <p:cTn id="62" dur="500" fill="hold"/>
                                        <p:tgtEl>
                                          <p:spTgt spid="613396"/>
                                        </p:tgtEl>
                                        <p:attrNameLst>
                                          <p:attrName>ppt_x</p:attrName>
                                        </p:attrNameLst>
                                      </p:cBhvr>
                                      <p:tavLst>
                                        <p:tav tm="0">
                                          <p:val>
                                            <p:strVal val="#ppt_x"/>
                                          </p:val>
                                        </p:tav>
                                        <p:tav tm="100000">
                                          <p:val>
                                            <p:strVal val="#ppt_x"/>
                                          </p:val>
                                        </p:tav>
                                      </p:tavLst>
                                    </p:anim>
                                    <p:anim calcmode="lin" valueType="num">
                                      <p:cBhvr additive="base">
                                        <p:cTn id="63" dur="500" fill="hold"/>
                                        <p:tgtEl>
                                          <p:spTgt spid="613396"/>
                                        </p:tgtEl>
                                        <p:attrNameLst>
                                          <p:attrName>ppt_y</p:attrName>
                                        </p:attrNameLst>
                                      </p:cBhvr>
                                      <p:tavLst>
                                        <p:tav tm="0">
                                          <p:val>
                                            <p:strVal val="0-#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7" presetClass="entr" presetSubtype="8" fill="hold" grpId="0" nodeType="clickEffect">
                                  <p:stCondLst>
                                    <p:cond delay="0"/>
                                  </p:stCondLst>
                                  <p:childTnLst>
                                    <p:set>
                                      <p:cBhvr>
                                        <p:cTn id="67" dur="1" fill="hold">
                                          <p:stCondLst>
                                            <p:cond delay="0"/>
                                          </p:stCondLst>
                                        </p:cTn>
                                        <p:tgtEl>
                                          <p:spTgt spid="613401"/>
                                        </p:tgtEl>
                                        <p:attrNameLst>
                                          <p:attrName>style.visibility</p:attrName>
                                        </p:attrNameLst>
                                      </p:cBhvr>
                                      <p:to>
                                        <p:strVal val="visible"/>
                                      </p:to>
                                    </p:set>
                                    <p:anim calcmode="lin" valueType="num">
                                      <p:cBhvr>
                                        <p:cTn id="68" dur="500" fill="hold"/>
                                        <p:tgtEl>
                                          <p:spTgt spid="613401"/>
                                        </p:tgtEl>
                                        <p:attrNameLst>
                                          <p:attrName>ppt_x</p:attrName>
                                        </p:attrNameLst>
                                      </p:cBhvr>
                                      <p:tavLst>
                                        <p:tav tm="0">
                                          <p:val>
                                            <p:strVal val="#ppt_x-#ppt_w/2"/>
                                          </p:val>
                                        </p:tav>
                                        <p:tav tm="100000">
                                          <p:val>
                                            <p:strVal val="#ppt_x"/>
                                          </p:val>
                                        </p:tav>
                                      </p:tavLst>
                                    </p:anim>
                                    <p:anim calcmode="lin" valueType="num">
                                      <p:cBhvr>
                                        <p:cTn id="69" dur="500" fill="hold"/>
                                        <p:tgtEl>
                                          <p:spTgt spid="613401"/>
                                        </p:tgtEl>
                                        <p:attrNameLst>
                                          <p:attrName>ppt_y</p:attrName>
                                        </p:attrNameLst>
                                      </p:cBhvr>
                                      <p:tavLst>
                                        <p:tav tm="0">
                                          <p:val>
                                            <p:strVal val="#ppt_y"/>
                                          </p:val>
                                        </p:tav>
                                        <p:tav tm="100000">
                                          <p:val>
                                            <p:strVal val="#ppt_y"/>
                                          </p:val>
                                        </p:tav>
                                      </p:tavLst>
                                    </p:anim>
                                    <p:anim calcmode="lin" valueType="num">
                                      <p:cBhvr>
                                        <p:cTn id="70" dur="500" fill="hold"/>
                                        <p:tgtEl>
                                          <p:spTgt spid="613401"/>
                                        </p:tgtEl>
                                        <p:attrNameLst>
                                          <p:attrName>ppt_w</p:attrName>
                                        </p:attrNameLst>
                                      </p:cBhvr>
                                      <p:tavLst>
                                        <p:tav tm="0">
                                          <p:val>
                                            <p:fltVal val="0"/>
                                          </p:val>
                                        </p:tav>
                                        <p:tav tm="100000">
                                          <p:val>
                                            <p:strVal val="#ppt_w"/>
                                          </p:val>
                                        </p:tav>
                                      </p:tavLst>
                                    </p:anim>
                                    <p:anim calcmode="lin" valueType="num">
                                      <p:cBhvr>
                                        <p:cTn id="71" dur="500" fill="hold"/>
                                        <p:tgtEl>
                                          <p:spTgt spid="613401"/>
                                        </p:tgtEl>
                                        <p:attrNameLst>
                                          <p:attrName>ppt_h</p:attrName>
                                        </p:attrNameLst>
                                      </p:cBhvr>
                                      <p:tavLst>
                                        <p:tav tm="0">
                                          <p:val>
                                            <p:strVal val="#ppt_h"/>
                                          </p:val>
                                        </p:tav>
                                        <p:tav tm="100000">
                                          <p:val>
                                            <p:strVal val="#ppt_h"/>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7" presetClass="entr" presetSubtype="8" fill="hold" nodeType="clickEffect">
                                  <p:stCondLst>
                                    <p:cond delay="0"/>
                                  </p:stCondLst>
                                  <p:childTnLst>
                                    <p:set>
                                      <p:cBhvr>
                                        <p:cTn id="75" dur="1" fill="hold">
                                          <p:stCondLst>
                                            <p:cond delay="0"/>
                                          </p:stCondLst>
                                        </p:cTn>
                                        <p:tgtEl>
                                          <p:spTgt spid="613398"/>
                                        </p:tgtEl>
                                        <p:attrNameLst>
                                          <p:attrName>style.visibility</p:attrName>
                                        </p:attrNameLst>
                                      </p:cBhvr>
                                      <p:to>
                                        <p:strVal val="visible"/>
                                      </p:to>
                                    </p:set>
                                    <p:anim calcmode="lin" valueType="num">
                                      <p:cBhvr>
                                        <p:cTn id="76" dur="500" fill="hold"/>
                                        <p:tgtEl>
                                          <p:spTgt spid="613398"/>
                                        </p:tgtEl>
                                        <p:attrNameLst>
                                          <p:attrName>ppt_x</p:attrName>
                                        </p:attrNameLst>
                                      </p:cBhvr>
                                      <p:tavLst>
                                        <p:tav tm="0">
                                          <p:val>
                                            <p:strVal val="#ppt_x-#ppt_w/2"/>
                                          </p:val>
                                        </p:tav>
                                        <p:tav tm="100000">
                                          <p:val>
                                            <p:strVal val="#ppt_x"/>
                                          </p:val>
                                        </p:tav>
                                      </p:tavLst>
                                    </p:anim>
                                    <p:anim calcmode="lin" valueType="num">
                                      <p:cBhvr>
                                        <p:cTn id="77" dur="500" fill="hold"/>
                                        <p:tgtEl>
                                          <p:spTgt spid="613398"/>
                                        </p:tgtEl>
                                        <p:attrNameLst>
                                          <p:attrName>ppt_y</p:attrName>
                                        </p:attrNameLst>
                                      </p:cBhvr>
                                      <p:tavLst>
                                        <p:tav tm="0">
                                          <p:val>
                                            <p:strVal val="#ppt_y"/>
                                          </p:val>
                                        </p:tav>
                                        <p:tav tm="100000">
                                          <p:val>
                                            <p:strVal val="#ppt_y"/>
                                          </p:val>
                                        </p:tav>
                                      </p:tavLst>
                                    </p:anim>
                                    <p:anim calcmode="lin" valueType="num">
                                      <p:cBhvr>
                                        <p:cTn id="78" dur="500" fill="hold"/>
                                        <p:tgtEl>
                                          <p:spTgt spid="613398"/>
                                        </p:tgtEl>
                                        <p:attrNameLst>
                                          <p:attrName>ppt_w</p:attrName>
                                        </p:attrNameLst>
                                      </p:cBhvr>
                                      <p:tavLst>
                                        <p:tav tm="0">
                                          <p:val>
                                            <p:fltVal val="0"/>
                                          </p:val>
                                        </p:tav>
                                        <p:tav tm="100000">
                                          <p:val>
                                            <p:strVal val="#ppt_w"/>
                                          </p:val>
                                        </p:tav>
                                      </p:tavLst>
                                    </p:anim>
                                    <p:anim calcmode="lin" valueType="num">
                                      <p:cBhvr>
                                        <p:cTn id="79" dur="500" fill="hold"/>
                                        <p:tgtEl>
                                          <p:spTgt spid="6133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2" grpId="0" autoUpdateAnimBg="0"/>
      <p:bldP spid="613383" grpId="0" autoUpdateAnimBg="0"/>
      <p:bldP spid="613401"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2114" name="Rectangle 2" descr="Walnut">
            <a:extLst>
              <a:ext uri="{FF2B5EF4-FFF2-40B4-BE49-F238E27FC236}">
                <a16:creationId xmlns:a16="http://schemas.microsoft.com/office/drawing/2014/main" id="{507672FB-3142-2340-8EC3-81873EFB02C1}"/>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02115" name="Group 3">
            <a:extLst>
              <a:ext uri="{FF2B5EF4-FFF2-40B4-BE49-F238E27FC236}">
                <a16:creationId xmlns:a16="http://schemas.microsoft.com/office/drawing/2014/main" id="{2E5B1AB8-06C0-EB4E-83C2-D1A7A918279B}"/>
              </a:ext>
            </a:extLst>
          </p:cNvPr>
          <p:cNvGrpSpPr>
            <a:grpSpLocks/>
          </p:cNvGrpSpPr>
          <p:nvPr/>
        </p:nvGrpSpPr>
        <p:grpSpPr bwMode="auto">
          <a:xfrm>
            <a:off x="8147050" y="4984750"/>
            <a:ext cx="195263" cy="206375"/>
            <a:chOff x="4316" y="874"/>
            <a:chExt cx="169" cy="813"/>
          </a:xfrm>
        </p:grpSpPr>
        <p:sp>
          <p:nvSpPr>
            <p:cNvPr id="602116" name="Rectangle 4">
              <a:extLst>
                <a:ext uri="{FF2B5EF4-FFF2-40B4-BE49-F238E27FC236}">
                  <a16:creationId xmlns:a16="http://schemas.microsoft.com/office/drawing/2014/main" id="{98138285-228A-4043-B634-38271E01F541}"/>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2117" name="Rectangle 5">
              <a:extLst>
                <a:ext uri="{FF2B5EF4-FFF2-40B4-BE49-F238E27FC236}">
                  <a16:creationId xmlns:a16="http://schemas.microsoft.com/office/drawing/2014/main" id="{E8A38DA3-0379-FF4D-AC69-C1434F29B606}"/>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grpSp>
        <p:nvGrpSpPr>
          <p:cNvPr id="602118" name="Group 6">
            <a:extLst>
              <a:ext uri="{FF2B5EF4-FFF2-40B4-BE49-F238E27FC236}">
                <a16:creationId xmlns:a16="http://schemas.microsoft.com/office/drawing/2014/main" id="{2B39EFFB-5C57-6746-BA05-8DBD62C17B81}"/>
              </a:ext>
            </a:extLst>
          </p:cNvPr>
          <p:cNvGrpSpPr>
            <a:grpSpLocks/>
          </p:cNvGrpSpPr>
          <p:nvPr/>
        </p:nvGrpSpPr>
        <p:grpSpPr bwMode="auto">
          <a:xfrm>
            <a:off x="1627188" y="2182813"/>
            <a:ext cx="6045200" cy="3983037"/>
            <a:chOff x="610" y="1163"/>
            <a:chExt cx="4583" cy="2701"/>
          </a:xfrm>
        </p:grpSpPr>
        <p:sp>
          <p:nvSpPr>
            <p:cNvPr id="602119" name="Rectangle 7" descr="Oak">
              <a:extLst>
                <a:ext uri="{FF2B5EF4-FFF2-40B4-BE49-F238E27FC236}">
                  <a16:creationId xmlns:a16="http://schemas.microsoft.com/office/drawing/2014/main" id="{9671D56D-AE91-E54C-8C58-401F22A7A616}"/>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2120" name="Rectangle 8" descr="Oak">
              <a:extLst>
                <a:ext uri="{FF2B5EF4-FFF2-40B4-BE49-F238E27FC236}">
                  <a16:creationId xmlns:a16="http://schemas.microsoft.com/office/drawing/2014/main" id="{558CF1D6-B6BE-7E44-B726-F6E36E46070C}"/>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2121" name="Rectangle 9" descr="Oak">
              <a:extLst>
                <a:ext uri="{FF2B5EF4-FFF2-40B4-BE49-F238E27FC236}">
                  <a16:creationId xmlns:a16="http://schemas.microsoft.com/office/drawing/2014/main" id="{03347A4C-B2A2-9A40-9BEB-26FB735A53E2}"/>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2122" name="Rectangle 10" descr="Oak">
              <a:extLst>
                <a:ext uri="{FF2B5EF4-FFF2-40B4-BE49-F238E27FC236}">
                  <a16:creationId xmlns:a16="http://schemas.microsoft.com/office/drawing/2014/main" id="{3CF76C04-3854-C643-9B99-2547B91F11C4}"/>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grpSp>
      <p:grpSp>
        <p:nvGrpSpPr>
          <p:cNvPr id="602123" name="Group 11">
            <a:extLst>
              <a:ext uri="{FF2B5EF4-FFF2-40B4-BE49-F238E27FC236}">
                <a16:creationId xmlns:a16="http://schemas.microsoft.com/office/drawing/2014/main" id="{8DA28C53-449F-6446-B3C7-D6A5B10A0454}"/>
              </a:ext>
            </a:extLst>
          </p:cNvPr>
          <p:cNvGrpSpPr>
            <a:grpSpLocks/>
          </p:cNvGrpSpPr>
          <p:nvPr/>
        </p:nvGrpSpPr>
        <p:grpSpPr bwMode="auto">
          <a:xfrm>
            <a:off x="8147050" y="4984750"/>
            <a:ext cx="195263" cy="206375"/>
            <a:chOff x="4316" y="874"/>
            <a:chExt cx="169" cy="813"/>
          </a:xfrm>
        </p:grpSpPr>
        <p:sp>
          <p:nvSpPr>
            <p:cNvPr id="602124" name="Rectangle 12">
              <a:extLst>
                <a:ext uri="{FF2B5EF4-FFF2-40B4-BE49-F238E27FC236}">
                  <a16:creationId xmlns:a16="http://schemas.microsoft.com/office/drawing/2014/main" id="{A9D773A0-100A-7142-A893-EDB59A705B92}"/>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2125" name="Rectangle 13">
              <a:extLst>
                <a:ext uri="{FF2B5EF4-FFF2-40B4-BE49-F238E27FC236}">
                  <a16:creationId xmlns:a16="http://schemas.microsoft.com/office/drawing/2014/main" id="{74C5AB7E-F4A8-D545-BD97-AD3DA944FFD1}"/>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sp>
        <p:nvSpPr>
          <p:cNvPr id="602126" name="Rectangle 14">
            <a:extLst>
              <a:ext uri="{FF2B5EF4-FFF2-40B4-BE49-F238E27FC236}">
                <a16:creationId xmlns:a16="http://schemas.microsoft.com/office/drawing/2014/main" id="{08BD9DE8-5E43-FE45-9AB0-431818578C7F}"/>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2127" name="Rectangle 15">
            <a:extLst>
              <a:ext uri="{FF2B5EF4-FFF2-40B4-BE49-F238E27FC236}">
                <a16:creationId xmlns:a16="http://schemas.microsoft.com/office/drawing/2014/main" id="{14013CE9-26C8-EC4C-97F3-C30D6DEC9CCC}"/>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2128" name="Text Box 16">
            <a:extLst>
              <a:ext uri="{FF2B5EF4-FFF2-40B4-BE49-F238E27FC236}">
                <a16:creationId xmlns:a16="http://schemas.microsoft.com/office/drawing/2014/main" id="{B395E3FC-BAF5-6E44-B80B-2F4FC11C7458}"/>
              </a:ext>
            </a:extLst>
          </p:cNvPr>
          <p:cNvSpPr txBox="1">
            <a:spLocks noChangeArrowheads="1"/>
          </p:cNvSpPr>
          <p:nvPr/>
        </p:nvSpPr>
        <p:spPr bwMode="auto">
          <a:xfrm>
            <a:off x="2024063" y="2873375"/>
            <a:ext cx="5059362" cy="2101850"/>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a:solidFill>
                  <a:srgbClr val="08F220"/>
                </a:solidFill>
              </a:rPr>
              <a:t>TENUNAN KAIN KRONOLOGI ALKITAB </a:t>
            </a:r>
            <a:endParaRPr lang="en-US" altLang="en-US" sz="4000">
              <a:solidFill>
                <a:srgbClr val="08F220"/>
              </a:solidFill>
              <a:latin typeface=""/>
            </a:endParaRPr>
          </a:p>
        </p:txBody>
      </p:sp>
      <p:sp>
        <p:nvSpPr>
          <p:cNvPr id="602129" name="Text Box 17">
            <a:extLst>
              <a:ext uri="{FF2B5EF4-FFF2-40B4-BE49-F238E27FC236}">
                <a16:creationId xmlns:a16="http://schemas.microsoft.com/office/drawing/2014/main" id="{CAC8527E-38B8-D842-BC2C-5DDC06C37F21}"/>
              </a:ext>
            </a:extLst>
          </p:cNvPr>
          <p:cNvSpPr txBox="1">
            <a:spLocks noChangeArrowheads="1"/>
          </p:cNvSpPr>
          <p:nvPr/>
        </p:nvSpPr>
        <p:spPr bwMode="auto">
          <a:xfrm>
            <a:off x="720725" y="349250"/>
            <a:ext cx="7759700" cy="1739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FFEA18"/>
                </a:solidFill>
              </a:rPr>
              <a:t>BAYANGKAN ANDA SEDANG MEMASANG BENANG DI SUATU MESIN TENUNAN...</a:t>
            </a:r>
            <a:endParaRPr lang="en-US" altLang="en-US" sz="3200">
              <a:solidFill>
                <a:srgbClr val="FFEA18"/>
              </a:solidFill>
              <a:latin typeface=""/>
            </a:endParaRPr>
          </a:p>
        </p:txBody>
      </p:sp>
      <p:grpSp>
        <p:nvGrpSpPr>
          <p:cNvPr id="602130" name="Group 18">
            <a:extLst>
              <a:ext uri="{FF2B5EF4-FFF2-40B4-BE49-F238E27FC236}">
                <a16:creationId xmlns:a16="http://schemas.microsoft.com/office/drawing/2014/main" id="{A9BECA0E-8C7F-CD44-8EC5-FE3BAB43D048}"/>
              </a:ext>
            </a:extLst>
          </p:cNvPr>
          <p:cNvGrpSpPr>
            <a:grpSpLocks/>
          </p:cNvGrpSpPr>
          <p:nvPr/>
        </p:nvGrpSpPr>
        <p:grpSpPr bwMode="auto">
          <a:xfrm>
            <a:off x="1949450" y="2236788"/>
            <a:ext cx="5273675" cy="3898900"/>
            <a:chOff x="1228" y="1409"/>
            <a:chExt cx="3322" cy="2456"/>
          </a:xfrm>
        </p:grpSpPr>
        <p:grpSp>
          <p:nvGrpSpPr>
            <p:cNvPr id="602131" name="Group 19">
              <a:extLst>
                <a:ext uri="{FF2B5EF4-FFF2-40B4-BE49-F238E27FC236}">
                  <a16:creationId xmlns:a16="http://schemas.microsoft.com/office/drawing/2014/main" id="{BA57CFDA-1F60-114D-B11F-D73ACB8D4C84}"/>
                </a:ext>
              </a:extLst>
            </p:cNvPr>
            <p:cNvGrpSpPr>
              <a:grpSpLocks/>
            </p:cNvGrpSpPr>
            <p:nvPr/>
          </p:nvGrpSpPr>
          <p:grpSpPr bwMode="auto">
            <a:xfrm>
              <a:off x="1228" y="1409"/>
              <a:ext cx="3303" cy="119"/>
              <a:chOff x="1206" y="1392"/>
              <a:chExt cx="3303" cy="119"/>
            </a:xfrm>
          </p:grpSpPr>
          <p:sp>
            <p:nvSpPr>
              <p:cNvPr id="602132" name="AutoShape 20" descr="Cork">
                <a:extLst>
                  <a:ext uri="{FF2B5EF4-FFF2-40B4-BE49-F238E27FC236}">
                    <a16:creationId xmlns:a16="http://schemas.microsoft.com/office/drawing/2014/main" id="{EFA7553D-2F73-8141-A7C6-6041ACC95CF8}"/>
                  </a:ext>
                </a:extLst>
              </p:cNvPr>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133" name="AutoShape 21" descr="Cork">
                <a:extLst>
                  <a:ext uri="{FF2B5EF4-FFF2-40B4-BE49-F238E27FC236}">
                    <a16:creationId xmlns:a16="http://schemas.microsoft.com/office/drawing/2014/main" id="{D3D2FCE2-13C5-8C4E-9AFC-F07AA211E4F7}"/>
                  </a:ext>
                </a:extLst>
              </p:cNvPr>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134" name="AutoShape 22" descr="Cork">
                <a:extLst>
                  <a:ext uri="{FF2B5EF4-FFF2-40B4-BE49-F238E27FC236}">
                    <a16:creationId xmlns:a16="http://schemas.microsoft.com/office/drawing/2014/main" id="{F93ED2D6-B387-1649-86F8-D4A710039F39}"/>
                  </a:ext>
                </a:extLst>
              </p:cNvPr>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135" name="AutoShape 23" descr="Cork">
                <a:extLst>
                  <a:ext uri="{FF2B5EF4-FFF2-40B4-BE49-F238E27FC236}">
                    <a16:creationId xmlns:a16="http://schemas.microsoft.com/office/drawing/2014/main" id="{5FFBD9CC-6AF0-AC48-B911-25CB092E3005}"/>
                  </a:ext>
                </a:extLst>
              </p:cNvPr>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136" name="AutoShape 24" descr="Cork">
                <a:extLst>
                  <a:ext uri="{FF2B5EF4-FFF2-40B4-BE49-F238E27FC236}">
                    <a16:creationId xmlns:a16="http://schemas.microsoft.com/office/drawing/2014/main" id="{A8D9594B-C47A-C444-B11A-EA48E8B4FBE3}"/>
                  </a:ext>
                </a:extLst>
              </p:cNvPr>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137" name="AutoShape 25" descr="Cork">
                <a:extLst>
                  <a:ext uri="{FF2B5EF4-FFF2-40B4-BE49-F238E27FC236}">
                    <a16:creationId xmlns:a16="http://schemas.microsoft.com/office/drawing/2014/main" id="{FEC7BF1B-CB44-8E4D-A046-E939FFF51408}"/>
                  </a:ext>
                </a:extLst>
              </p:cNvPr>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138" name="AutoShape 26" descr="Cork">
                <a:extLst>
                  <a:ext uri="{FF2B5EF4-FFF2-40B4-BE49-F238E27FC236}">
                    <a16:creationId xmlns:a16="http://schemas.microsoft.com/office/drawing/2014/main" id="{C98E0E94-989F-754F-94AD-1672DDC08E8A}"/>
                  </a:ext>
                </a:extLst>
              </p:cNvPr>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139" name="AutoShape 27" descr="Cork">
                <a:extLst>
                  <a:ext uri="{FF2B5EF4-FFF2-40B4-BE49-F238E27FC236}">
                    <a16:creationId xmlns:a16="http://schemas.microsoft.com/office/drawing/2014/main" id="{08E6618C-DB30-2D4C-8BC5-E37D8F220930}"/>
                  </a:ext>
                </a:extLst>
              </p:cNvPr>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140" name="AutoShape 28" descr="Cork">
                <a:extLst>
                  <a:ext uri="{FF2B5EF4-FFF2-40B4-BE49-F238E27FC236}">
                    <a16:creationId xmlns:a16="http://schemas.microsoft.com/office/drawing/2014/main" id="{075519EA-67C4-ED41-8BCB-472A6B56B45B}"/>
                  </a:ext>
                </a:extLst>
              </p:cNvPr>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141" name="AutoShape 29" descr="Cork">
                <a:extLst>
                  <a:ext uri="{FF2B5EF4-FFF2-40B4-BE49-F238E27FC236}">
                    <a16:creationId xmlns:a16="http://schemas.microsoft.com/office/drawing/2014/main" id="{9CCE62EC-B12D-814D-BF71-E7029E7CC081}"/>
                  </a:ext>
                </a:extLst>
              </p:cNvPr>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142" name="AutoShape 30" descr="Cork">
                <a:extLst>
                  <a:ext uri="{FF2B5EF4-FFF2-40B4-BE49-F238E27FC236}">
                    <a16:creationId xmlns:a16="http://schemas.microsoft.com/office/drawing/2014/main" id="{EEA72664-34EB-9342-853F-E0D8B73E91EA}"/>
                  </a:ext>
                </a:extLst>
              </p:cNvPr>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143" name="AutoShape 31" descr="Cork">
                <a:extLst>
                  <a:ext uri="{FF2B5EF4-FFF2-40B4-BE49-F238E27FC236}">
                    <a16:creationId xmlns:a16="http://schemas.microsoft.com/office/drawing/2014/main" id="{8EA3505E-15B8-ED41-A58A-76EFCE03E5B1}"/>
                  </a:ext>
                </a:extLst>
              </p:cNvPr>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144" name="AutoShape 32" descr="Cork">
                <a:extLst>
                  <a:ext uri="{FF2B5EF4-FFF2-40B4-BE49-F238E27FC236}">
                    <a16:creationId xmlns:a16="http://schemas.microsoft.com/office/drawing/2014/main" id="{E9B148F6-D2E7-E74D-8B29-B3C1219AC771}"/>
                  </a:ext>
                </a:extLst>
              </p:cNvPr>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145" name="AutoShape 33" descr="Cork">
                <a:extLst>
                  <a:ext uri="{FF2B5EF4-FFF2-40B4-BE49-F238E27FC236}">
                    <a16:creationId xmlns:a16="http://schemas.microsoft.com/office/drawing/2014/main" id="{5A083EB3-381D-2B4C-840B-A10EDB0332FF}"/>
                  </a:ext>
                </a:extLst>
              </p:cNvPr>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146" name="AutoShape 34" descr="Cork">
                <a:extLst>
                  <a:ext uri="{FF2B5EF4-FFF2-40B4-BE49-F238E27FC236}">
                    <a16:creationId xmlns:a16="http://schemas.microsoft.com/office/drawing/2014/main" id="{DB0EEBE6-D29A-2A41-BE44-218EFC0D764D}"/>
                  </a:ext>
                </a:extLst>
              </p:cNvPr>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02147" name="Group 35">
              <a:extLst>
                <a:ext uri="{FF2B5EF4-FFF2-40B4-BE49-F238E27FC236}">
                  <a16:creationId xmlns:a16="http://schemas.microsoft.com/office/drawing/2014/main" id="{667E8CBC-D908-CA49-8B20-83B0984B0464}"/>
                </a:ext>
              </a:extLst>
            </p:cNvPr>
            <p:cNvGrpSpPr>
              <a:grpSpLocks/>
            </p:cNvGrpSpPr>
            <p:nvPr/>
          </p:nvGrpSpPr>
          <p:grpSpPr bwMode="auto">
            <a:xfrm>
              <a:off x="1243" y="3761"/>
              <a:ext cx="3307" cy="104"/>
              <a:chOff x="1231" y="3769"/>
              <a:chExt cx="3307" cy="104"/>
            </a:xfrm>
          </p:grpSpPr>
          <p:sp>
            <p:nvSpPr>
              <p:cNvPr id="602148" name="AutoShape 36" descr="Cork">
                <a:extLst>
                  <a:ext uri="{FF2B5EF4-FFF2-40B4-BE49-F238E27FC236}">
                    <a16:creationId xmlns:a16="http://schemas.microsoft.com/office/drawing/2014/main" id="{F4B8A85F-92F6-BA42-A308-5A8300F966F0}"/>
                  </a:ext>
                </a:extLst>
              </p:cNvPr>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49" name="AutoShape 37" descr="Cork">
                <a:extLst>
                  <a:ext uri="{FF2B5EF4-FFF2-40B4-BE49-F238E27FC236}">
                    <a16:creationId xmlns:a16="http://schemas.microsoft.com/office/drawing/2014/main" id="{04B66BD7-AC94-BB49-A2F6-B80FA9222F22}"/>
                  </a:ext>
                </a:extLst>
              </p:cNvPr>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0" name="AutoShape 38" descr="Cork">
                <a:extLst>
                  <a:ext uri="{FF2B5EF4-FFF2-40B4-BE49-F238E27FC236}">
                    <a16:creationId xmlns:a16="http://schemas.microsoft.com/office/drawing/2014/main" id="{19A3E19A-4407-1947-8EB1-C10DB8EDFCC4}"/>
                  </a:ext>
                </a:extLst>
              </p:cNvPr>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1" name="AutoShape 39" descr="Cork">
                <a:extLst>
                  <a:ext uri="{FF2B5EF4-FFF2-40B4-BE49-F238E27FC236}">
                    <a16:creationId xmlns:a16="http://schemas.microsoft.com/office/drawing/2014/main" id="{5D9436E0-E56F-354F-B8DD-EFD2836E7BEF}"/>
                  </a:ext>
                </a:extLst>
              </p:cNvPr>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2" name="AutoShape 40" descr="Cork">
                <a:extLst>
                  <a:ext uri="{FF2B5EF4-FFF2-40B4-BE49-F238E27FC236}">
                    <a16:creationId xmlns:a16="http://schemas.microsoft.com/office/drawing/2014/main" id="{D500BA68-5E0F-DC44-A3AF-EC6D7D53B11C}"/>
                  </a:ext>
                </a:extLst>
              </p:cNvPr>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3" name="AutoShape 41" descr="Cork">
                <a:extLst>
                  <a:ext uri="{FF2B5EF4-FFF2-40B4-BE49-F238E27FC236}">
                    <a16:creationId xmlns:a16="http://schemas.microsoft.com/office/drawing/2014/main" id="{86CD473E-0044-0947-9F21-10FC94FC5AC3}"/>
                  </a:ext>
                </a:extLst>
              </p:cNvPr>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4" name="AutoShape 42" descr="Cork">
                <a:extLst>
                  <a:ext uri="{FF2B5EF4-FFF2-40B4-BE49-F238E27FC236}">
                    <a16:creationId xmlns:a16="http://schemas.microsoft.com/office/drawing/2014/main" id="{8118142F-FB85-3E49-A76A-4141331066C8}"/>
                  </a:ext>
                </a:extLst>
              </p:cNvPr>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5" name="AutoShape 43" descr="Cork">
                <a:extLst>
                  <a:ext uri="{FF2B5EF4-FFF2-40B4-BE49-F238E27FC236}">
                    <a16:creationId xmlns:a16="http://schemas.microsoft.com/office/drawing/2014/main" id="{F1526691-FADA-E248-AFFB-9ADEC160BE9A}"/>
                  </a:ext>
                </a:extLst>
              </p:cNvPr>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6" name="AutoShape 44" descr="Cork">
                <a:extLst>
                  <a:ext uri="{FF2B5EF4-FFF2-40B4-BE49-F238E27FC236}">
                    <a16:creationId xmlns:a16="http://schemas.microsoft.com/office/drawing/2014/main" id="{368A86B0-6B97-7240-87F7-FE2C44B7E33E}"/>
                  </a:ext>
                </a:extLst>
              </p:cNvPr>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7" name="AutoShape 45" descr="Cork">
                <a:extLst>
                  <a:ext uri="{FF2B5EF4-FFF2-40B4-BE49-F238E27FC236}">
                    <a16:creationId xmlns:a16="http://schemas.microsoft.com/office/drawing/2014/main" id="{3F7A51B8-D7D8-D646-B2F2-406F5B152923}"/>
                  </a:ext>
                </a:extLst>
              </p:cNvPr>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8" name="AutoShape 46" descr="Cork">
                <a:extLst>
                  <a:ext uri="{FF2B5EF4-FFF2-40B4-BE49-F238E27FC236}">
                    <a16:creationId xmlns:a16="http://schemas.microsoft.com/office/drawing/2014/main" id="{C8E48D42-CBF1-1042-9BCF-544A59E79C91}"/>
                  </a:ext>
                </a:extLst>
              </p:cNvPr>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59" name="AutoShape 47" descr="Cork">
                <a:extLst>
                  <a:ext uri="{FF2B5EF4-FFF2-40B4-BE49-F238E27FC236}">
                    <a16:creationId xmlns:a16="http://schemas.microsoft.com/office/drawing/2014/main" id="{294DC2A5-0329-6B44-A9CA-2CB0267761FA}"/>
                  </a:ext>
                </a:extLst>
              </p:cNvPr>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60" name="AutoShape 48" descr="Cork">
                <a:extLst>
                  <a:ext uri="{FF2B5EF4-FFF2-40B4-BE49-F238E27FC236}">
                    <a16:creationId xmlns:a16="http://schemas.microsoft.com/office/drawing/2014/main" id="{F1FFF455-076C-5142-A31D-5A6F4DE36A61}"/>
                  </a:ext>
                </a:extLst>
              </p:cNvPr>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61" name="AutoShape 49" descr="Cork">
                <a:extLst>
                  <a:ext uri="{FF2B5EF4-FFF2-40B4-BE49-F238E27FC236}">
                    <a16:creationId xmlns:a16="http://schemas.microsoft.com/office/drawing/2014/main" id="{172F7841-1CD6-F446-87A6-6EFA896F6DD9}"/>
                  </a:ext>
                </a:extLst>
              </p:cNvPr>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162" name="AutoShape 50" descr="Cork">
                <a:extLst>
                  <a:ext uri="{FF2B5EF4-FFF2-40B4-BE49-F238E27FC236}">
                    <a16:creationId xmlns:a16="http://schemas.microsoft.com/office/drawing/2014/main" id="{FA0EFBBC-C049-7244-B0CB-4F59A0477031}"/>
                  </a:ext>
                </a:extLst>
              </p:cNvPr>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02163" name="Text Box 51">
            <a:extLst>
              <a:ext uri="{FF2B5EF4-FFF2-40B4-BE49-F238E27FC236}">
                <a16:creationId xmlns:a16="http://schemas.microsoft.com/office/drawing/2014/main" id="{FFAC6686-8796-8041-8A16-D8BB3DF577A9}"/>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2164" name="Rectangle 52">
            <a:extLst>
              <a:ext uri="{FF2B5EF4-FFF2-40B4-BE49-F238E27FC236}">
                <a16:creationId xmlns:a16="http://schemas.microsoft.com/office/drawing/2014/main" id="{80925C8C-1792-2543-A13A-CDB97C04CA4E}"/>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02165" name="Rectangle 53">
            <a:extLst>
              <a:ext uri="{FF2B5EF4-FFF2-40B4-BE49-F238E27FC236}">
                <a16:creationId xmlns:a16="http://schemas.microsoft.com/office/drawing/2014/main" id="{0A9A960C-19F5-6547-9A2B-E072EBCEA2D9}"/>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74</a:t>
            </a:r>
          </a:p>
        </p:txBody>
      </p:sp>
      <p:sp>
        <p:nvSpPr>
          <p:cNvPr id="602166" name="Text Box 54">
            <a:extLst>
              <a:ext uri="{FF2B5EF4-FFF2-40B4-BE49-F238E27FC236}">
                <a16:creationId xmlns:a16="http://schemas.microsoft.com/office/drawing/2014/main" id="{BE86E0DC-1520-714D-B25E-E4FB373FFCCA}"/>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1</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2129"/>
                                        </p:tgtEl>
                                        <p:attrNameLst>
                                          <p:attrName>style.visibility</p:attrName>
                                        </p:attrNameLst>
                                      </p:cBhvr>
                                      <p:to>
                                        <p:strVal val="visible"/>
                                      </p:to>
                                    </p:set>
                                    <p:animEffect transition="in" filter="wipe(left)">
                                      <p:cBhvr>
                                        <p:cTn id="7" dur="500"/>
                                        <p:tgtEl>
                                          <p:spTgt spid="6021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2128"/>
                                        </p:tgtEl>
                                        <p:attrNameLst>
                                          <p:attrName>style.visibility</p:attrName>
                                        </p:attrNameLst>
                                      </p:cBhvr>
                                      <p:to>
                                        <p:strVal val="visible"/>
                                      </p:to>
                                    </p:set>
                                    <p:animEffect transition="in" filter="dissolve">
                                      <p:cBhvr>
                                        <p:cTn id="12" dur="500"/>
                                        <p:tgtEl>
                                          <p:spTgt spid="602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28" grpId="0" autoUpdateAnimBg="0"/>
      <p:bldP spid="60212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3162" name="Picture 26">
            <a:extLst>
              <a:ext uri="{FF2B5EF4-FFF2-40B4-BE49-F238E27FC236}">
                <a16:creationId xmlns:a16="http://schemas.microsoft.com/office/drawing/2014/main" id="{233D3DED-9CCD-5143-A8E6-768D28BF4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sp>
        <p:nvSpPr>
          <p:cNvPr id="603138" name="Rectangle 2" descr="Walnut">
            <a:extLst>
              <a:ext uri="{FF2B5EF4-FFF2-40B4-BE49-F238E27FC236}">
                <a16:creationId xmlns:a16="http://schemas.microsoft.com/office/drawing/2014/main" id="{A1EC593E-0E91-A54E-BFDE-9D2C62044904}"/>
              </a:ext>
            </a:extLst>
          </p:cNvPr>
          <p:cNvSpPr>
            <a:spLocks noChangeArrowheads="1"/>
          </p:cNvSpPr>
          <p:nvPr/>
        </p:nvSpPr>
        <p:spPr bwMode="auto">
          <a:xfrm>
            <a:off x="0" y="0"/>
            <a:ext cx="9144000" cy="68580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3139" name="Text Box 3">
            <a:extLst>
              <a:ext uri="{FF2B5EF4-FFF2-40B4-BE49-F238E27FC236}">
                <a16:creationId xmlns:a16="http://schemas.microsoft.com/office/drawing/2014/main" id="{AA7DE941-1476-6D4B-B111-D84BF889BBB8}"/>
              </a:ext>
            </a:extLst>
          </p:cNvPr>
          <p:cNvSpPr txBox="1">
            <a:spLocks noChangeArrowheads="1"/>
          </p:cNvSpPr>
          <p:nvPr/>
        </p:nvSpPr>
        <p:spPr bwMode="auto">
          <a:xfrm>
            <a:off x="2024063" y="2873375"/>
            <a:ext cx="5059362" cy="2101850"/>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a:solidFill>
                  <a:srgbClr val="08F220"/>
                </a:solidFill>
              </a:rPr>
              <a:t>TENUNAN KAIN KRONOLOGI ALKITAB </a:t>
            </a:r>
            <a:endParaRPr lang="en-US" altLang="en-US" sz="4000">
              <a:solidFill>
                <a:srgbClr val="08F220"/>
              </a:solidFill>
              <a:latin typeface=""/>
            </a:endParaRPr>
          </a:p>
        </p:txBody>
      </p:sp>
      <p:grpSp>
        <p:nvGrpSpPr>
          <p:cNvPr id="603140" name="Group 4">
            <a:extLst>
              <a:ext uri="{FF2B5EF4-FFF2-40B4-BE49-F238E27FC236}">
                <a16:creationId xmlns:a16="http://schemas.microsoft.com/office/drawing/2014/main" id="{58DF7403-3AA9-414B-8C37-6930E551B2B2}"/>
              </a:ext>
            </a:extLst>
          </p:cNvPr>
          <p:cNvGrpSpPr>
            <a:grpSpLocks/>
          </p:cNvGrpSpPr>
          <p:nvPr/>
        </p:nvGrpSpPr>
        <p:grpSpPr bwMode="auto">
          <a:xfrm>
            <a:off x="8147050" y="4984750"/>
            <a:ext cx="195263" cy="206375"/>
            <a:chOff x="4316" y="874"/>
            <a:chExt cx="169" cy="813"/>
          </a:xfrm>
        </p:grpSpPr>
        <p:sp>
          <p:nvSpPr>
            <p:cNvPr id="603141" name="Rectangle 5">
              <a:extLst>
                <a:ext uri="{FF2B5EF4-FFF2-40B4-BE49-F238E27FC236}">
                  <a16:creationId xmlns:a16="http://schemas.microsoft.com/office/drawing/2014/main" id="{46570564-383D-4F42-B28E-0FF0E30BE51B}"/>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3142" name="Rectangle 6">
              <a:extLst>
                <a:ext uri="{FF2B5EF4-FFF2-40B4-BE49-F238E27FC236}">
                  <a16:creationId xmlns:a16="http://schemas.microsoft.com/office/drawing/2014/main" id="{493BA6DB-092A-AA42-84C1-D5314CC32531}"/>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grpSp>
        <p:nvGrpSpPr>
          <p:cNvPr id="603143" name="Group 7">
            <a:extLst>
              <a:ext uri="{FF2B5EF4-FFF2-40B4-BE49-F238E27FC236}">
                <a16:creationId xmlns:a16="http://schemas.microsoft.com/office/drawing/2014/main" id="{3CE2D51A-1014-2040-A870-17C8E985DDB7}"/>
              </a:ext>
            </a:extLst>
          </p:cNvPr>
          <p:cNvGrpSpPr>
            <a:grpSpLocks/>
          </p:cNvGrpSpPr>
          <p:nvPr/>
        </p:nvGrpSpPr>
        <p:grpSpPr bwMode="auto">
          <a:xfrm>
            <a:off x="1627188" y="2182813"/>
            <a:ext cx="6045200" cy="3983037"/>
            <a:chOff x="610" y="1163"/>
            <a:chExt cx="4583" cy="2701"/>
          </a:xfrm>
        </p:grpSpPr>
        <p:sp>
          <p:nvSpPr>
            <p:cNvPr id="603144" name="Rectangle 8" descr="Oak">
              <a:extLst>
                <a:ext uri="{FF2B5EF4-FFF2-40B4-BE49-F238E27FC236}">
                  <a16:creationId xmlns:a16="http://schemas.microsoft.com/office/drawing/2014/main" id="{19E5E363-1187-2945-9374-E1977EEA05DF}"/>
                </a:ext>
              </a:extLst>
            </p:cNvPr>
            <p:cNvSpPr>
              <a:spLocks noChangeArrowheads="1"/>
            </p:cNvSpPr>
            <p:nvPr/>
          </p:nvSpPr>
          <p:spPr bwMode="auto">
            <a:xfrm>
              <a:off x="5037" y="1181"/>
              <a:ext cx="153" cy="2683"/>
            </a:xfrm>
            <a:prstGeom prst="rect">
              <a:avLst/>
            </a:prstGeom>
            <a:blipFill dpi="0" rotWithShape="0">
              <a:blip r:embed="rId5"/>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3145" name="Rectangle 9" descr="Oak">
              <a:extLst>
                <a:ext uri="{FF2B5EF4-FFF2-40B4-BE49-F238E27FC236}">
                  <a16:creationId xmlns:a16="http://schemas.microsoft.com/office/drawing/2014/main" id="{0BEF40C5-1DFD-4A40-B6C9-F55A7FA467CA}"/>
                </a:ext>
              </a:extLst>
            </p:cNvPr>
            <p:cNvSpPr>
              <a:spLocks noChangeArrowheads="1"/>
            </p:cNvSpPr>
            <p:nvPr/>
          </p:nvSpPr>
          <p:spPr bwMode="auto">
            <a:xfrm>
              <a:off x="611" y="1163"/>
              <a:ext cx="4582" cy="160"/>
            </a:xfrm>
            <a:prstGeom prst="rect">
              <a:avLst/>
            </a:prstGeom>
            <a:blipFill dpi="0" rotWithShape="0">
              <a:blip r:embed="rId5"/>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3146" name="Rectangle 10" descr="Oak">
              <a:extLst>
                <a:ext uri="{FF2B5EF4-FFF2-40B4-BE49-F238E27FC236}">
                  <a16:creationId xmlns:a16="http://schemas.microsoft.com/office/drawing/2014/main" id="{7A7B8DAB-FFA2-8245-8D23-7B1037E2E609}"/>
                </a:ext>
              </a:extLst>
            </p:cNvPr>
            <p:cNvSpPr>
              <a:spLocks noChangeArrowheads="1"/>
            </p:cNvSpPr>
            <p:nvPr/>
          </p:nvSpPr>
          <p:spPr bwMode="auto">
            <a:xfrm>
              <a:off x="620" y="3701"/>
              <a:ext cx="4423" cy="161"/>
            </a:xfrm>
            <a:prstGeom prst="rect">
              <a:avLst/>
            </a:prstGeom>
            <a:blipFill dpi="0" rotWithShape="0">
              <a:blip r:embed="rId5"/>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3147" name="Rectangle 11" descr="Oak">
              <a:extLst>
                <a:ext uri="{FF2B5EF4-FFF2-40B4-BE49-F238E27FC236}">
                  <a16:creationId xmlns:a16="http://schemas.microsoft.com/office/drawing/2014/main" id="{9DFC6DA7-C581-4B4E-A74E-6F52048CD54A}"/>
                </a:ext>
              </a:extLst>
            </p:cNvPr>
            <p:cNvSpPr>
              <a:spLocks noChangeArrowheads="1"/>
            </p:cNvSpPr>
            <p:nvPr/>
          </p:nvSpPr>
          <p:spPr bwMode="auto">
            <a:xfrm>
              <a:off x="610" y="1167"/>
              <a:ext cx="124" cy="2689"/>
            </a:xfrm>
            <a:prstGeom prst="rect">
              <a:avLst/>
            </a:prstGeom>
            <a:blipFill dpi="0" rotWithShape="0">
              <a:blip r:embed="rId5"/>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grpSp>
      <p:grpSp>
        <p:nvGrpSpPr>
          <p:cNvPr id="603148" name="Group 12">
            <a:extLst>
              <a:ext uri="{FF2B5EF4-FFF2-40B4-BE49-F238E27FC236}">
                <a16:creationId xmlns:a16="http://schemas.microsoft.com/office/drawing/2014/main" id="{5E9E1164-4F17-8842-8D88-DAE59AC2EF86}"/>
              </a:ext>
            </a:extLst>
          </p:cNvPr>
          <p:cNvGrpSpPr>
            <a:grpSpLocks/>
          </p:cNvGrpSpPr>
          <p:nvPr/>
        </p:nvGrpSpPr>
        <p:grpSpPr bwMode="auto">
          <a:xfrm>
            <a:off x="8147050" y="4984750"/>
            <a:ext cx="195263" cy="206375"/>
            <a:chOff x="4316" y="874"/>
            <a:chExt cx="169" cy="813"/>
          </a:xfrm>
        </p:grpSpPr>
        <p:sp>
          <p:nvSpPr>
            <p:cNvPr id="603149" name="Rectangle 13">
              <a:extLst>
                <a:ext uri="{FF2B5EF4-FFF2-40B4-BE49-F238E27FC236}">
                  <a16:creationId xmlns:a16="http://schemas.microsoft.com/office/drawing/2014/main" id="{0698A1C9-5747-294A-9F05-B1066AE88131}"/>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3150" name="Rectangle 14">
              <a:extLst>
                <a:ext uri="{FF2B5EF4-FFF2-40B4-BE49-F238E27FC236}">
                  <a16:creationId xmlns:a16="http://schemas.microsoft.com/office/drawing/2014/main" id="{FCABFF73-C371-0B44-BFA0-54A963D41EB9}"/>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sp>
        <p:nvSpPr>
          <p:cNvPr id="603151" name="Rectangle 15">
            <a:extLst>
              <a:ext uri="{FF2B5EF4-FFF2-40B4-BE49-F238E27FC236}">
                <a16:creationId xmlns:a16="http://schemas.microsoft.com/office/drawing/2014/main" id="{1FBD079D-4068-124D-9A2B-0537D378B894}"/>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3152" name="Rectangle 16">
            <a:extLst>
              <a:ext uri="{FF2B5EF4-FFF2-40B4-BE49-F238E27FC236}">
                <a16:creationId xmlns:a16="http://schemas.microsoft.com/office/drawing/2014/main" id="{6560A2E9-5484-BE4E-A2C2-AEE8D51A5A34}"/>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03153" name="Picture 17">
            <a:extLst>
              <a:ext uri="{FF2B5EF4-FFF2-40B4-BE49-F238E27FC236}">
                <a16:creationId xmlns:a16="http://schemas.microsoft.com/office/drawing/2014/main" id="{4C98BEF3-3927-0D48-958D-70B0B19A1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pic>
        <p:nvPicPr>
          <p:cNvPr id="603154" name="Picture 18">
            <a:extLst>
              <a:ext uri="{FF2B5EF4-FFF2-40B4-BE49-F238E27FC236}">
                <a16:creationId xmlns:a16="http://schemas.microsoft.com/office/drawing/2014/main" id="{9BBBA184-A854-C743-8F62-B339827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03155" name="Picture 19">
            <a:extLst>
              <a:ext uri="{FF2B5EF4-FFF2-40B4-BE49-F238E27FC236}">
                <a16:creationId xmlns:a16="http://schemas.microsoft.com/office/drawing/2014/main" id="{E48EC27A-8E4F-1C42-AE8C-C11510499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7254875" y="196373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03156" name="Picture 20">
            <a:extLst>
              <a:ext uri="{FF2B5EF4-FFF2-40B4-BE49-F238E27FC236}">
                <a16:creationId xmlns:a16="http://schemas.microsoft.com/office/drawing/2014/main" id="{C12E73DE-B3E2-BC4F-AA90-E4192D8648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03157" name="Picture 21">
            <a:extLst>
              <a:ext uri="{FF2B5EF4-FFF2-40B4-BE49-F238E27FC236}">
                <a16:creationId xmlns:a16="http://schemas.microsoft.com/office/drawing/2014/main" id="{B14F0FDF-EF79-4147-B81B-9C6C2F3B24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03158" name="Picture 22">
            <a:extLst>
              <a:ext uri="{FF2B5EF4-FFF2-40B4-BE49-F238E27FC236}">
                <a16:creationId xmlns:a16="http://schemas.microsoft.com/office/drawing/2014/main" id="{B9EBC311-0B46-A74D-B34D-9FDFA6A3C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03159" name="Picture 23">
            <a:extLst>
              <a:ext uri="{FF2B5EF4-FFF2-40B4-BE49-F238E27FC236}">
                <a16:creationId xmlns:a16="http://schemas.microsoft.com/office/drawing/2014/main" id="{07109532-1489-F04E-81EC-2A52913B2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pic>
        <p:nvPicPr>
          <p:cNvPr id="603160" name="Picture 24">
            <a:extLst>
              <a:ext uri="{FF2B5EF4-FFF2-40B4-BE49-F238E27FC236}">
                <a16:creationId xmlns:a16="http://schemas.microsoft.com/office/drawing/2014/main" id="{D418799C-5FB8-D54A-817A-371BAB7880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03161" name="Picture 25">
            <a:extLst>
              <a:ext uri="{FF2B5EF4-FFF2-40B4-BE49-F238E27FC236}">
                <a16:creationId xmlns:a16="http://schemas.microsoft.com/office/drawing/2014/main" id="{F4A8B4B6-7D5A-7C4E-BFC2-FD099B400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03163" name="Picture 27">
            <a:extLst>
              <a:ext uri="{FF2B5EF4-FFF2-40B4-BE49-F238E27FC236}">
                <a16:creationId xmlns:a16="http://schemas.microsoft.com/office/drawing/2014/main" id="{0E40526C-2D9D-F44E-BDA8-B1BD38F0AD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03164" name="Picture 28">
            <a:extLst>
              <a:ext uri="{FF2B5EF4-FFF2-40B4-BE49-F238E27FC236}">
                <a16:creationId xmlns:a16="http://schemas.microsoft.com/office/drawing/2014/main" id="{850B6142-F41C-6641-8CF1-DE6CDD9AA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pic>
        <p:nvPicPr>
          <p:cNvPr id="603165" name="Picture 29">
            <a:extLst>
              <a:ext uri="{FF2B5EF4-FFF2-40B4-BE49-F238E27FC236}">
                <a16:creationId xmlns:a16="http://schemas.microsoft.com/office/drawing/2014/main" id="{7194A150-7252-724F-A3FB-5582366A6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3166" name="Picture 30">
            <a:extLst>
              <a:ext uri="{FF2B5EF4-FFF2-40B4-BE49-F238E27FC236}">
                <a16:creationId xmlns:a16="http://schemas.microsoft.com/office/drawing/2014/main" id="{0E2E0906-4487-494F-8E88-5681133DE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03167" name="Picture 31">
            <a:extLst>
              <a:ext uri="{FF2B5EF4-FFF2-40B4-BE49-F238E27FC236}">
                <a16:creationId xmlns:a16="http://schemas.microsoft.com/office/drawing/2014/main" id="{E919E74C-34F5-E241-AA3F-49C89511A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5129213" y="2139950"/>
            <a:ext cx="301625" cy="4479925"/>
          </a:xfrm>
          <a:prstGeom prst="rect">
            <a:avLst/>
          </a:prstGeom>
          <a:noFill/>
          <a:extLst>
            <a:ext uri="{909E8E84-426E-40DD-AFC4-6F175D3DCCD1}">
              <a14:hiddenFill xmlns:a14="http://schemas.microsoft.com/office/drawing/2010/main">
                <a:solidFill>
                  <a:srgbClr val="FFFFFF"/>
                </a:solidFill>
              </a14:hiddenFill>
            </a:ext>
          </a:extLst>
        </p:spPr>
      </p:pic>
      <p:grpSp>
        <p:nvGrpSpPr>
          <p:cNvPr id="603168" name="Group 32">
            <a:extLst>
              <a:ext uri="{FF2B5EF4-FFF2-40B4-BE49-F238E27FC236}">
                <a16:creationId xmlns:a16="http://schemas.microsoft.com/office/drawing/2014/main" id="{7E8E1A40-9526-C747-B840-5507117379F3}"/>
              </a:ext>
            </a:extLst>
          </p:cNvPr>
          <p:cNvGrpSpPr>
            <a:grpSpLocks/>
          </p:cNvGrpSpPr>
          <p:nvPr/>
        </p:nvGrpSpPr>
        <p:grpSpPr bwMode="auto">
          <a:xfrm>
            <a:off x="1949450" y="2236788"/>
            <a:ext cx="5273675" cy="3898900"/>
            <a:chOff x="1228" y="1409"/>
            <a:chExt cx="3322" cy="2456"/>
          </a:xfrm>
        </p:grpSpPr>
        <p:grpSp>
          <p:nvGrpSpPr>
            <p:cNvPr id="603169" name="Group 33">
              <a:extLst>
                <a:ext uri="{FF2B5EF4-FFF2-40B4-BE49-F238E27FC236}">
                  <a16:creationId xmlns:a16="http://schemas.microsoft.com/office/drawing/2014/main" id="{109C6082-1AC9-7D48-81AE-DEDFCC8474EF}"/>
                </a:ext>
              </a:extLst>
            </p:cNvPr>
            <p:cNvGrpSpPr>
              <a:grpSpLocks/>
            </p:cNvGrpSpPr>
            <p:nvPr/>
          </p:nvGrpSpPr>
          <p:grpSpPr bwMode="auto">
            <a:xfrm>
              <a:off x="1228" y="1409"/>
              <a:ext cx="3303" cy="119"/>
              <a:chOff x="1206" y="1392"/>
              <a:chExt cx="3303" cy="119"/>
            </a:xfrm>
          </p:grpSpPr>
          <p:sp>
            <p:nvSpPr>
              <p:cNvPr id="603170" name="AutoShape 34" descr="Cork">
                <a:extLst>
                  <a:ext uri="{FF2B5EF4-FFF2-40B4-BE49-F238E27FC236}">
                    <a16:creationId xmlns:a16="http://schemas.microsoft.com/office/drawing/2014/main" id="{C982BC9A-5763-9145-AA8B-7C22085D771F}"/>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3171" name="AutoShape 35" descr="Cork">
                <a:extLst>
                  <a:ext uri="{FF2B5EF4-FFF2-40B4-BE49-F238E27FC236}">
                    <a16:creationId xmlns:a16="http://schemas.microsoft.com/office/drawing/2014/main" id="{9A99DCA1-FB86-AB42-AA5F-BE074C665C06}"/>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3172" name="AutoShape 36" descr="Cork">
                <a:extLst>
                  <a:ext uri="{FF2B5EF4-FFF2-40B4-BE49-F238E27FC236}">
                    <a16:creationId xmlns:a16="http://schemas.microsoft.com/office/drawing/2014/main" id="{E2707BDF-42C8-8845-B7D5-D3AE0D6346F3}"/>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3173" name="AutoShape 37" descr="Cork">
                <a:extLst>
                  <a:ext uri="{FF2B5EF4-FFF2-40B4-BE49-F238E27FC236}">
                    <a16:creationId xmlns:a16="http://schemas.microsoft.com/office/drawing/2014/main" id="{0A0000B3-3D30-4D43-8DEC-9BFBA882F5B4}"/>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3174" name="AutoShape 38" descr="Cork">
                <a:extLst>
                  <a:ext uri="{FF2B5EF4-FFF2-40B4-BE49-F238E27FC236}">
                    <a16:creationId xmlns:a16="http://schemas.microsoft.com/office/drawing/2014/main" id="{FC287F91-2135-1E4B-B5C4-36AC69933AFF}"/>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3175" name="AutoShape 39" descr="Cork">
                <a:extLst>
                  <a:ext uri="{FF2B5EF4-FFF2-40B4-BE49-F238E27FC236}">
                    <a16:creationId xmlns:a16="http://schemas.microsoft.com/office/drawing/2014/main" id="{97CAC81B-A976-5C44-8F6A-1756EA5CF9E9}"/>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3176" name="AutoShape 40" descr="Cork">
                <a:extLst>
                  <a:ext uri="{FF2B5EF4-FFF2-40B4-BE49-F238E27FC236}">
                    <a16:creationId xmlns:a16="http://schemas.microsoft.com/office/drawing/2014/main" id="{F1E9DD74-2137-A84F-B83F-69805F7DB88D}"/>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3177" name="AutoShape 41" descr="Cork">
                <a:extLst>
                  <a:ext uri="{FF2B5EF4-FFF2-40B4-BE49-F238E27FC236}">
                    <a16:creationId xmlns:a16="http://schemas.microsoft.com/office/drawing/2014/main" id="{315F7EF3-2945-3445-99B5-232EF4F96008}"/>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3178" name="AutoShape 42" descr="Cork">
                <a:extLst>
                  <a:ext uri="{FF2B5EF4-FFF2-40B4-BE49-F238E27FC236}">
                    <a16:creationId xmlns:a16="http://schemas.microsoft.com/office/drawing/2014/main" id="{29B5FFB6-916D-6F40-8A75-3ABF73CE87B1}"/>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3179" name="AutoShape 43" descr="Cork">
                <a:extLst>
                  <a:ext uri="{FF2B5EF4-FFF2-40B4-BE49-F238E27FC236}">
                    <a16:creationId xmlns:a16="http://schemas.microsoft.com/office/drawing/2014/main" id="{2B87FD6F-02D7-4440-8D2A-A0BE9D2A5D7C}"/>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3180" name="AutoShape 44" descr="Cork">
                <a:extLst>
                  <a:ext uri="{FF2B5EF4-FFF2-40B4-BE49-F238E27FC236}">
                    <a16:creationId xmlns:a16="http://schemas.microsoft.com/office/drawing/2014/main" id="{B19BE14D-50E6-5E40-8B1B-5C3A5D9D1BF8}"/>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3181" name="AutoShape 45" descr="Cork">
                <a:extLst>
                  <a:ext uri="{FF2B5EF4-FFF2-40B4-BE49-F238E27FC236}">
                    <a16:creationId xmlns:a16="http://schemas.microsoft.com/office/drawing/2014/main" id="{2DFE9985-C8B1-1641-9149-697399FBA203}"/>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3182" name="AutoShape 46" descr="Cork">
                <a:extLst>
                  <a:ext uri="{FF2B5EF4-FFF2-40B4-BE49-F238E27FC236}">
                    <a16:creationId xmlns:a16="http://schemas.microsoft.com/office/drawing/2014/main" id="{707BF398-CBBA-BC4C-86D5-92108A6B1EB9}"/>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3183" name="AutoShape 47" descr="Cork">
                <a:extLst>
                  <a:ext uri="{FF2B5EF4-FFF2-40B4-BE49-F238E27FC236}">
                    <a16:creationId xmlns:a16="http://schemas.microsoft.com/office/drawing/2014/main" id="{4423FE59-019B-E54C-9A1D-F1A5F1B00A18}"/>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3184" name="AutoShape 48" descr="Cork">
                <a:extLst>
                  <a:ext uri="{FF2B5EF4-FFF2-40B4-BE49-F238E27FC236}">
                    <a16:creationId xmlns:a16="http://schemas.microsoft.com/office/drawing/2014/main" id="{E4FA6573-31BD-6E41-ADD2-37FE8859242D}"/>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03185" name="Group 49">
              <a:extLst>
                <a:ext uri="{FF2B5EF4-FFF2-40B4-BE49-F238E27FC236}">
                  <a16:creationId xmlns:a16="http://schemas.microsoft.com/office/drawing/2014/main" id="{50E471D8-3F4E-8644-82DF-7A9B18EDBE88}"/>
                </a:ext>
              </a:extLst>
            </p:cNvPr>
            <p:cNvGrpSpPr>
              <a:grpSpLocks/>
            </p:cNvGrpSpPr>
            <p:nvPr/>
          </p:nvGrpSpPr>
          <p:grpSpPr bwMode="auto">
            <a:xfrm>
              <a:off x="1243" y="3761"/>
              <a:ext cx="3307" cy="104"/>
              <a:chOff x="1231" y="3769"/>
              <a:chExt cx="3307" cy="104"/>
            </a:xfrm>
          </p:grpSpPr>
          <p:sp>
            <p:nvSpPr>
              <p:cNvPr id="603186" name="AutoShape 50" descr="Cork">
                <a:extLst>
                  <a:ext uri="{FF2B5EF4-FFF2-40B4-BE49-F238E27FC236}">
                    <a16:creationId xmlns:a16="http://schemas.microsoft.com/office/drawing/2014/main" id="{21E7B5F6-2AB3-0342-A639-C937840570DF}"/>
                  </a:ext>
                </a:extLst>
              </p:cNvPr>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87" name="AutoShape 51" descr="Cork">
                <a:extLst>
                  <a:ext uri="{FF2B5EF4-FFF2-40B4-BE49-F238E27FC236}">
                    <a16:creationId xmlns:a16="http://schemas.microsoft.com/office/drawing/2014/main" id="{5F53D376-74E1-ED42-A08D-44EA5CD4E773}"/>
                  </a:ext>
                </a:extLst>
              </p:cNvPr>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88" name="AutoShape 52" descr="Cork">
                <a:extLst>
                  <a:ext uri="{FF2B5EF4-FFF2-40B4-BE49-F238E27FC236}">
                    <a16:creationId xmlns:a16="http://schemas.microsoft.com/office/drawing/2014/main" id="{EAE94086-2BAF-E94F-8A65-149103A3FAAC}"/>
                  </a:ext>
                </a:extLst>
              </p:cNvPr>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89" name="AutoShape 53" descr="Cork">
                <a:extLst>
                  <a:ext uri="{FF2B5EF4-FFF2-40B4-BE49-F238E27FC236}">
                    <a16:creationId xmlns:a16="http://schemas.microsoft.com/office/drawing/2014/main" id="{555E70B3-7F7B-9E4B-AB4A-3FB2DD894F45}"/>
                  </a:ext>
                </a:extLst>
              </p:cNvPr>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0" name="AutoShape 54" descr="Cork">
                <a:extLst>
                  <a:ext uri="{FF2B5EF4-FFF2-40B4-BE49-F238E27FC236}">
                    <a16:creationId xmlns:a16="http://schemas.microsoft.com/office/drawing/2014/main" id="{EB25124C-7ACC-E043-9A4C-3C2B1152AD9E}"/>
                  </a:ext>
                </a:extLst>
              </p:cNvPr>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1" name="AutoShape 55" descr="Cork">
                <a:extLst>
                  <a:ext uri="{FF2B5EF4-FFF2-40B4-BE49-F238E27FC236}">
                    <a16:creationId xmlns:a16="http://schemas.microsoft.com/office/drawing/2014/main" id="{84006098-66B5-FF4F-A049-E1DCBADB189A}"/>
                  </a:ext>
                </a:extLst>
              </p:cNvPr>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2" name="AutoShape 56" descr="Cork">
                <a:extLst>
                  <a:ext uri="{FF2B5EF4-FFF2-40B4-BE49-F238E27FC236}">
                    <a16:creationId xmlns:a16="http://schemas.microsoft.com/office/drawing/2014/main" id="{84DF9AE7-B38C-F347-8CAF-E10705856ADC}"/>
                  </a:ext>
                </a:extLst>
              </p:cNvPr>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3" name="AutoShape 57" descr="Cork">
                <a:extLst>
                  <a:ext uri="{FF2B5EF4-FFF2-40B4-BE49-F238E27FC236}">
                    <a16:creationId xmlns:a16="http://schemas.microsoft.com/office/drawing/2014/main" id="{C0C897F4-E68A-2641-AE18-99CB9422AB15}"/>
                  </a:ext>
                </a:extLst>
              </p:cNvPr>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4" name="AutoShape 58" descr="Cork">
                <a:extLst>
                  <a:ext uri="{FF2B5EF4-FFF2-40B4-BE49-F238E27FC236}">
                    <a16:creationId xmlns:a16="http://schemas.microsoft.com/office/drawing/2014/main" id="{D19D4551-4F6D-0C4B-8D28-1D2542BE5C3C}"/>
                  </a:ext>
                </a:extLst>
              </p:cNvPr>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5" name="AutoShape 59" descr="Cork">
                <a:extLst>
                  <a:ext uri="{FF2B5EF4-FFF2-40B4-BE49-F238E27FC236}">
                    <a16:creationId xmlns:a16="http://schemas.microsoft.com/office/drawing/2014/main" id="{8261C71B-B788-624B-B50C-96EE66E00608}"/>
                  </a:ext>
                </a:extLst>
              </p:cNvPr>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6" name="AutoShape 60" descr="Cork">
                <a:extLst>
                  <a:ext uri="{FF2B5EF4-FFF2-40B4-BE49-F238E27FC236}">
                    <a16:creationId xmlns:a16="http://schemas.microsoft.com/office/drawing/2014/main" id="{B203157D-D854-DC46-B16A-716A4B75643D}"/>
                  </a:ext>
                </a:extLst>
              </p:cNvPr>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7" name="AutoShape 61" descr="Cork">
                <a:extLst>
                  <a:ext uri="{FF2B5EF4-FFF2-40B4-BE49-F238E27FC236}">
                    <a16:creationId xmlns:a16="http://schemas.microsoft.com/office/drawing/2014/main" id="{EB55067E-B094-E64D-AE81-E3DC1F5A22BB}"/>
                  </a:ext>
                </a:extLst>
              </p:cNvPr>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8" name="AutoShape 62" descr="Cork">
                <a:extLst>
                  <a:ext uri="{FF2B5EF4-FFF2-40B4-BE49-F238E27FC236}">
                    <a16:creationId xmlns:a16="http://schemas.microsoft.com/office/drawing/2014/main" id="{5DF3C388-C72A-B34C-9ABA-5405B96E468F}"/>
                  </a:ext>
                </a:extLst>
              </p:cNvPr>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199" name="AutoShape 63" descr="Cork">
                <a:extLst>
                  <a:ext uri="{FF2B5EF4-FFF2-40B4-BE49-F238E27FC236}">
                    <a16:creationId xmlns:a16="http://schemas.microsoft.com/office/drawing/2014/main" id="{421A0009-0C20-5444-8150-602DEDEAD31D}"/>
                  </a:ext>
                </a:extLst>
              </p:cNvPr>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3200" name="AutoShape 64" descr="Cork">
                <a:extLst>
                  <a:ext uri="{FF2B5EF4-FFF2-40B4-BE49-F238E27FC236}">
                    <a16:creationId xmlns:a16="http://schemas.microsoft.com/office/drawing/2014/main" id="{13C5C352-4BC9-6643-AA14-FA03916E084B}"/>
                  </a:ext>
                </a:extLst>
              </p:cNvPr>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03201" name="Text Box 65">
            <a:extLst>
              <a:ext uri="{FF2B5EF4-FFF2-40B4-BE49-F238E27FC236}">
                <a16:creationId xmlns:a16="http://schemas.microsoft.com/office/drawing/2014/main" id="{EEBBA9FC-FAC2-3048-9F8C-499C5C1F31EE}"/>
              </a:ext>
            </a:extLst>
          </p:cNvPr>
          <p:cNvSpPr txBox="1">
            <a:spLocks noChangeArrowheads="1"/>
          </p:cNvSpPr>
          <p:nvPr/>
        </p:nvSpPr>
        <p:spPr bwMode="auto">
          <a:xfrm>
            <a:off x="720725" y="349250"/>
            <a:ext cx="7759700" cy="1739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FFEA18"/>
                </a:solidFill>
              </a:rPr>
              <a:t>BAYANGKAN ANDA SEDANG MEMASANG BENANG DI SUATU MESIN TENUNAN...</a:t>
            </a:r>
          </a:p>
        </p:txBody>
      </p:sp>
      <p:sp>
        <p:nvSpPr>
          <p:cNvPr id="603202" name="Text Box 66">
            <a:extLst>
              <a:ext uri="{FF2B5EF4-FFF2-40B4-BE49-F238E27FC236}">
                <a16:creationId xmlns:a16="http://schemas.microsoft.com/office/drawing/2014/main" id="{B8030E4F-F49E-E443-A443-6B4798D9AABD}"/>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3203" name="Rectangle 67">
            <a:extLst>
              <a:ext uri="{FF2B5EF4-FFF2-40B4-BE49-F238E27FC236}">
                <a16:creationId xmlns:a16="http://schemas.microsoft.com/office/drawing/2014/main" id="{0AB99EA2-FF0A-634D-A861-72290E17647D}"/>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03204" name="Rectangle 68">
            <a:extLst>
              <a:ext uri="{FF2B5EF4-FFF2-40B4-BE49-F238E27FC236}">
                <a16:creationId xmlns:a16="http://schemas.microsoft.com/office/drawing/2014/main" id="{93599A95-C55A-C047-8FAB-B4F15FAB72BC}"/>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75</a:t>
            </a:r>
          </a:p>
        </p:txBody>
      </p:sp>
      <p:pic>
        <p:nvPicPr>
          <p:cNvPr id="603205" name="Picture 69">
            <a:extLst>
              <a:ext uri="{FF2B5EF4-FFF2-40B4-BE49-F238E27FC236}">
                <a16:creationId xmlns:a16="http://schemas.microsoft.com/office/drawing/2014/main" id="{D576558E-D554-9E4D-919D-18BDE42D8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63">
            <a:off x="3724275" y="2120900"/>
            <a:ext cx="301625" cy="4437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62" name="Rectangle 2" descr="Walnut">
            <a:extLst>
              <a:ext uri="{FF2B5EF4-FFF2-40B4-BE49-F238E27FC236}">
                <a16:creationId xmlns:a16="http://schemas.microsoft.com/office/drawing/2014/main" id="{1B84D2A3-23D9-4745-B1F0-3CD641D5F4A4}"/>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04163" name="Group 3">
            <a:extLst>
              <a:ext uri="{FF2B5EF4-FFF2-40B4-BE49-F238E27FC236}">
                <a16:creationId xmlns:a16="http://schemas.microsoft.com/office/drawing/2014/main" id="{CC8F6EFD-6718-F84F-887B-0B327FDF21D7}"/>
              </a:ext>
            </a:extLst>
          </p:cNvPr>
          <p:cNvGrpSpPr>
            <a:grpSpLocks/>
          </p:cNvGrpSpPr>
          <p:nvPr/>
        </p:nvGrpSpPr>
        <p:grpSpPr bwMode="auto">
          <a:xfrm>
            <a:off x="8147050" y="4984750"/>
            <a:ext cx="195263" cy="206375"/>
            <a:chOff x="4316" y="874"/>
            <a:chExt cx="169" cy="813"/>
          </a:xfrm>
        </p:grpSpPr>
        <p:sp>
          <p:nvSpPr>
            <p:cNvPr id="604164" name="Rectangle 4">
              <a:extLst>
                <a:ext uri="{FF2B5EF4-FFF2-40B4-BE49-F238E27FC236}">
                  <a16:creationId xmlns:a16="http://schemas.microsoft.com/office/drawing/2014/main" id="{CB95D1E1-545C-1743-BEE1-4B4DAF025919}"/>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4165" name="Rectangle 5">
              <a:extLst>
                <a:ext uri="{FF2B5EF4-FFF2-40B4-BE49-F238E27FC236}">
                  <a16:creationId xmlns:a16="http://schemas.microsoft.com/office/drawing/2014/main" id="{CF4F97DA-61F5-7340-BD6D-11A3EA807EDD}"/>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grpSp>
        <p:nvGrpSpPr>
          <p:cNvPr id="604166" name="Group 6">
            <a:extLst>
              <a:ext uri="{FF2B5EF4-FFF2-40B4-BE49-F238E27FC236}">
                <a16:creationId xmlns:a16="http://schemas.microsoft.com/office/drawing/2014/main" id="{958BDC97-0545-6A46-8E94-680D04EB4AD2}"/>
              </a:ext>
            </a:extLst>
          </p:cNvPr>
          <p:cNvGrpSpPr>
            <a:grpSpLocks/>
          </p:cNvGrpSpPr>
          <p:nvPr/>
        </p:nvGrpSpPr>
        <p:grpSpPr bwMode="auto">
          <a:xfrm>
            <a:off x="1627188" y="2182813"/>
            <a:ext cx="6045200" cy="3983037"/>
            <a:chOff x="610" y="1163"/>
            <a:chExt cx="4583" cy="2701"/>
          </a:xfrm>
        </p:grpSpPr>
        <p:sp>
          <p:nvSpPr>
            <p:cNvPr id="604167" name="Rectangle 7" descr="Oak">
              <a:extLst>
                <a:ext uri="{FF2B5EF4-FFF2-40B4-BE49-F238E27FC236}">
                  <a16:creationId xmlns:a16="http://schemas.microsoft.com/office/drawing/2014/main" id="{2AFF2A73-45F6-4940-BD4D-E8821119E793}"/>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4168" name="Rectangle 8" descr="Oak">
              <a:extLst>
                <a:ext uri="{FF2B5EF4-FFF2-40B4-BE49-F238E27FC236}">
                  <a16:creationId xmlns:a16="http://schemas.microsoft.com/office/drawing/2014/main" id="{86C51E62-B9F7-BE4B-ACF1-3D7E1F0D1772}"/>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4169" name="Rectangle 9" descr="Oak">
              <a:extLst>
                <a:ext uri="{FF2B5EF4-FFF2-40B4-BE49-F238E27FC236}">
                  <a16:creationId xmlns:a16="http://schemas.microsoft.com/office/drawing/2014/main" id="{97D0CD2E-CA05-6C4D-974D-C5DFED39B90B}"/>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4170" name="Rectangle 10" descr="Oak">
              <a:extLst>
                <a:ext uri="{FF2B5EF4-FFF2-40B4-BE49-F238E27FC236}">
                  <a16:creationId xmlns:a16="http://schemas.microsoft.com/office/drawing/2014/main" id="{A98A4A18-371D-AB44-9376-C125CF430C05}"/>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grpSp>
      <p:grpSp>
        <p:nvGrpSpPr>
          <p:cNvPr id="604171" name="Group 11">
            <a:extLst>
              <a:ext uri="{FF2B5EF4-FFF2-40B4-BE49-F238E27FC236}">
                <a16:creationId xmlns:a16="http://schemas.microsoft.com/office/drawing/2014/main" id="{E19FEB54-D881-4142-8653-DE042CF104D2}"/>
              </a:ext>
            </a:extLst>
          </p:cNvPr>
          <p:cNvGrpSpPr>
            <a:grpSpLocks/>
          </p:cNvGrpSpPr>
          <p:nvPr/>
        </p:nvGrpSpPr>
        <p:grpSpPr bwMode="auto">
          <a:xfrm>
            <a:off x="8147050" y="4984750"/>
            <a:ext cx="195263" cy="206375"/>
            <a:chOff x="4316" y="874"/>
            <a:chExt cx="169" cy="813"/>
          </a:xfrm>
        </p:grpSpPr>
        <p:sp>
          <p:nvSpPr>
            <p:cNvPr id="604172" name="Rectangle 12">
              <a:extLst>
                <a:ext uri="{FF2B5EF4-FFF2-40B4-BE49-F238E27FC236}">
                  <a16:creationId xmlns:a16="http://schemas.microsoft.com/office/drawing/2014/main" id="{8E1CEDBC-92DC-8E4A-B26F-38462D21DEB5}"/>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4173" name="Rectangle 13">
              <a:extLst>
                <a:ext uri="{FF2B5EF4-FFF2-40B4-BE49-F238E27FC236}">
                  <a16:creationId xmlns:a16="http://schemas.microsoft.com/office/drawing/2014/main" id="{185F0B99-AFB1-004C-8D98-D4246BCA6FA0}"/>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sp>
        <p:nvSpPr>
          <p:cNvPr id="604174" name="Rectangle 14">
            <a:extLst>
              <a:ext uri="{FF2B5EF4-FFF2-40B4-BE49-F238E27FC236}">
                <a16:creationId xmlns:a16="http://schemas.microsoft.com/office/drawing/2014/main" id="{A7A56F4F-5964-A94A-A8B9-41F375F8D44A}"/>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4175" name="Rectangle 15">
            <a:extLst>
              <a:ext uri="{FF2B5EF4-FFF2-40B4-BE49-F238E27FC236}">
                <a16:creationId xmlns:a16="http://schemas.microsoft.com/office/drawing/2014/main" id="{572225F0-7AF7-0D44-9016-799AE46FE4BA}"/>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04176" name="Picture 16">
            <a:extLst>
              <a:ext uri="{FF2B5EF4-FFF2-40B4-BE49-F238E27FC236}">
                <a16:creationId xmlns:a16="http://schemas.microsoft.com/office/drawing/2014/main" id="{BE488A70-08FE-E54B-9F22-ADE5C0895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04177" name="Picture 17">
            <a:extLst>
              <a:ext uri="{FF2B5EF4-FFF2-40B4-BE49-F238E27FC236}">
                <a16:creationId xmlns:a16="http://schemas.microsoft.com/office/drawing/2014/main" id="{3E161AA9-EBBB-9344-BCF1-3387DA869B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04178" name="Picture 18">
            <a:extLst>
              <a:ext uri="{FF2B5EF4-FFF2-40B4-BE49-F238E27FC236}">
                <a16:creationId xmlns:a16="http://schemas.microsoft.com/office/drawing/2014/main" id="{EAB51DE5-3944-EF4F-A7A8-7552E8E62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04179" name="Picture 19">
            <a:extLst>
              <a:ext uri="{FF2B5EF4-FFF2-40B4-BE49-F238E27FC236}">
                <a16:creationId xmlns:a16="http://schemas.microsoft.com/office/drawing/2014/main" id="{4335FE44-B200-A34D-BA3A-5193A922D8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04180" name="Picture 20">
            <a:extLst>
              <a:ext uri="{FF2B5EF4-FFF2-40B4-BE49-F238E27FC236}">
                <a16:creationId xmlns:a16="http://schemas.microsoft.com/office/drawing/2014/main" id="{0675DDAD-C22A-894F-A0B8-86C5D5203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04181" name="Picture 21">
            <a:extLst>
              <a:ext uri="{FF2B5EF4-FFF2-40B4-BE49-F238E27FC236}">
                <a16:creationId xmlns:a16="http://schemas.microsoft.com/office/drawing/2014/main" id="{C7A137EA-6706-8C4A-8250-BD874FA63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pic>
        <p:nvPicPr>
          <p:cNvPr id="604182" name="Picture 22">
            <a:extLst>
              <a:ext uri="{FF2B5EF4-FFF2-40B4-BE49-F238E27FC236}">
                <a16:creationId xmlns:a16="http://schemas.microsoft.com/office/drawing/2014/main" id="{E8911C62-4862-E645-946D-860A568EA1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04183" name="Picture 23">
            <a:extLst>
              <a:ext uri="{FF2B5EF4-FFF2-40B4-BE49-F238E27FC236}">
                <a16:creationId xmlns:a16="http://schemas.microsoft.com/office/drawing/2014/main" id="{21DA7772-7D06-6A48-A5CB-5257B78C8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04184" name="Picture 24">
            <a:extLst>
              <a:ext uri="{FF2B5EF4-FFF2-40B4-BE49-F238E27FC236}">
                <a16:creationId xmlns:a16="http://schemas.microsoft.com/office/drawing/2014/main" id="{B3ABA0FD-3B14-9745-930C-E57A76BC5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4185" name="Picture 25">
            <a:extLst>
              <a:ext uri="{FF2B5EF4-FFF2-40B4-BE49-F238E27FC236}">
                <a16:creationId xmlns:a16="http://schemas.microsoft.com/office/drawing/2014/main" id="{CF8D9955-EACC-6A47-94CB-363FC6039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04186" name="Picture 26">
            <a:extLst>
              <a:ext uri="{FF2B5EF4-FFF2-40B4-BE49-F238E27FC236}">
                <a16:creationId xmlns:a16="http://schemas.microsoft.com/office/drawing/2014/main" id="{A2C062AD-5931-684D-8B21-78AA4F951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pic>
        <p:nvPicPr>
          <p:cNvPr id="604187" name="Picture 27">
            <a:extLst>
              <a:ext uri="{FF2B5EF4-FFF2-40B4-BE49-F238E27FC236}">
                <a16:creationId xmlns:a16="http://schemas.microsoft.com/office/drawing/2014/main" id="{BFDCCCA6-72B5-B740-9D84-0D9AD016A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4188" name="Picture 28">
            <a:extLst>
              <a:ext uri="{FF2B5EF4-FFF2-40B4-BE49-F238E27FC236}">
                <a16:creationId xmlns:a16="http://schemas.microsoft.com/office/drawing/2014/main" id="{DFD178EC-3C07-FF4C-B88B-6058D2AF3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04189" name="Picture 29">
            <a:extLst>
              <a:ext uri="{FF2B5EF4-FFF2-40B4-BE49-F238E27FC236}">
                <a16:creationId xmlns:a16="http://schemas.microsoft.com/office/drawing/2014/main" id="{DEF2537B-1B80-9547-AE04-117E6AE5D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5129213" y="2139950"/>
            <a:ext cx="301625" cy="4479925"/>
          </a:xfrm>
          <a:prstGeom prst="rect">
            <a:avLst/>
          </a:prstGeom>
          <a:noFill/>
          <a:extLst>
            <a:ext uri="{909E8E84-426E-40DD-AFC4-6F175D3DCCD1}">
              <a14:hiddenFill xmlns:a14="http://schemas.microsoft.com/office/drawing/2010/main">
                <a:solidFill>
                  <a:srgbClr val="FFFFFF"/>
                </a:solidFill>
              </a14:hiddenFill>
            </a:ext>
          </a:extLst>
        </p:spPr>
      </p:pic>
      <p:sp>
        <p:nvSpPr>
          <p:cNvPr id="604190" name="AutoShape 30">
            <a:extLst>
              <a:ext uri="{FF2B5EF4-FFF2-40B4-BE49-F238E27FC236}">
                <a16:creationId xmlns:a16="http://schemas.microsoft.com/office/drawing/2014/main" id="{1D4D93C7-B57B-DF49-8175-3CBFA7FCD320}"/>
              </a:ext>
            </a:extLst>
          </p:cNvPr>
          <p:cNvSpPr>
            <a:spLocks noChangeArrowheads="1"/>
          </p:cNvSpPr>
          <p:nvPr/>
        </p:nvSpPr>
        <p:spPr bwMode="auto">
          <a:xfrm>
            <a:off x="5588000" y="3214688"/>
            <a:ext cx="1511300" cy="1524000"/>
          </a:xfrm>
          <a:prstGeom prst="leftRightArrow">
            <a:avLst>
              <a:gd name="adj1" fmla="val 54583"/>
              <a:gd name="adj2" fmla="val 29866"/>
            </a:avLst>
          </a:prstGeom>
          <a:gradFill rotWithShape="0">
            <a:gsLst>
              <a:gs pos="0">
                <a:srgbClr val="FC030C"/>
              </a:gs>
              <a:gs pos="50000">
                <a:srgbClr val="FC030C">
                  <a:gamma/>
                  <a:shade val="0"/>
                  <a:invGamma/>
                </a:srgbClr>
              </a:gs>
              <a:gs pos="100000">
                <a:srgbClr val="FC030C"/>
              </a:gs>
            </a:gsLst>
            <a:lin ang="5400000" scaled="1"/>
          </a:gradFill>
          <a:ln w="38100">
            <a:solidFill>
              <a:schemeClr val="tx1"/>
            </a:solidFill>
            <a:miter lim="800000"/>
            <a:headEnd/>
            <a:tailEnd/>
          </a:ln>
          <a:effectLst>
            <a:outerShdw dist="117088" dir="2963922" algn="ctr" rotWithShape="0">
              <a:schemeClr val="bg2"/>
            </a:outerShdw>
          </a:effectLst>
        </p:spPr>
        <p:txBody>
          <a:bodyPr wrap="none" anchor="ctr"/>
          <a:lstStyle/>
          <a:p>
            <a:endParaRPr lang="en-US"/>
          </a:p>
        </p:txBody>
      </p:sp>
      <p:sp>
        <p:nvSpPr>
          <p:cNvPr id="604191" name="Text Box 31">
            <a:extLst>
              <a:ext uri="{FF2B5EF4-FFF2-40B4-BE49-F238E27FC236}">
                <a16:creationId xmlns:a16="http://schemas.microsoft.com/office/drawing/2014/main" id="{F2DF08DC-3DDA-9B4E-B488-50F4B87EEA88}"/>
              </a:ext>
            </a:extLst>
          </p:cNvPr>
          <p:cNvSpPr txBox="1">
            <a:spLocks noChangeArrowheads="1"/>
          </p:cNvSpPr>
          <p:nvPr/>
        </p:nvSpPr>
        <p:spPr bwMode="auto">
          <a:xfrm>
            <a:off x="6011863" y="3629025"/>
            <a:ext cx="704850" cy="6588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0">
                <a:solidFill>
                  <a:schemeClr val="tx2"/>
                </a:solidFill>
              </a:rPr>
              <a:t>5</a:t>
            </a:r>
          </a:p>
        </p:txBody>
      </p:sp>
      <p:pic>
        <p:nvPicPr>
          <p:cNvPr id="604192" name="Picture 32">
            <a:extLst>
              <a:ext uri="{FF2B5EF4-FFF2-40B4-BE49-F238E27FC236}">
                <a16:creationId xmlns:a16="http://schemas.microsoft.com/office/drawing/2014/main" id="{184A28F6-1DD0-F644-A70E-BACBB6C33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04193" name="AutoShape 33">
            <a:extLst>
              <a:ext uri="{FF2B5EF4-FFF2-40B4-BE49-F238E27FC236}">
                <a16:creationId xmlns:a16="http://schemas.microsoft.com/office/drawing/2014/main" id="{5215BD0B-9E5A-5641-8D1E-0DD98A5D95CA}"/>
              </a:ext>
            </a:extLst>
          </p:cNvPr>
          <p:cNvSpPr>
            <a:spLocks noChangeArrowheads="1"/>
          </p:cNvSpPr>
          <p:nvPr/>
        </p:nvSpPr>
        <p:spPr bwMode="auto">
          <a:xfrm>
            <a:off x="1951038" y="3209925"/>
            <a:ext cx="3382962" cy="1524000"/>
          </a:xfrm>
          <a:prstGeom prst="leftRightArrow">
            <a:avLst>
              <a:gd name="adj1" fmla="val 50000"/>
              <a:gd name="adj2" fmla="val 44396"/>
            </a:avLst>
          </a:prstGeom>
          <a:gradFill rotWithShape="0">
            <a:gsLst>
              <a:gs pos="0">
                <a:schemeClr val="accent1"/>
              </a:gs>
              <a:gs pos="50000">
                <a:schemeClr val="accent1">
                  <a:gamma/>
                  <a:shade val="0"/>
                  <a:invGamma/>
                </a:schemeClr>
              </a:gs>
              <a:gs pos="100000">
                <a:schemeClr val="accent1"/>
              </a:gs>
            </a:gsLst>
            <a:lin ang="5400000" scaled="1"/>
          </a:gradFill>
          <a:ln w="28575">
            <a:solidFill>
              <a:schemeClr val="tx1"/>
            </a:solidFill>
            <a:miter lim="800000"/>
            <a:headEnd/>
            <a:tailEnd/>
          </a:ln>
          <a:effectLst>
            <a:outerShdw dist="102391" dir="1784693" algn="ctr" rotWithShape="0">
              <a:schemeClr val="bg2"/>
            </a:outerShdw>
          </a:effectLst>
        </p:spPr>
        <p:txBody>
          <a:bodyPr wrap="none" anchor="ctr"/>
          <a:lstStyle/>
          <a:p>
            <a:endParaRPr lang="en-US"/>
          </a:p>
        </p:txBody>
      </p:sp>
      <p:sp>
        <p:nvSpPr>
          <p:cNvPr id="604194" name="Text Box 34">
            <a:extLst>
              <a:ext uri="{FF2B5EF4-FFF2-40B4-BE49-F238E27FC236}">
                <a16:creationId xmlns:a16="http://schemas.microsoft.com/office/drawing/2014/main" id="{B61A1C21-C77C-0E43-97BE-F8586FA97510}"/>
              </a:ext>
            </a:extLst>
          </p:cNvPr>
          <p:cNvSpPr txBox="1">
            <a:spLocks noChangeArrowheads="1"/>
          </p:cNvSpPr>
          <p:nvPr/>
        </p:nvSpPr>
        <p:spPr bwMode="auto">
          <a:xfrm>
            <a:off x="3390900" y="3616325"/>
            <a:ext cx="704850" cy="6588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b="0">
                <a:solidFill>
                  <a:schemeClr val="tx2"/>
                </a:solidFill>
              </a:rPr>
              <a:t>10</a:t>
            </a:r>
          </a:p>
        </p:txBody>
      </p:sp>
      <p:grpSp>
        <p:nvGrpSpPr>
          <p:cNvPr id="604195" name="Group 35">
            <a:extLst>
              <a:ext uri="{FF2B5EF4-FFF2-40B4-BE49-F238E27FC236}">
                <a16:creationId xmlns:a16="http://schemas.microsoft.com/office/drawing/2014/main" id="{33D893BE-11BD-0347-BD67-8AC10DD5CC5C}"/>
              </a:ext>
            </a:extLst>
          </p:cNvPr>
          <p:cNvGrpSpPr>
            <a:grpSpLocks/>
          </p:cNvGrpSpPr>
          <p:nvPr/>
        </p:nvGrpSpPr>
        <p:grpSpPr bwMode="auto">
          <a:xfrm>
            <a:off x="1949450" y="2236788"/>
            <a:ext cx="5273675" cy="3898900"/>
            <a:chOff x="1228" y="1409"/>
            <a:chExt cx="3322" cy="2456"/>
          </a:xfrm>
        </p:grpSpPr>
        <p:grpSp>
          <p:nvGrpSpPr>
            <p:cNvPr id="604196" name="Group 36">
              <a:extLst>
                <a:ext uri="{FF2B5EF4-FFF2-40B4-BE49-F238E27FC236}">
                  <a16:creationId xmlns:a16="http://schemas.microsoft.com/office/drawing/2014/main" id="{FA09FF3F-677F-734B-A456-D8331E707ED5}"/>
                </a:ext>
              </a:extLst>
            </p:cNvPr>
            <p:cNvGrpSpPr>
              <a:grpSpLocks/>
            </p:cNvGrpSpPr>
            <p:nvPr/>
          </p:nvGrpSpPr>
          <p:grpSpPr bwMode="auto">
            <a:xfrm>
              <a:off x="1228" y="1409"/>
              <a:ext cx="3303" cy="119"/>
              <a:chOff x="1206" y="1392"/>
              <a:chExt cx="3303" cy="119"/>
            </a:xfrm>
          </p:grpSpPr>
          <p:sp>
            <p:nvSpPr>
              <p:cNvPr id="604197" name="AutoShape 37" descr="Cork">
                <a:extLst>
                  <a:ext uri="{FF2B5EF4-FFF2-40B4-BE49-F238E27FC236}">
                    <a16:creationId xmlns:a16="http://schemas.microsoft.com/office/drawing/2014/main" id="{05E5E681-9753-5B4F-9925-B0323F300690}"/>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4198" name="AutoShape 38" descr="Cork">
                <a:extLst>
                  <a:ext uri="{FF2B5EF4-FFF2-40B4-BE49-F238E27FC236}">
                    <a16:creationId xmlns:a16="http://schemas.microsoft.com/office/drawing/2014/main" id="{86AA25B0-F4E1-1F41-B7A9-14C61B65656B}"/>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4199" name="AutoShape 39" descr="Cork">
                <a:extLst>
                  <a:ext uri="{FF2B5EF4-FFF2-40B4-BE49-F238E27FC236}">
                    <a16:creationId xmlns:a16="http://schemas.microsoft.com/office/drawing/2014/main" id="{5AE59EE9-A82F-3F40-9602-767AD6379012}"/>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4200" name="AutoShape 40" descr="Cork">
                <a:extLst>
                  <a:ext uri="{FF2B5EF4-FFF2-40B4-BE49-F238E27FC236}">
                    <a16:creationId xmlns:a16="http://schemas.microsoft.com/office/drawing/2014/main" id="{0FCFF5B9-182E-D049-8BD0-4F16941D8363}"/>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4201" name="AutoShape 41" descr="Cork">
                <a:extLst>
                  <a:ext uri="{FF2B5EF4-FFF2-40B4-BE49-F238E27FC236}">
                    <a16:creationId xmlns:a16="http://schemas.microsoft.com/office/drawing/2014/main" id="{39EDFB9A-9920-964C-B4B9-A15E1CC9B30D}"/>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4202" name="AutoShape 42" descr="Cork">
                <a:extLst>
                  <a:ext uri="{FF2B5EF4-FFF2-40B4-BE49-F238E27FC236}">
                    <a16:creationId xmlns:a16="http://schemas.microsoft.com/office/drawing/2014/main" id="{51B24BF1-9ACC-424D-9509-E44CC1B3F1BE}"/>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4203" name="AutoShape 43" descr="Cork">
                <a:extLst>
                  <a:ext uri="{FF2B5EF4-FFF2-40B4-BE49-F238E27FC236}">
                    <a16:creationId xmlns:a16="http://schemas.microsoft.com/office/drawing/2014/main" id="{135911B8-B4E8-1840-B540-12F4F885AC74}"/>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4204" name="AutoShape 44" descr="Cork">
                <a:extLst>
                  <a:ext uri="{FF2B5EF4-FFF2-40B4-BE49-F238E27FC236}">
                    <a16:creationId xmlns:a16="http://schemas.microsoft.com/office/drawing/2014/main" id="{937A4E64-0664-154D-9AD7-0BD092C36E62}"/>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4205" name="AutoShape 45" descr="Cork">
                <a:extLst>
                  <a:ext uri="{FF2B5EF4-FFF2-40B4-BE49-F238E27FC236}">
                    <a16:creationId xmlns:a16="http://schemas.microsoft.com/office/drawing/2014/main" id="{D0534281-5417-EA44-B13E-060515A819FB}"/>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4206" name="AutoShape 46" descr="Cork">
                <a:extLst>
                  <a:ext uri="{FF2B5EF4-FFF2-40B4-BE49-F238E27FC236}">
                    <a16:creationId xmlns:a16="http://schemas.microsoft.com/office/drawing/2014/main" id="{F0C962FF-6365-784D-BE40-757914AC1897}"/>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4207" name="AutoShape 47" descr="Cork">
                <a:extLst>
                  <a:ext uri="{FF2B5EF4-FFF2-40B4-BE49-F238E27FC236}">
                    <a16:creationId xmlns:a16="http://schemas.microsoft.com/office/drawing/2014/main" id="{7C12531A-4565-DF48-8D77-B3A2A345FCEC}"/>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4208" name="AutoShape 48" descr="Cork">
                <a:extLst>
                  <a:ext uri="{FF2B5EF4-FFF2-40B4-BE49-F238E27FC236}">
                    <a16:creationId xmlns:a16="http://schemas.microsoft.com/office/drawing/2014/main" id="{52B77A66-B610-8741-B9E6-7D88345425AC}"/>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4209" name="AutoShape 49" descr="Cork">
                <a:extLst>
                  <a:ext uri="{FF2B5EF4-FFF2-40B4-BE49-F238E27FC236}">
                    <a16:creationId xmlns:a16="http://schemas.microsoft.com/office/drawing/2014/main" id="{37FD1D9A-6C4A-E548-823B-FAB83CB1FFFA}"/>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4210" name="AutoShape 50" descr="Cork">
                <a:extLst>
                  <a:ext uri="{FF2B5EF4-FFF2-40B4-BE49-F238E27FC236}">
                    <a16:creationId xmlns:a16="http://schemas.microsoft.com/office/drawing/2014/main" id="{9D768A62-ED29-BF4C-B72F-7D7297E4DAE1}"/>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4211" name="AutoShape 51" descr="Cork">
                <a:extLst>
                  <a:ext uri="{FF2B5EF4-FFF2-40B4-BE49-F238E27FC236}">
                    <a16:creationId xmlns:a16="http://schemas.microsoft.com/office/drawing/2014/main" id="{19E3C26B-2676-AA4C-AC69-63B218CC667E}"/>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04212" name="Group 52">
              <a:extLst>
                <a:ext uri="{FF2B5EF4-FFF2-40B4-BE49-F238E27FC236}">
                  <a16:creationId xmlns:a16="http://schemas.microsoft.com/office/drawing/2014/main" id="{9C86D1D1-6A55-764E-AA61-53180DE4D9D4}"/>
                </a:ext>
              </a:extLst>
            </p:cNvPr>
            <p:cNvGrpSpPr>
              <a:grpSpLocks/>
            </p:cNvGrpSpPr>
            <p:nvPr/>
          </p:nvGrpSpPr>
          <p:grpSpPr bwMode="auto">
            <a:xfrm>
              <a:off x="1243" y="3761"/>
              <a:ext cx="3307" cy="104"/>
              <a:chOff x="1231" y="3769"/>
              <a:chExt cx="3307" cy="104"/>
            </a:xfrm>
          </p:grpSpPr>
          <p:sp>
            <p:nvSpPr>
              <p:cNvPr id="604213" name="AutoShape 53" descr="Cork">
                <a:extLst>
                  <a:ext uri="{FF2B5EF4-FFF2-40B4-BE49-F238E27FC236}">
                    <a16:creationId xmlns:a16="http://schemas.microsoft.com/office/drawing/2014/main" id="{5007A1CE-CA32-9541-93E3-781D972EFD72}"/>
                  </a:ext>
                </a:extLst>
              </p:cNvPr>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14" name="AutoShape 54" descr="Cork">
                <a:extLst>
                  <a:ext uri="{FF2B5EF4-FFF2-40B4-BE49-F238E27FC236}">
                    <a16:creationId xmlns:a16="http://schemas.microsoft.com/office/drawing/2014/main" id="{A604119B-2955-3B43-BE30-67802050D549}"/>
                  </a:ext>
                </a:extLst>
              </p:cNvPr>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15" name="AutoShape 55" descr="Cork">
                <a:extLst>
                  <a:ext uri="{FF2B5EF4-FFF2-40B4-BE49-F238E27FC236}">
                    <a16:creationId xmlns:a16="http://schemas.microsoft.com/office/drawing/2014/main" id="{FBE787CC-3D44-A24B-855D-CB54549298FD}"/>
                  </a:ext>
                </a:extLst>
              </p:cNvPr>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16" name="AutoShape 56" descr="Cork">
                <a:extLst>
                  <a:ext uri="{FF2B5EF4-FFF2-40B4-BE49-F238E27FC236}">
                    <a16:creationId xmlns:a16="http://schemas.microsoft.com/office/drawing/2014/main" id="{84CEC4A6-F9FA-3141-B60E-37142915352B}"/>
                  </a:ext>
                </a:extLst>
              </p:cNvPr>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17" name="AutoShape 57" descr="Cork">
                <a:extLst>
                  <a:ext uri="{FF2B5EF4-FFF2-40B4-BE49-F238E27FC236}">
                    <a16:creationId xmlns:a16="http://schemas.microsoft.com/office/drawing/2014/main" id="{82A6C0B4-076C-234E-8D2B-D5CD3012604B}"/>
                  </a:ext>
                </a:extLst>
              </p:cNvPr>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18" name="AutoShape 58" descr="Cork">
                <a:extLst>
                  <a:ext uri="{FF2B5EF4-FFF2-40B4-BE49-F238E27FC236}">
                    <a16:creationId xmlns:a16="http://schemas.microsoft.com/office/drawing/2014/main" id="{676CF208-640C-234A-8ECB-BF2AD8039F3D}"/>
                  </a:ext>
                </a:extLst>
              </p:cNvPr>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19" name="AutoShape 59" descr="Cork">
                <a:extLst>
                  <a:ext uri="{FF2B5EF4-FFF2-40B4-BE49-F238E27FC236}">
                    <a16:creationId xmlns:a16="http://schemas.microsoft.com/office/drawing/2014/main" id="{D9E165C5-F76A-A247-ADCC-6F8585BF8C17}"/>
                  </a:ext>
                </a:extLst>
              </p:cNvPr>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20" name="AutoShape 60" descr="Cork">
                <a:extLst>
                  <a:ext uri="{FF2B5EF4-FFF2-40B4-BE49-F238E27FC236}">
                    <a16:creationId xmlns:a16="http://schemas.microsoft.com/office/drawing/2014/main" id="{04AFF9F4-F5A4-834B-8D1A-D3C2EC73D8A1}"/>
                  </a:ext>
                </a:extLst>
              </p:cNvPr>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21" name="AutoShape 61" descr="Cork">
                <a:extLst>
                  <a:ext uri="{FF2B5EF4-FFF2-40B4-BE49-F238E27FC236}">
                    <a16:creationId xmlns:a16="http://schemas.microsoft.com/office/drawing/2014/main" id="{93347B41-EBBB-BE41-BDDC-ADEA3A608EDE}"/>
                  </a:ext>
                </a:extLst>
              </p:cNvPr>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22" name="AutoShape 62" descr="Cork">
                <a:extLst>
                  <a:ext uri="{FF2B5EF4-FFF2-40B4-BE49-F238E27FC236}">
                    <a16:creationId xmlns:a16="http://schemas.microsoft.com/office/drawing/2014/main" id="{4146A511-90E3-E343-ACBE-92A215BAF815}"/>
                  </a:ext>
                </a:extLst>
              </p:cNvPr>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23" name="AutoShape 63" descr="Cork">
                <a:extLst>
                  <a:ext uri="{FF2B5EF4-FFF2-40B4-BE49-F238E27FC236}">
                    <a16:creationId xmlns:a16="http://schemas.microsoft.com/office/drawing/2014/main" id="{834290E7-719B-CC49-88FE-D8FAED96B700}"/>
                  </a:ext>
                </a:extLst>
              </p:cNvPr>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24" name="AutoShape 64" descr="Cork">
                <a:extLst>
                  <a:ext uri="{FF2B5EF4-FFF2-40B4-BE49-F238E27FC236}">
                    <a16:creationId xmlns:a16="http://schemas.microsoft.com/office/drawing/2014/main" id="{FBFC1B86-CA9B-FA4A-9E45-2158BCA192AA}"/>
                  </a:ext>
                </a:extLst>
              </p:cNvPr>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25" name="AutoShape 65" descr="Cork">
                <a:extLst>
                  <a:ext uri="{FF2B5EF4-FFF2-40B4-BE49-F238E27FC236}">
                    <a16:creationId xmlns:a16="http://schemas.microsoft.com/office/drawing/2014/main" id="{04860F64-61D9-0C41-883A-466D11661A7F}"/>
                  </a:ext>
                </a:extLst>
              </p:cNvPr>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26" name="AutoShape 66" descr="Cork">
                <a:extLst>
                  <a:ext uri="{FF2B5EF4-FFF2-40B4-BE49-F238E27FC236}">
                    <a16:creationId xmlns:a16="http://schemas.microsoft.com/office/drawing/2014/main" id="{36438E0C-CCCE-AF47-B90E-0C9AB5401EB1}"/>
                  </a:ext>
                </a:extLst>
              </p:cNvPr>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4227" name="AutoShape 67" descr="Cork">
                <a:extLst>
                  <a:ext uri="{FF2B5EF4-FFF2-40B4-BE49-F238E27FC236}">
                    <a16:creationId xmlns:a16="http://schemas.microsoft.com/office/drawing/2014/main" id="{D4D0D396-939D-B344-9F20-A78FB7929941}"/>
                  </a:ext>
                </a:extLst>
              </p:cNvPr>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04228" name="Text Box 68">
            <a:extLst>
              <a:ext uri="{FF2B5EF4-FFF2-40B4-BE49-F238E27FC236}">
                <a16:creationId xmlns:a16="http://schemas.microsoft.com/office/drawing/2014/main" id="{CD80E0F5-03D9-9540-A4C0-076A2B5D2F23}"/>
              </a:ext>
            </a:extLst>
          </p:cNvPr>
          <p:cNvSpPr txBox="1">
            <a:spLocks noChangeArrowheads="1"/>
          </p:cNvSpPr>
          <p:nvPr/>
        </p:nvSpPr>
        <p:spPr bwMode="auto">
          <a:xfrm>
            <a:off x="720725" y="349250"/>
            <a:ext cx="7759700" cy="1739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FFEA18"/>
                </a:solidFill>
              </a:rPr>
              <a:t>BAYANGKAN ANDA SEDANG MEMASANG BENANG DI SUATU MESIN TENUNAN...</a:t>
            </a:r>
          </a:p>
        </p:txBody>
      </p:sp>
      <p:sp>
        <p:nvSpPr>
          <p:cNvPr id="604229" name="Text Box 69">
            <a:extLst>
              <a:ext uri="{FF2B5EF4-FFF2-40B4-BE49-F238E27FC236}">
                <a16:creationId xmlns:a16="http://schemas.microsoft.com/office/drawing/2014/main" id="{FBD78236-A466-0347-8B2A-7874BC8BF83F}"/>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4230" name="Rectangle 70">
            <a:extLst>
              <a:ext uri="{FF2B5EF4-FFF2-40B4-BE49-F238E27FC236}">
                <a16:creationId xmlns:a16="http://schemas.microsoft.com/office/drawing/2014/main" id="{D7B8BE17-EEEA-3F45-B82C-ACB8101743CE}"/>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04231" name="Rectangle 71">
            <a:extLst>
              <a:ext uri="{FF2B5EF4-FFF2-40B4-BE49-F238E27FC236}">
                <a16:creationId xmlns:a16="http://schemas.microsoft.com/office/drawing/2014/main" id="{4DB71888-0382-9F40-ACB8-AF873878A810}"/>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76</a:t>
            </a:r>
          </a:p>
        </p:txBody>
      </p:sp>
    </p:spTree>
  </p:cSld>
  <p:clrMapOvr>
    <a:masterClrMapping/>
  </p:clrMapOvr>
  <p:transition spd="med">
    <p:wipe dir="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5186" name="Rectangle 2" descr="Walnut">
            <a:extLst>
              <a:ext uri="{FF2B5EF4-FFF2-40B4-BE49-F238E27FC236}">
                <a16:creationId xmlns:a16="http://schemas.microsoft.com/office/drawing/2014/main" id="{8E5D84B7-2277-7E46-B6D6-5488F6F33138}"/>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05187" name="Group 3">
            <a:extLst>
              <a:ext uri="{FF2B5EF4-FFF2-40B4-BE49-F238E27FC236}">
                <a16:creationId xmlns:a16="http://schemas.microsoft.com/office/drawing/2014/main" id="{FBB38C8E-8498-CC4C-998E-092CCA0DAD1D}"/>
              </a:ext>
            </a:extLst>
          </p:cNvPr>
          <p:cNvGrpSpPr>
            <a:grpSpLocks/>
          </p:cNvGrpSpPr>
          <p:nvPr/>
        </p:nvGrpSpPr>
        <p:grpSpPr bwMode="auto">
          <a:xfrm>
            <a:off x="8147050" y="4984750"/>
            <a:ext cx="195263" cy="206375"/>
            <a:chOff x="4316" y="874"/>
            <a:chExt cx="169" cy="813"/>
          </a:xfrm>
        </p:grpSpPr>
        <p:sp>
          <p:nvSpPr>
            <p:cNvPr id="605188" name="Rectangle 4">
              <a:extLst>
                <a:ext uri="{FF2B5EF4-FFF2-40B4-BE49-F238E27FC236}">
                  <a16:creationId xmlns:a16="http://schemas.microsoft.com/office/drawing/2014/main" id="{DB1AFD0E-4E3C-B448-987B-1828769EFA32}"/>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5189" name="Rectangle 5">
              <a:extLst>
                <a:ext uri="{FF2B5EF4-FFF2-40B4-BE49-F238E27FC236}">
                  <a16:creationId xmlns:a16="http://schemas.microsoft.com/office/drawing/2014/main" id="{184975FD-A30E-314C-A73A-9F710B88B0EB}"/>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grpSp>
        <p:nvGrpSpPr>
          <p:cNvPr id="605190" name="Group 6">
            <a:extLst>
              <a:ext uri="{FF2B5EF4-FFF2-40B4-BE49-F238E27FC236}">
                <a16:creationId xmlns:a16="http://schemas.microsoft.com/office/drawing/2014/main" id="{BA572C7C-6117-3B48-9CD7-CB8B6F0F7B81}"/>
              </a:ext>
            </a:extLst>
          </p:cNvPr>
          <p:cNvGrpSpPr>
            <a:grpSpLocks/>
          </p:cNvGrpSpPr>
          <p:nvPr/>
        </p:nvGrpSpPr>
        <p:grpSpPr bwMode="auto">
          <a:xfrm>
            <a:off x="1627188" y="2182813"/>
            <a:ext cx="6045200" cy="3983037"/>
            <a:chOff x="610" y="1163"/>
            <a:chExt cx="4583" cy="2701"/>
          </a:xfrm>
        </p:grpSpPr>
        <p:sp>
          <p:nvSpPr>
            <p:cNvPr id="605191" name="Rectangle 7" descr="Oak">
              <a:extLst>
                <a:ext uri="{FF2B5EF4-FFF2-40B4-BE49-F238E27FC236}">
                  <a16:creationId xmlns:a16="http://schemas.microsoft.com/office/drawing/2014/main" id="{D94E0460-7FBB-E845-9E32-90FE42267435}"/>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5192" name="Rectangle 8" descr="Oak">
              <a:extLst>
                <a:ext uri="{FF2B5EF4-FFF2-40B4-BE49-F238E27FC236}">
                  <a16:creationId xmlns:a16="http://schemas.microsoft.com/office/drawing/2014/main" id="{7639294C-2892-6646-8561-F5ADBA007314}"/>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5193" name="Rectangle 9" descr="Oak">
              <a:extLst>
                <a:ext uri="{FF2B5EF4-FFF2-40B4-BE49-F238E27FC236}">
                  <a16:creationId xmlns:a16="http://schemas.microsoft.com/office/drawing/2014/main" id="{5A3468E0-8BDD-8646-BBF2-F4F5B47D70A2}"/>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5194" name="Rectangle 10" descr="Oak">
              <a:extLst>
                <a:ext uri="{FF2B5EF4-FFF2-40B4-BE49-F238E27FC236}">
                  <a16:creationId xmlns:a16="http://schemas.microsoft.com/office/drawing/2014/main" id="{A47B5020-4532-8745-B15F-2615173110C3}"/>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grpSp>
      <p:pic>
        <p:nvPicPr>
          <p:cNvPr id="605195" name="Picture 11">
            <a:extLst>
              <a:ext uri="{FF2B5EF4-FFF2-40B4-BE49-F238E27FC236}">
                <a16:creationId xmlns:a16="http://schemas.microsoft.com/office/drawing/2014/main" id="{D89F198A-A0D4-9B49-9490-F45F59571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pic>
        <p:nvPicPr>
          <p:cNvPr id="605196" name="Picture 12">
            <a:extLst>
              <a:ext uri="{FF2B5EF4-FFF2-40B4-BE49-F238E27FC236}">
                <a16:creationId xmlns:a16="http://schemas.microsoft.com/office/drawing/2014/main" id="{334168CB-0A99-0C49-AE57-F37C55D75B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grpSp>
        <p:nvGrpSpPr>
          <p:cNvPr id="605197" name="Group 13">
            <a:extLst>
              <a:ext uri="{FF2B5EF4-FFF2-40B4-BE49-F238E27FC236}">
                <a16:creationId xmlns:a16="http://schemas.microsoft.com/office/drawing/2014/main" id="{E8CC8650-E075-A348-B959-A03CA1747D60}"/>
              </a:ext>
            </a:extLst>
          </p:cNvPr>
          <p:cNvGrpSpPr>
            <a:grpSpLocks/>
          </p:cNvGrpSpPr>
          <p:nvPr/>
        </p:nvGrpSpPr>
        <p:grpSpPr bwMode="auto">
          <a:xfrm>
            <a:off x="8147050" y="4984750"/>
            <a:ext cx="195263" cy="206375"/>
            <a:chOff x="4316" y="874"/>
            <a:chExt cx="169" cy="813"/>
          </a:xfrm>
        </p:grpSpPr>
        <p:sp>
          <p:nvSpPr>
            <p:cNvPr id="605198" name="Rectangle 14">
              <a:extLst>
                <a:ext uri="{FF2B5EF4-FFF2-40B4-BE49-F238E27FC236}">
                  <a16:creationId xmlns:a16="http://schemas.microsoft.com/office/drawing/2014/main" id="{F42121B4-B3D5-7E43-9F0B-3D368B8F3509}"/>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5199" name="Rectangle 15">
              <a:extLst>
                <a:ext uri="{FF2B5EF4-FFF2-40B4-BE49-F238E27FC236}">
                  <a16:creationId xmlns:a16="http://schemas.microsoft.com/office/drawing/2014/main" id="{D02B7CA9-7235-F849-B8C8-DFDF94C7B0CA}"/>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sp>
        <p:nvSpPr>
          <p:cNvPr id="605200" name="Rectangle 16">
            <a:extLst>
              <a:ext uri="{FF2B5EF4-FFF2-40B4-BE49-F238E27FC236}">
                <a16:creationId xmlns:a16="http://schemas.microsoft.com/office/drawing/2014/main" id="{F372C741-7DD4-1D4E-80F5-D4CBE4E4B3BE}"/>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5201" name="Rectangle 17">
            <a:extLst>
              <a:ext uri="{FF2B5EF4-FFF2-40B4-BE49-F238E27FC236}">
                <a16:creationId xmlns:a16="http://schemas.microsoft.com/office/drawing/2014/main" id="{1013F164-9F1F-D041-8DE0-1789E147AC66}"/>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05202" name="Picture 18">
            <a:extLst>
              <a:ext uri="{FF2B5EF4-FFF2-40B4-BE49-F238E27FC236}">
                <a16:creationId xmlns:a16="http://schemas.microsoft.com/office/drawing/2014/main" id="{363EC3A1-B1FA-6249-A422-A59673891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05203" name="Picture 19">
            <a:extLst>
              <a:ext uri="{FF2B5EF4-FFF2-40B4-BE49-F238E27FC236}">
                <a16:creationId xmlns:a16="http://schemas.microsoft.com/office/drawing/2014/main" id="{7E6EBC23-4118-B04D-8F20-A426A4A59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05204" name="Picture 20">
            <a:extLst>
              <a:ext uri="{FF2B5EF4-FFF2-40B4-BE49-F238E27FC236}">
                <a16:creationId xmlns:a16="http://schemas.microsoft.com/office/drawing/2014/main" id="{9B6DE603-6DE8-DC43-9332-9D07B59A0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05205" name="Picture 21">
            <a:extLst>
              <a:ext uri="{FF2B5EF4-FFF2-40B4-BE49-F238E27FC236}">
                <a16:creationId xmlns:a16="http://schemas.microsoft.com/office/drawing/2014/main" id="{BA407B7F-B72B-AE48-8EF9-14968D5BA4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05206" name="Picture 22">
            <a:extLst>
              <a:ext uri="{FF2B5EF4-FFF2-40B4-BE49-F238E27FC236}">
                <a16:creationId xmlns:a16="http://schemas.microsoft.com/office/drawing/2014/main" id="{C90089A8-A88E-CF47-8559-E574F56EA0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05207" name="Picture 23">
            <a:extLst>
              <a:ext uri="{FF2B5EF4-FFF2-40B4-BE49-F238E27FC236}">
                <a16:creationId xmlns:a16="http://schemas.microsoft.com/office/drawing/2014/main" id="{E93B9028-8BCD-AB41-A144-27A13A859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pic>
        <p:nvPicPr>
          <p:cNvPr id="605208" name="Picture 24">
            <a:extLst>
              <a:ext uri="{FF2B5EF4-FFF2-40B4-BE49-F238E27FC236}">
                <a16:creationId xmlns:a16="http://schemas.microsoft.com/office/drawing/2014/main" id="{7F6DE085-B6B7-1247-9F8E-A06120411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05209" name="Picture 25">
            <a:extLst>
              <a:ext uri="{FF2B5EF4-FFF2-40B4-BE49-F238E27FC236}">
                <a16:creationId xmlns:a16="http://schemas.microsoft.com/office/drawing/2014/main" id="{0E367732-0574-3F48-9214-072AB4C7A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05210" name="Picture 26">
            <a:extLst>
              <a:ext uri="{FF2B5EF4-FFF2-40B4-BE49-F238E27FC236}">
                <a16:creationId xmlns:a16="http://schemas.microsoft.com/office/drawing/2014/main" id="{0FA15E60-632F-CF4B-935D-615815CFCB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5211" name="Picture 27">
            <a:extLst>
              <a:ext uri="{FF2B5EF4-FFF2-40B4-BE49-F238E27FC236}">
                <a16:creationId xmlns:a16="http://schemas.microsoft.com/office/drawing/2014/main" id="{854D80B6-484B-D149-B3ED-0551732C21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05212" name="Picture 28">
            <a:extLst>
              <a:ext uri="{FF2B5EF4-FFF2-40B4-BE49-F238E27FC236}">
                <a16:creationId xmlns:a16="http://schemas.microsoft.com/office/drawing/2014/main" id="{DC7174BE-54E3-1640-A955-500945993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pic>
        <p:nvPicPr>
          <p:cNvPr id="605213" name="Picture 29">
            <a:extLst>
              <a:ext uri="{FF2B5EF4-FFF2-40B4-BE49-F238E27FC236}">
                <a16:creationId xmlns:a16="http://schemas.microsoft.com/office/drawing/2014/main" id="{EB59C84D-8139-364A-A1CF-957C11759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5214" name="Picture 30">
            <a:extLst>
              <a:ext uri="{FF2B5EF4-FFF2-40B4-BE49-F238E27FC236}">
                <a16:creationId xmlns:a16="http://schemas.microsoft.com/office/drawing/2014/main" id="{8924715B-4A92-8E43-9C03-E5EE5A29E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grpSp>
        <p:nvGrpSpPr>
          <p:cNvPr id="605215" name="Group 31">
            <a:extLst>
              <a:ext uri="{FF2B5EF4-FFF2-40B4-BE49-F238E27FC236}">
                <a16:creationId xmlns:a16="http://schemas.microsoft.com/office/drawing/2014/main" id="{CBC3BF43-1299-AA49-B016-0A8C0FAB9C38}"/>
              </a:ext>
            </a:extLst>
          </p:cNvPr>
          <p:cNvGrpSpPr>
            <a:grpSpLocks/>
          </p:cNvGrpSpPr>
          <p:nvPr/>
        </p:nvGrpSpPr>
        <p:grpSpPr bwMode="auto">
          <a:xfrm>
            <a:off x="5575300" y="3186113"/>
            <a:ext cx="1795463" cy="1658937"/>
            <a:chOff x="3512" y="2007"/>
            <a:chExt cx="1131" cy="1045"/>
          </a:xfrm>
        </p:grpSpPr>
        <p:sp>
          <p:nvSpPr>
            <p:cNvPr id="605216" name="AutoShape 32">
              <a:extLst>
                <a:ext uri="{FF2B5EF4-FFF2-40B4-BE49-F238E27FC236}">
                  <a16:creationId xmlns:a16="http://schemas.microsoft.com/office/drawing/2014/main" id="{D30DED94-6C62-8946-B70D-6C07E843A333}"/>
                </a:ext>
              </a:extLst>
            </p:cNvPr>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dist="135003" dir="13271156" algn="ctr" rotWithShape="0">
                <a:schemeClr val="bg2"/>
              </a:outerShdw>
            </a:effectLst>
          </p:spPr>
          <p:txBody>
            <a:bodyPr wrap="none" anchor="ctr"/>
            <a:lstStyle/>
            <a:p>
              <a:endParaRPr lang="en-US"/>
            </a:p>
          </p:txBody>
        </p:sp>
        <p:sp>
          <p:nvSpPr>
            <p:cNvPr id="605217" name="Text Box 33">
              <a:extLst>
                <a:ext uri="{FF2B5EF4-FFF2-40B4-BE49-F238E27FC236}">
                  <a16:creationId xmlns:a16="http://schemas.microsoft.com/office/drawing/2014/main" id="{D718CD20-EE76-9245-965E-47BC93B85691}"/>
                </a:ext>
              </a:extLst>
            </p:cNvPr>
            <p:cNvSpPr txBox="1">
              <a:spLocks noChangeArrowheads="1"/>
            </p:cNvSpPr>
            <p:nvPr/>
          </p:nvSpPr>
          <p:spPr bwMode="auto">
            <a:xfrm>
              <a:off x="3637" y="2152"/>
              <a:ext cx="878" cy="518"/>
            </a:xfrm>
            <a:prstGeom prst="rect">
              <a:avLst/>
            </a:prstGeom>
            <a:noFill/>
            <a:ln>
              <a:noFill/>
            </a:ln>
            <a:effectLst>
              <a:outerShdw dist="63500" dir="2212194" algn="ctr" rotWithShape="0">
                <a:srgbClr val="0A0A0A"/>
              </a:outerShdw>
            </a:effectLst>
            <a:extLst>
              <a:ext uri="{909E8E84-426E-40DD-AFC4-6F175D3DCCD1}">
                <a14:hiddenFill xmlns:a14="http://schemas.microsoft.com/office/drawing/2010/main">
                  <a:gradFill rotWithShape="0">
                    <a:gsLst>
                      <a:gs pos="0">
                        <a:srgbClr val="EE0B1B">
                          <a:gamma/>
                          <a:shade val="0"/>
                          <a:invGamma/>
                        </a:srgbClr>
                      </a:gs>
                      <a:gs pos="50000">
                        <a:srgbClr val="EE0B1B"/>
                      </a:gs>
                      <a:gs pos="100000">
                        <a:srgbClr val="EE0B1B">
                          <a:gamma/>
                          <a:shade val="0"/>
                          <a:invGamma/>
                        </a:srgb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1"/>
                  </a:solidFill>
                  <a:latin typeface="Arial" panose="020B0604020202020204" pitchFamily="34" charset="0"/>
                </a:rPr>
                <a:t>AKHIR    JAMAN</a:t>
              </a:r>
              <a:endParaRPr lang="en-US" altLang="en-US" sz="2800">
                <a:solidFill>
                  <a:schemeClr val="tx1"/>
                </a:solidFill>
                <a:latin typeface="Arial" panose="020B0604020202020204" pitchFamily="34" charset="0"/>
              </a:endParaRPr>
            </a:p>
          </p:txBody>
        </p:sp>
      </p:grpSp>
      <p:sp>
        <p:nvSpPr>
          <p:cNvPr id="605218" name="AutoShape 34">
            <a:extLst>
              <a:ext uri="{FF2B5EF4-FFF2-40B4-BE49-F238E27FC236}">
                <a16:creationId xmlns:a16="http://schemas.microsoft.com/office/drawing/2014/main" id="{DA776CBF-668D-F841-9DCA-A745500185B1}"/>
              </a:ext>
            </a:extLst>
          </p:cNvPr>
          <p:cNvSpPr>
            <a:spLocks noChangeArrowheads="1"/>
          </p:cNvSpPr>
          <p:nvPr/>
        </p:nvSpPr>
        <p:spPr bwMode="auto">
          <a:xfrm>
            <a:off x="5127625" y="2081213"/>
            <a:ext cx="390525" cy="4465637"/>
          </a:xfrm>
          <a:prstGeom prst="roundRect">
            <a:avLst>
              <a:gd name="adj" fmla="val 16667"/>
            </a:avLst>
          </a:prstGeom>
          <a:noFill/>
          <a:ln w="28575">
            <a:solidFill>
              <a:srgbClr val="FDDC07"/>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605219" name="Group 35">
            <a:extLst>
              <a:ext uri="{FF2B5EF4-FFF2-40B4-BE49-F238E27FC236}">
                <a16:creationId xmlns:a16="http://schemas.microsoft.com/office/drawing/2014/main" id="{3CCA2DCF-48B9-254A-9D84-15A6E037EBC8}"/>
              </a:ext>
            </a:extLst>
          </p:cNvPr>
          <p:cNvGrpSpPr>
            <a:grpSpLocks/>
          </p:cNvGrpSpPr>
          <p:nvPr/>
        </p:nvGrpSpPr>
        <p:grpSpPr bwMode="auto">
          <a:xfrm>
            <a:off x="1995488" y="2711450"/>
            <a:ext cx="3355975" cy="2798763"/>
            <a:chOff x="1257" y="1708"/>
            <a:chExt cx="2114" cy="1763"/>
          </a:xfrm>
        </p:grpSpPr>
        <p:sp>
          <p:nvSpPr>
            <p:cNvPr id="605220" name="AutoShape 36">
              <a:extLst>
                <a:ext uri="{FF2B5EF4-FFF2-40B4-BE49-F238E27FC236}">
                  <a16:creationId xmlns:a16="http://schemas.microsoft.com/office/drawing/2014/main" id="{9B62A05E-F5BC-964E-B29D-EB6C8384A9E3}"/>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p>
              <a:pPr algn="ctr"/>
              <a:endParaRPr lang="en-US" altLang="en-US" sz="1600" b="0">
                <a:solidFill>
                  <a:schemeClr val="bg2"/>
                </a:solidFill>
              </a:endParaRPr>
            </a:p>
          </p:txBody>
        </p:sp>
        <p:sp>
          <p:nvSpPr>
            <p:cNvPr id="605221" name="Text Box 37">
              <a:extLst>
                <a:ext uri="{FF2B5EF4-FFF2-40B4-BE49-F238E27FC236}">
                  <a16:creationId xmlns:a16="http://schemas.microsoft.com/office/drawing/2014/main" id="{83AF8AC8-B3EC-244E-B75D-0A6BAF82067A}"/>
                </a:ext>
              </a:extLst>
            </p:cNvPr>
            <p:cNvSpPr txBox="1">
              <a:spLocks noChangeArrowheads="1"/>
            </p:cNvSpPr>
            <p:nvPr/>
          </p:nvSpPr>
          <p:spPr bwMode="auto">
            <a:xfrm>
              <a:off x="1394" y="1708"/>
              <a:ext cx="1688" cy="1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50000"/>
                </a:lnSpc>
                <a:spcBef>
                  <a:spcPct val="50000"/>
                </a:spcBef>
              </a:pPr>
              <a:endParaRPr lang="en-US" altLang="en-US" sz="1600">
                <a:latin typeface="Arial" panose="020B0604020202020204" pitchFamily="34" charset="0"/>
              </a:endParaRPr>
            </a:p>
            <a:p>
              <a:pPr>
                <a:lnSpc>
                  <a:spcPct val="50000"/>
                </a:lnSpc>
                <a:spcBef>
                  <a:spcPct val="50000"/>
                </a:spcBef>
              </a:pPr>
              <a:r>
                <a:rPr lang="en-US" altLang="en-US" sz="1600">
                  <a:solidFill>
                    <a:srgbClr val="F09F32"/>
                  </a:solidFill>
                  <a:latin typeface="Arial" panose="020B0604020202020204" pitchFamily="34" charset="0"/>
                </a:rPr>
                <a:t>CIPTAAN</a:t>
              </a:r>
              <a:endParaRPr lang="en-US" altLang="en-US" sz="1600">
                <a:latin typeface="Arial" panose="020B0604020202020204" pitchFamily="34" charset="0"/>
              </a:endParaRPr>
            </a:p>
            <a:p>
              <a:pPr>
                <a:lnSpc>
                  <a:spcPct val="50000"/>
                </a:lnSpc>
                <a:spcBef>
                  <a:spcPct val="50000"/>
                </a:spcBef>
              </a:pPr>
              <a:r>
                <a:rPr lang="en-US" altLang="en-US" sz="1600">
                  <a:solidFill>
                    <a:srgbClr val="FC030C"/>
                  </a:solidFill>
                  <a:latin typeface="Arial" panose="020B0604020202020204" pitchFamily="34" charset="0"/>
                </a:rPr>
                <a:t>   ABRAHAM</a:t>
              </a:r>
            </a:p>
            <a:p>
              <a:pPr>
                <a:lnSpc>
                  <a:spcPct val="50000"/>
                </a:lnSpc>
                <a:spcBef>
                  <a:spcPct val="50000"/>
                </a:spcBef>
              </a:pPr>
              <a:r>
                <a:rPr lang="en-US" altLang="en-US" sz="1600">
                  <a:solidFill>
                    <a:srgbClr val="FC030C"/>
                  </a:solidFill>
                  <a:latin typeface="Arial" panose="020B0604020202020204" pitchFamily="34" charset="0"/>
                </a:rPr>
                <a:t>     YUSUF</a:t>
              </a:r>
            </a:p>
            <a:p>
              <a:pPr>
                <a:lnSpc>
                  <a:spcPct val="50000"/>
                </a:lnSpc>
                <a:spcBef>
                  <a:spcPct val="50000"/>
                </a:spcBef>
              </a:pPr>
              <a:r>
                <a:rPr lang="en-US" altLang="en-US" sz="1600">
                  <a:solidFill>
                    <a:srgbClr val="FC030C"/>
                  </a:solidFill>
                  <a:latin typeface="Arial" panose="020B0604020202020204" pitchFamily="34" charset="0"/>
                </a:rPr>
                <a:t>        MUSA</a:t>
              </a:r>
            </a:p>
            <a:p>
              <a:pPr>
                <a:lnSpc>
                  <a:spcPct val="50000"/>
                </a:lnSpc>
                <a:spcBef>
                  <a:spcPct val="50000"/>
                </a:spcBef>
              </a:pPr>
              <a:r>
                <a:rPr lang="en-US" altLang="en-US" sz="1600">
                  <a:solidFill>
                    <a:srgbClr val="FC030C"/>
                  </a:solidFill>
                  <a:latin typeface="Arial" panose="020B0604020202020204" pitchFamily="34" charset="0"/>
                </a:rPr>
                <a:t>          YOSUA</a:t>
              </a:r>
              <a:endParaRPr lang="en-US" altLang="en-US" sz="1600">
                <a:latin typeface="Arial" panose="020B0604020202020204" pitchFamily="34" charset="0"/>
              </a:endParaRPr>
            </a:p>
            <a:p>
              <a:pPr>
                <a:lnSpc>
                  <a:spcPct val="50000"/>
                </a:lnSpc>
                <a:spcBef>
                  <a:spcPct val="50000"/>
                </a:spcBef>
              </a:pPr>
              <a:r>
                <a:rPr lang="en-US" altLang="en-US" sz="1600">
                  <a:solidFill>
                    <a:srgbClr val="1ADE31"/>
                  </a:solidFill>
                  <a:latin typeface="Arial" panose="020B0604020202020204" pitchFamily="34" charset="0"/>
                </a:rPr>
                <a:t>             ANARKI</a:t>
              </a:r>
            </a:p>
            <a:p>
              <a:pPr>
                <a:lnSpc>
                  <a:spcPct val="50000"/>
                </a:lnSpc>
                <a:spcBef>
                  <a:spcPct val="50000"/>
                </a:spcBef>
              </a:pPr>
              <a:r>
                <a:rPr lang="en-US" altLang="en-US" sz="1600">
                  <a:solidFill>
                    <a:srgbClr val="1ADE31"/>
                  </a:solidFill>
                  <a:latin typeface="Arial" panose="020B0604020202020204" pitchFamily="34" charset="0"/>
                </a:rPr>
                <a:t>                KERAJAAN</a:t>
              </a:r>
            </a:p>
            <a:p>
              <a:pPr>
                <a:lnSpc>
                  <a:spcPct val="50000"/>
                </a:lnSpc>
                <a:spcBef>
                  <a:spcPct val="50000"/>
                </a:spcBef>
              </a:pPr>
              <a:r>
                <a:rPr lang="en-US" altLang="en-US" sz="1600">
                  <a:solidFill>
                    <a:srgbClr val="1ADE31"/>
                  </a:solidFill>
                  <a:latin typeface="Arial" panose="020B0604020202020204" pitchFamily="34" charset="0"/>
                </a:rPr>
                <a:t>                  PEMBUANGA</a:t>
              </a:r>
              <a:endParaRPr lang="en-US" altLang="en-US" sz="1600">
                <a:latin typeface="Arial" panose="020B0604020202020204" pitchFamily="34" charset="0"/>
              </a:endParaRPr>
            </a:p>
            <a:p>
              <a:pPr>
                <a:lnSpc>
                  <a:spcPct val="50000"/>
                </a:lnSpc>
                <a:spcBef>
                  <a:spcPct val="50000"/>
                </a:spcBef>
              </a:pPr>
              <a:r>
                <a:rPr lang="en-US" altLang="en-US" sz="1600">
                  <a:latin typeface="Arial" panose="020B0604020202020204" pitchFamily="34" charset="0"/>
                </a:rPr>
                <a:t>                       SENYAP</a:t>
              </a:r>
            </a:p>
            <a:p>
              <a:pPr>
                <a:lnSpc>
                  <a:spcPct val="50000"/>
                </a:lnSpc>
                <a:spcBef>
                  <a:spcPct val="50000"/>
                </a:spcBef>
              </a:pPr>
              <a:r>
                <a:rPr lang="en-US" altLang="en-US" sz="2000">
                  <a:solidFill>
                    <a:schemeClr val="tx1"/>
                  </a:solidFill>
                  <a:latin typeface="Arial" panose="020B0604020202020204" pitchFamily="34" charset="0"/>
                </a:rPr>
                <a:t>                      YESUS</a:t>
              </a:r>
              <a:endParaRPr lang="en-US" altLang="en-US" sz="1600">
                <a:latin typeface="Arial" panose="020B0604020202020204" pitchFamily="34" charset="0"/>
              </a:endParaRPr>
            </a:p>
          </p:txBody>
        </p:sp>
      </p:grpSp>
      <p:grpSp>
        <p:nvGrpSpPr>
          <p:cNvPr id="605222" name="Group 38">
            <a:extLst>
              <a:ext uri="{FF2B5EF4-FFF2-40B4-BE49-F238E27FC236}">
                <a16:creationId xmlns:a16="http://schemas.microsoft.com/office/drawing/2014/main" id="{3FB60287-459E-5B40-BBCB-11A9FB780ED6}"/>
              </a:ext>
            </a:extLst>
          </p:cNvPr>
          <p:cNvGrpSpPr>
            <a:grpSpLocks/>
          </p:cNvGrpSpPr>
          <p:nvPr/>
        </p:nvGrpSpPr>
        <p:grpSpPr bwMode="auto">
          <a:xfrm>
            <a:off x="1949450" y="2236788"/>
            <a:ext cx="5273675" cy="3898900"/>
            <a:chOff x="1228" y="1409"/>
            <a:chExt cx="3322" cy="2456"/>
          </a:xfrm>
        </p:grpSpPr>
        <p:grpSp>
          <p:nvGrpSpPr>
            <p:cNvPr id="605223" name="Group 39">
              <a:extLst>
                <a:ext uri="{FF2B5EF4-FFF2-40B4-BE49-F238E27FC236}">
                  <a16:creationId xmlns:a16="http://schemas.microsoft.com/office/drawing/2014/main" id="{399A91AD-020E-4242-AE54-CE030B65E0E1}"/>
                </a:ext>
              </a:extLst>
            </p:cNvPr>
            <p:cNvGrpSpPr>
              <a:grpSpLocks/>
            </p:cNvGrpSpPr>
            <p:nvPr/>
          </p:nvGrpSpPr>
          <p:grpSpPr bwMode="auto">
            <a:xfrm>
              <a:off x="1228" y="1409"/>
              <a:ext cx="3303" cy="119"/>
              <a:chOff x="1206" y="1392"/>
              <a:chExt cx="3303" cy="119"/>
            </a:xfrm>
          </p:grpSpPr>
          <p:sp>
            <p:nvSpPr>
              <p:cNvPr id="605224" name="AutoShape 40" descr="Cork">
                <a:extLst>
                  <a:ext uri="{FF2B5EF4-FFF2-40B4-BE49-F238E27FC236}">
                    <a16:creationId xmlns:a16="http://schemas.microsoft.com/office/drawing/2014/main" id="{395B15C8-80FA-2B40-8897-CC6333FAA660}"/>
                  </a:ext>
                </a:extLst>
              </p:cNvPr>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5225" name="AutoShape 41" descr="Cork">
                <a:extLst>
                  <a:ext uri="{FF2B5EF4-FFF2-40B4-BE49-F238E27FC236}">
                    <a16:creationId xmlns:a16="http://schemas.microsoft.com/office/drawing/2014/main" id="{C7DCE26D-B31C-E54F-AAE9-89A924676089}"/>
                  </a:ext>
                </a:extLst>
              </p:cNvPr>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5226" name="AutoShape 42" descr="Cork">
                <a:extLst>
                  <a:ext uri="{FF2B5EF4-FFF2-40B4-BE49-F238E27FC236}">
                    <a16:creationId xmlns:a16="http://schemas.microsoft.com/office/drawing/2014/main" id="{8D12EDE7-C480-4546-8D57-F8F6F2A12888}"/>
                  </a:ext>
                </a:extLst>
              </p:cNvPr>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5227" name="AutoShape 43" descr="Cork">
                <a:extLst>
                  <a:ext uri="{FF2B5EF4-FFF2-40B4-BE49-F238E27FC236}">
                    <a16:creationId xmlns:a16="http://schemas.microsoft.com/office/drawing/2014/main" id="{01B62784-5A9D-5240-B95C-ACD69F4860DF}"/>
                  </a:ext>
                </a:extLst>
              </p:cNvPr>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5228" name="AutoShape 44" descr="Cork">
                <a:extLst>
                  <a:ext uri="{FF2B5EF4-FFF2-40B4-BE49-F238E27FC236}">
                    <a16:creationId xmlns:a16="http://schemas.microsoft.com/office/drawing/2014/main" id="{6F652CD2-72FE-DD43-95B6-8D992BFC3AFE}"/>
                  </a:ext>
                </a:extLst>
              </p:cNvPr>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5229" name="AutoShape 45" descr="Cork">
                <a:extLst>
                  <a:ext uri="{FF2B5EF4-FFF2-40B4-BE49-F238E27FC236}">
                    <a16:creationId xmlns:a16="http://schemas.microsoft.com/office/drawing/2014/main" id="{D312D6EE-F0D0-E049-B100-DDB8818031AA}"/>
                  </a:ext>
                </a:extLst>
              </p:cNvPr>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5230" name="AutoShape 46" descr="Cork">
                <a:extLst>
                  <a:ext uri="{FF2B5EF4-FFF2-40B4-BE49-F238E27FC236}">
                    <a16:creationId xmlns:a16="http://schemas.microsoft.com/office/drawing/2014/main" id="{0BA2C107-CE8A-F340-AD50-CA9FF4B80B21}"/>
                  </a:ext>
                </a:extLst>
              </p:cNvPr>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5231" name="AutoShape 47" descr="Cork">
                <a:extLst>
                  <a:ext uri="{FF2B5EF4-FFF2-40B4-BE49-F238E27FC236}">
                    <a16:creationId xmlns:a16="http://schemas.microsoft.com/office/drawing/2014/main" id="{0C2E3DCD-FDEB-BE40-8156-722D65485C7D}"/>
                  </a:ext>
                </a:extLst>
              </p:cNvPr>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5232" name="AutoShape 48" descr="Cork">
                <a:extLst>
                  <a:ext uri="{FF2B5EF4-FFF2-40B4-BE49-F238E27FC236}">
                    <a16:creationId xmlns:a16="http://schemas.microsoft.com/office/drawing/2014/main" id="{8AD07C76-1103-7D4F-B224-B580D0574B2F}"/>
                  </a:ext>
                </a:extLst>
              </p:cNvPr>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5233" name="AutoShape 49" descr="Cork">
                <a:extLst>
                  <a:ext uri="{FF2B5EF4-FFF2-40B4-BE49-F238E27FC236}">
                    <a16:creationId xmlns:a16="http://schemas.microsoft.com/office/drawing/2014/main" id="{78CCB21B-4C97-734A-BCB4-F3CA0FB099A7}"/>
                  </a:ext>
                </a:extLst>
              </p:cNvPr>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5234" name="AutoShape 50" descr="Cork">
                <a:extLst>
                  <a:ext uri="{FF2B5EF4-FFF2-40B4-BE49-F238E27FC236}">
                    <a16:creationId xmlns:a16="http://schemas.microsoft.com/office/drawing/2014/main" id="{D50CD950-434E-CA4B-82C5-138352674749}"/>
                  </a:ext>
                </a:extLst>
              </p:cNvPr>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5235" name="AutoShape 51" descr="Cork">
                <a:extLst>
                  <a:ext uri="{FF2B5EF4-FFF2-40B4-BE49-F238E27FC236}">
                    <a16:creationId xmlns:a16="http://schemas.microsoft.com/office/drawing/2014/main" id="{D8DDD60E-E95E-2740-980D-4570D83D63E1}"/>
                  </a:ext>
                </a:extLst>
              </p:cNvPr>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5236" name="AutoShape 52" descr="Cork">
                <a:extLst>
                  <a:ext uri="{FF2B5EF4-FFF2-40B4-BE49-F238E27FC236}">
                    <a16:creationId xmlns:a16="http://schemas.microsoft.com/office/drawing/2014/main" id="{899AD427-12C4-064B-B622-FB3A79ADB690}"/>
                  </a:ext>
                </a:extLst>
              </p:cNvPr>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5237" name="AutoShape 53" descr="Cork">
                <a:extLst>
                  <a:ext uri="{FF2B5EF4-FFF2-40B4-BE49-F238E27FC236}">
                    <a16:creationId xmlns:a16="http://schemas.microsoft.com/office/drawing/2014/main" id="{183BB1EB-7AE7-E74F-9BCA-FA2E30F56392}"/>
                  </a:ext>
                </a:extLst>
              </p:cNvPr>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5238" name="AutoShape 54" descr="Cork">
                <a:extLst>
                  <a:ext uri="{FF2B5EF4-FFF2-40B4-BE49-F238E27FC236}">
                    <a16:creationId xmlns:a16="http://schemas.microsoft.com/office/drawing/2014/main" id="{A0306185-CECB-744B-8BB5-6C2117EA70DF}"/>
                  </a:ext>
                </a:extLst>
              </p:cNvPr>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05239" name="Group 55">
              <a:extLst>
                <a:ext uri="{FF2B5EF4-FFF2-40B4-BE49-F238E27FC236}">
                  <a16:creationId xmlns:a16="http://schemas.microsoft.com/office/drawing/2014/main" id="{9CC16A64-7879-B441-A453-16F6F905E398}"/>
                </a:ext>
              </a:extLst>
            </p:cNvPr>
            <p:cNvGrpSpPr>
              <a:grpSpLocks/>
            </p:cNvGrpSpPr>
            <p:nvPr/>
          </p:nvGrpSpPr>
          <p:grpSpPr bwMode="auto">
            <a:xfrm>
              <a:off x="1243" y="3761"/>
              <a:ext cx="3307" cy="104"/>
              <a:chOff x="1231" y="3769"/>
              <a:chExt cx="3307" cy="104"/>
            </a:xfrm>
          </p:grpSpPr>
          <p:sp>
            <p:nvSpPr>
              <p:cNvPr id="605240" name="AutoShape 56" descr="Cork">
                <a:extLst>
                  <a:ext uri="{FF2B5EF4-FFF2-40B4-BE49-F238E27FC236}">
                    <a16:creationId xmlns:a16="http://schemas.microsoft.com/office/drawing/2014/main" id="{CA730812-DFC5-1242-84E2-C530AA75B758}"/>
                  </a:ext>
                </a:extLst>
              </p:cNvPr>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41" name="AutoShape 57" descr="Cork">
                <a:extLst>
                  <a:ext uri="{FF2B5EF4-FFF2-40B4-BE49-F238E27FC236}">
                    <a16:creationId xmlns:a16="http://schemas.microsoft.com/office/drawing/2014/main" id="{FFC3CF05-12C0-BD45-BBF3-F28BF43BB439}"/>
                  </a:ext>
                </a:extLst>
              </p:cNvPr>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42" name="AutoShape 58" descr="Cork">
                <a:extLst>
                  <a:ext uri="{FF2B5EF4-FFF2-40B4-BE49-F238E27FC236}">
                    <a16:creationId xmlns:a16="http://schemas.microsoft.com/office/drawing/2014/main" id="{BB8F7102-0589-3642-991E-DE8FCFFD314B}"/>
                  </a:ext>
                </a:extLst>
              </p:cNvPr>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43" name="AutoShape 59" descr="Cork">
                <a:extLst>
                  <a:ext uri="{FF2B5EF4-FFF2-40B4-BE49-F238E27FC236}">
                    <a16:creationId xmlns:a16="http://schemas.microsoft.com/office/drawing/2014/main" id="{3E0F919A-BD15-4C4F-A276-5B046D463497}"/>
                  </a:ext>
                </a:extLst>
              </p:cNvPr>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44" name="AutoShape 60" descr="Cork">
                <a:extLst>
                  <a:ext uri="{FF2B5EF4-FFF2-40B4-BE49-F238E27FC236}">
                    <a16:creationId xmlns:a16="http://schemas.microsoft.com/office/drawing/2014/main" id="{C8A63026-4BF7-DC41-A7B8-47F03FE18179}"/>
                  </a:ext>
                </a:extLst>
              </p:cNvPr>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45" name="AutoShape 61" descr="Cork">
                <a:extLst>
                  <a:ext uri="{FF2B5EF4-FFF2-40B4-BE49-F238E27FC236}">
                    <a16:creationId xmlns:a16="http://schemas.microsoft.com/office/drawing/2014/main" id="{662DB8AA-BDF5-014C-ADB4-2C1FF32E941E}"/>
                  </a:ext>
                </a:extLst>
              </p:cNvPr>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46" name="AutoShape 62" descr="Cork">
                <a:extLst>
                  <a:ext uri="{FF2B5EF4-FFF2-40B4-BE49-F238E27FC236}">
                    <a16:creationId xmlns:a16="http://schemas.microsoft.com/office/drawing/2014/main" id="{40FD1273-1A92-1244-8447-0F9380EBAD4F}"/>
                  </a:ext>
                </a:extLst>
              </p:cNvPr>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47" name="AutoShape 63" descr="Cork">
                <a:extLst>
                  <a:ext uri="{FF2B5EF4-FFF2-40B4-BE49-F238E27FC236}">
                    <a16:creationId xmlns:a16="http://schemas.microsoft.com/office/drawing/2014/main" id="{707C32F6-62E4-6543-A290-CFEF82DF7283}"/>
                  </a:ext>
                </a:extLst>
              </p:cNvPr>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48" name="AutoShape 64" descr="Cork">
                <a:extLst>
                  <a:ext uri="{FF2B5EF4-FFF2-40B4-BE49-F238E27FC236}">
                    <a16:creationId xmlns:a16="http://schemas.microsoft.com/office/drawing/2014/main" id="{83B9F6BC-2E09-8D49-A9A6-CD1E1259E434}"/>
                  </a:ext>
                </a:extLst>
              </p:cNvPr>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49" name="AutoShape 65" descr="Cork">
                <a:extLst>
                  <a:ext uri="{FF2B5EF4-FFF2-40B4-BE49-F238E27FC236}">
                    <a16:creationId xmlns:a16="http://schemas.microsoft.com/office/drawing/2014/main" id="{5B456902-4FF8-F943-B9DE-2F6187309229}"/>
                  </a:ext>
                </a:extLst>
              </p:cNvPr>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50" name="AutoShape 66" descr="Cork">
                <a:extLst>
                  <a:ext uri="{FF2B5EF4-FFF2-40B4-BE49-F238E27FC236}">
                    <a16:creationId xmlns:a16="http://schemas.microsoft.com/office/drawing/2014/main" id="{F97DC0B7-0088-8C4B-B283-8375586337BE}"/>
                  </a:ext>
                </a:extLst>
              </p:cNvPr>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51" name="AutoShape 67" descr="Cork">
                <a:extLst>
                  <a:ext uri="{FF2B5EF4-FFF2-40B4-BE49-F238E27FC236}">
                    <a16:creationId xmlns:a16="http://schemas.microsoft.com/office/drawing/2014/main" id="{1C62C1DE-15E7-DE49-83E8-84E4546B430C}"/>
                  </a:ext>
                </a:extLst>
              </p:cNvPr>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52" name="AutoShape 68" descr="Cork">
                <a:extLst>
                  <a:ext uri="{FF2B5EF4-FFF2-40B4-BE49-F238E27FC236}">
                    <a16:creationId xmlns:a16="http://schemas.microsoft.com/office/drawing/2014/main" id="{F161EE0B-2FE7-3846-9FC5-5B40730557BE}"/>
                  </a:ext>
                </a:extLst>
              </p:cNvPr>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53" name="AutoShape 69" descr="Cork">
                <a:extLst>
                  <a:ext uri="{FF2B5EF4-FFF2-40B4-BE49-F238E27FC236}">
                    <a16:creationId xmlns:a16="http://schemas.microsoft.com/office/drawing/2014/main" id="{6681BF41-F4FE-D749-95C8-F866CBCD41E3}"/>
                  </a:ext>
                </a:extLst>
              </p:cNvPr>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5254" name="AutoShape 70" descr="Cork">
                <a:extLst>
                  <a:ext uri="{FF2B5EF4-FFF2-40B4-BE49-F238E27FC236}">
                    <a16:creationId xmlns:a16="http://schemas.microsoft.com/office/drawing/2014/main" id="{436B4833-067D-8546-8A02-AE9821063B27}"/>
                  </a:ext>
                </a:extLst>
              </p:cNvPr>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05255" name="Text Box 71">
            <a:extLst>
              <a:ext uri="{FF2B5EF4-FFF2-40B4-BE49-F238E27FC236}">
                <a16:creationId xmlns:a16="http://schemas.microsoft.com/office/drawing/2014/main" id="{2F72E98B-AD10-434C-B398-BFB882D554C7}"/>
              </a:ext>
            </a:extLst>
          </p:cNvPr>
          <p:cNvSpPr txBox="1">
            <a:spLocks noChangeArrowheads="1"/>
          </p:cNvSpPr>
          <p:nvPr/>
        </p:nvSpPr>
        <p:spPr bwMode="auto">
          <a:xfrm>
            <a:off x="720725" y="349250"/>
            <a:ext cx="7759700" cy="1739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FFEA18"/>
                </a:solidFill>
              </a:rPr>
              <a:t>BAYANGKAN ANDA SEDANG MEMASANG BENANG DI SUATU MESIN TENUNAN...</a:t>
            </a:r>
          </a:p>
        </p:txBody>
      </p:sp>
      <p:sp>
        <p:nvSpPr>
          <p:cNvPr id="605256" name="Text Box 72">
            <a:extLst>
              <a:ext uri="{FF2B5EF4-FFF2-40B4-BE49-F238E27FC236}">
                <a16:creationId xmlns:a16="http://schemas.microsoft.com/office/drawing/2014/main" id="{E70F0052-0C1B-8F4B-A835-A67E29569B0C}"/>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5257" name="Rectangle 73">
            <a:extLst>
              <a:ext uri="{FF2B5EF4-FFF2-40B4-BE49-F238E27FC236}">
                <a16:creationId xmlns:a16="http://schemas.microsoft.com/office/drawing/2014/main" id="{8D7EEEBB-750D-8A4F-9437-7EA4AFDB6C94}"/>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05258" name="Rectangle 74">
            <a:extLst>
              <a:ext uri="{FF2B5EF4-FFF2-40B4-BE49-F238E27FC236}">
                <a16:creationId xmlns:a16="http://schemas.microsoft.com/office/drawing/2014/main" id="{7AC11F93-CB8F-F349-B884-F86406D1DA3F}"/>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77</a:t>
            </a:r>
          </a:p>
        </p:txBody>
      </p:sp>
      <p:sp>
        <p:nvSpPr>
          <p:cNvPr id="605259" name="Text Box 75">
            <a:extLst>
              <a:ext uri="{FF2B5EF4-FFF2-40B4-BE49-F238E27FC236}">
                <a16:creationId xmlns:a16="http://schemas.microsoft.com/office/drawing/2014/main" id="{B14E8D85-9BCA-0047-B3D3-57ABC02A9B1A}"/>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2</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605218"/>
                                        </p:tgtEl>
                                        <p:attrNameLst>
                                          <p:attrName>style.visibility</p:attrName>
                                        </p:attrNameLst>
                                      </p:cBhvr>
                                      <p:to>
                                        <p:strVal val="visible"/>
                                      </p:to>
                                    </p:set>
                                    <p:anim calcmode="lin" valueType="num">
                                      <p:cBhvr>
                                        <p:cTn id="7" dur="500" fill="hold"/>
                                        <p:tgtEl>
                                          <p:spTgt spid="605218"/>
                                        </p:tgtEl>
                                        <p:attrNameLst>
                                          <p:attrName>ppt_w</p:attrName>
                                        </p:attrNameLst>
                                      </p:cBhvr>
                                      <p:tavLst>
                                        <p:tav tm="0">
                                          <p:val>
                                            <p:strVal val="2/3*#ppt_w"/>
                                          </p:val>
                                        </p:tav>
                                        <p:tav tm="100000">
                                          <p:val>
                                            <p:strVal val="#ppt_w"/>
                                          </p:val>
                                        </p:tav>
                                      </p:tavLst>
                                    </p:anim>
                                    <p:anim calcmode="lin" valueType="num">
                                      <p:cBhvr>
                                        <p:cTn id="8" dur="500" fill="hold"/>
                                        <p:tgtEl>
                                          <p:spTgt spid="60521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05218"/>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605219"/>
                                        </p:tgtEl>
                                        <p:attrNameLst>
                                          <p:attrName>style.visibility</p:attrName>
                                        </p:attrNameLst>
                                      </p:cBhvr>
                                      <p:to>
                                        <p:strVal val="visible"/>
                                      </p:to>
                                    </p:set>
                                    <p:animEffect transition="in" filter="wipe(left)">
                                      <p:cBhvr>
                                        <p:cTn id="13" dur="500"/>
                                        <p:tgtEl>
                                          <p:spTgt spid="6052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05215"/>
                                        </p:tgtEl>
                                        <p:attrNameLst>
                                          <p:attrName>style.visibility</p:attrName>
                                        </p:attrNameLst>
                                      </p:cBhvr>
                                      <p:to>
                                        <p:strVal val="visible"/>
                                      </p:to>
                                    </p:set>
                                    <p:animEffect transition="in" filter="wipe(left)">
                                      <p:cBhvr>
                                        <p:cTn id="18" dur="500"/>
                                        <p:tgtEl>
                                          <p:spTgt spid="605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4226" name="Rectangle 2" hidden="1">
            <a:extLst>
              <a:ext uri="{FF2B5EF4-FFF2-40B4-BE49-F238E27FC236}">
                <a16:creationId xmlns:a16="http://schemas.microsoft.com/office/drawing/2014/main" id="{D552A276-B168-534D-A298-E01F0B2A0F72}"/>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ko-KR" altLang="en-US">
              <a:effectLst>
                <a:outerShdw blurRad="38100" dist="38100" dir="2700000" algn="tl">
                  <a:srgbClr val="C0C0C0"/>
                </a:outerShdw>
              </a:effectLst>
              <a:ea typeface="Gulim" panose="020B0600000101010101" pitchFamily="34" charset="-127"/>
            </a:endParaRPr>
          </a:p>
        </p:txBody>
      </p:sp>
      <p:sp>
        <p:nvSpPr>
          <p:cNvPr id="564230" name="Text Box 6">
            <a:extLst>
              <a:ext uri="{FF2B5EF4-FFF2-40B4-BE49-F238E27FC236}">
                <a16:creationId xmlns:a16="http://schemas.microsoft.com/office/drawing/2014/main" id="{DEACC4BD-E040-DD43-A1C6-5637F0D3A902}"/>
              </a:ext>
            </a:extLst>
          </p:cNvPr>
          <p:cNvSpPr txBox="1">
            <a:spLocks noChangeArrowheads="1"/>
          </p:cNvSpPr>
          <p:nvPr/>
        </p:nvSpPr>
        <p:spPr bwMode="auto">
          <a:xfrm>
            <a:off x="1046163" y="5014913"/>
            <a:ext cx="6391275" cy="5175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Jesus Traveled His Land:</a:t>
            </a:r>
          </a:p>
        </p:txBody>
      </p:sp>
      <p:sp>
        <p:nvSpPr>
          <p:cNvPr id="564232" name="Rectangle 8">
            <a:extLst>
              <a:ext uri="{FF2B5EF4-FFF2-40B4-BE49-F238E27FC236}">
                <a16:creationId xmlns:a16="http://schemas.microsoft.com/office/drawing/2014/main" id="{343004A7-F649-F948-A2E0-88760544F518}"/>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06</a:t>
            </a:r>
          </a:p>
        </p:txBody>
      </p:sp>
      <p:sp>
        <p:nvSpPr>
          <p:cNvPr id="564233" name="Text Box 9">
            <a:extLst>
              <a:ext uri="{FF2B5EF4-FFF2-40B4-BE49-F238E27FC236}">
                <a16:creationId xmlns:a16="http://schemas.microsoft.com/office/drawing/2014/main" id="{C0BC5230-EA83-FE4D-B43A-0B3E7EC71B88}"/>
              </a:ext>
            </a:extLst>
          </p:cNvPr>
          <p:cNvSpPr txBox="1">
            <a:spLocks noChangeArrowheads="1"/>
          </p:cNvSpPr>
          <p:nvPr/>
        </p:nvSpPr>
        <p:spPr bwMode="auto">
          <a:xfrm>
            <a:off x="1770063" y="0"/>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Yoh 2:1-11</a:t>
            </a:r>
          </a:p>
        </p:txBody>
      </p:sp>
      <p:sp>
        <p:nvSpPr>
          <p:cNvPr id="564234" name="Rectangle 10">
            <a:extLst>
              <a:ext uri="{FF2B5EF4-FFF2-40B4-BE49-F238E27FC236}">
                <a16:creationId xmlns:a16="http://schemas.microsoft.com/office/drawing/2014/main" id="{F6EC8E73-ADC3-4D4C-8E06-9B0DC8EA616A}"/>
              </a:ext>
            </a:extLst>
          </p:cNvPr>
          <p:cNvSpPr>
            <a:spLocks noChangeArrowheads="1"/>
          </p:cNvSpPr>
          <p:nvPr/>
        </p:nvSpPr>
        <p:spPr bwMode="auto">
          <a:xfrm>
            <a:off x="8034338" y="3429000"/>
            <a:ext cx="7016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JESUS</a:t>
            </a:r>
          </a:p>
        </p:txBody>
      </p:sp>
      <p:sp>
        <p:nvSpPr>
          <p:cNvPr id="564235" name="AutoShape 11">
            <a:extLst>
              <a:ext uri="{FF2B5EF4-FFF2-40B4-BE49-F238E27FC236}">
                <a16:creationId xmlns:a16="http://schemas.microsoft.com/office/drawing/2014/main" id="{6897C2BD-527E-0E4E-BA6C-BD5AE260B2B2}"/>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36" name="Rectangle 12">
            <a:extLst>
              <a:ext uri="{FF2B5EF4-FFF2-40B4-BE49-F238E27FC236}">
                <a16:creationId xmlns:a16="http://schemas.microsoft.com/office/drawing/2014/main" id="{0DC66A0F-8DA6-DA4A-A792-7D5EE51B7701}"/>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37" name="Line 13">
            <a:extLst>
              <a:ext uri="{FF2B5EF4-FFF2-40B4-BE49-F238E27FC236}">
                <a16:creationId xmlns:a16="http://schemas.microsoft.com/office/drawing/2014/main" id="{A52A2130-3001-3F43-95D8-8BEF7EAFE563}"/>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38" name="Line 14">
            <a:extLst>
              <a:ext uri="{FF2B5EF4-FFF2-40B4-BE49-F238E27FC236}">
                <a16:creationId xmlns:a16="http://schemas.microsoft.com/office/drawing/2014/main" id="{B2AA7C56-74BD-3243-8BD5-636A441D5B76}"/>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39" name="Line 15">
            <a:extLst>
              <a:ext uri="{FF2B5EF4-FFF2-40B4-BE49-F238E27FC236}">
                <a16:creationId xmlns:a16="http://schemas.microsoft.com/office/drawing/2014/main" id="{6CED3D12-66E0-9242-A7D1-52B5B42ECFE3}"/>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0" name="Line 16">
            <a:extLst>
              <a:ext uri="{FF2B5EF4-FFF2-40B4-BE49-F238E27FC236}">
                <a16:creationId xmlns:a16="http://schemas.microsoft.com/office/drawing/2014/main" id="{50E298CB-00EB-064F-B67A-056D5B7084AF}"/>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1" name="Line 17">
            <a:extLst>
              <a:ext uri="{FF2B5EF4-FFF2-40B4-BE49-F238E27FC236}">
                <a16:creationId xmlns:a16="http://schemas.microsoft.com/office/drawing/2014/main" id="{A3623295-128E-C948-9ECE-9D41DB3DCA9B}"/>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2" name="Rectangle 18">
            <a:extLst>
              <a:ext uri="{FF2B5EF4-FFF2-40B4-BE49-F238E27FC236}">
                <a16:creationId xmlns:a16="http://schemas.microsoft.com/office/drawing/2014/main" id="{C655A455-68C1-F54E-856F-8B7B59DC0271}"/>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64243" name="Rectangle 19">
            <a:extLst>
              <a:ext uri="{FF2B5EF4-FFF2-40B4-BE49-F238E27FC236}">
                <a16:creationId xmlns:a16="http://schemas.microsoft.com/office/drawing/2014/main" id="{855C3D0F-6361-9F44-9872-E54D32CEFEBA}"/>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4" name="Line 20">
            <a:extLst>
              <a:ext uri="{FF2B5EF4-FFF2-40B4-BE49-F238E27FC236}">
                <a16:creationId xmlns:a16="http://schemas.microsoft.com/office/drawing/2014/main" id="{5CE09E88-1ACB-4B43-8C42-1938BBC734E3}"/>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5" name="Line 21">
            <a:extLst>
              <a:ext uri="{FF2B5EF4-FFF2-40B4-BE49-F238E27FC236}">
                <a16:creationId xmlns:a16="http://schemas.microsoft.com/office/drawing/2014/main" id="{AF68F7EC-59CE-2446-8B31-7DD07D2A008F}"/>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6" name="Rectangle 22">
            <a:extLst>
              <a:ext uri="{FF2B5EF4-FFF2-40B4-BE49-F238E27FC236}">
                <a16:creationId xmlns:a16="http://schemas.microsoft.com/office/drawing/2014/main" id="{1CBB29E5-CB7F-774F-AD81-8706BD259367}"/>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7" name="Rectangle 23">
            <a:extLst>
              <a:ext uri="{FF2B5EF4-FFF2-40B4-BE49-F238E27FC236}">
                <a16:creationId xmlns:a16="http://schemas.microsoft.com/office/drawing/2014/main" id="{6E813CC9-1502-A640-89F0-6A78539EBAF0}"/>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8" name="Rectangle 24">
            <a:extLst>
              <a:ext uri="{FF2B5EF4-FFF2-40B4-BE49-F238E27FC236}">
                <a16:creationId xmlns:a16="http://schemas.microsoft.com/office/drawing/2014/main" id="{0ED602E0-4D7D-9C41-AF25-F324AEFDFFB4}"/>
              </a:ext>
            </a:extLst>
          </p:cNvPr>
          <p:cNvSpPr>
            <a:spLocks noChangeArrowheads="1"/>
          </p:cNvSpPr>
          <p:nvPr/>
        </p:nvSpPr>
        <p:spPr bwMode="auto">
          <a:xfrm>
            <a:off x="8229600" y="3614738"/>
            <a:ext cx="4064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i="1">
                <a:solidFill>
                  <a:srgbClr val="000000"/>
                </a:solidFill>
                <a:effectLst>
                  <a:outerShdw blurRad="38100" dist="38100" dir="2700000" algn="tl">
                    <a:srgbClr val="FFFFFF"/>
                  </a:outerShdw>
                </a:effectLst>
                <a:latin typeface="Helvetica" pitchFamily="2" charset="0"/>
              </a:rPr>
              <a:t>Life</a:t>
            </a:r>
          </a:p>
        </p:txBody>
      </p:sp>
      <p:pic>
        <p:nvPicPr>
          <p:cNvPr id="564249" name="Picture 25">
            <a:extLst>
              <a:ext uri="{FF2B5EF4-FFF2-40B4-BE49-F238E27FC236}">
                <a16:creationId xmlns:a16="http://schemas.microsoft.com/office/drawing/2014/main" id="{BDAC2E28-94B9-4E4B-9887-2672E488A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49275"/>
            <a:ext cx="7869238" cy="5719763"/>
          </a:xfrm>
          <a:prstGeom prst="rect">
            <a:avLst/>
          </a:prstGeom>
          <a:noFill/>
          <a:extLst>
            <a:ext uri="{909E8E84-426E-40DD-AFC4-6F175D3DCCD1}">
              <a14:hiddenFill xmlns:a14="http://schemas.microsoft.com/office/drawing/2010/main">
                <a:solidFill>
                  <a:srgbClr val="FFFFFF"/>
                </a:solidFill>
              </a14:hiddenFill>
            </a:ext>
          </a:extLst>
        </p:spPr>
      </p:pic>
      <p:sp>
        <p:nvSpPr>
          <p:cNvPr id="564231" name="Text Box 7">
            <a:extLst>
              <a:ext uri="{FF2B5EF4-FFF2-40B4-BE49-F238E27FC236}">
                <a16:creationId xmlns:a16="http://schemas.microsoft.com/office/drawing/2014/main" id="{4BB5CFC9-1755-6940-A59D-45A0877749FC}"/>
              </a:ext>
            </a:extLst>
          </p:cNvPr>
          <p:cNvSpPr txBox="1">
            <a:spLocks noChangeArrowheads="1"/>
          </p:cNvSpPr>
          <p:nvPr/>
        </p:nvSpPr>
        <p:spPr bwMode="auto">
          <a:xfrm>
            <a:off x="842963" y="5440363"/>
            <a:ext cx="7369175" cy="822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rgbClr val="FFFF00"/>
                </a:solidFill>
              </a:rPr>
              <a:t>Kana: Tempat Mujizat Pertama Yesus yang dicatat Alkitab!</a:t>
            </a:r>
          </a:p>
        </p:txBody>
      </p:sp>
      <p:sp>
        <p:nvSpPr>
          <p:cNvPr id="564229" name="Rectangle 5">
            <a:extLst>
              <a:ext uri="{FF2B5EF4-FFF2-40B4-BE49-F238E27FC236}">
                <a16:creationId xmlns:a16="http://schemas.microsoft.com/office/drawing/2014/main" id="{BC9B55F9-0B6A-794E-A90D-5ABB8B8F5587}"/>
              </a:ext>
            </a:extLst>
          </p:cNvPr>
          <p:cNvSpPr>
            <a:spLocks noChangeArrowheads="1"/>
          </p:cNvSpPr>
          <p:nvPr/>
        </p:nvSpPr>
        <p:spPr bwMode="auto">
          <a:xfrm>
            <a:off x="606425" y="577850"/>
            <a:ext cx="7869238" cy="5716588"/>
          </a:xfrm>
          <a:prstGeom prst="rect">
            <a:avLst/>
          </a:prstGeom>
          <a:noFill/>
          <a:ln w="155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6210" name="Rectangle 2" descr="Walnut">
            <a:extLst>
              <a:ext uri="{FF2B5EF4-FFF2-40B4-BE49-F238E27FC236}">
                <a16:creationId xmlns:a16="http://schemas.microsoft.com/office/drawing/2014/main" id="{BDB91436-C430-E946-88CF-6C9052D3F6E8}"/>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rgbClr val="00DE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06211" name="Group 3">
            <a:extLst>
              <a:ext uri="{FF2B5EF4-FFF2-40B4-BE49-F238E27FC236}">
                <a16:creationId xmlns:a16="http://schemas.microsoft.com/office/drawing/2014/main" id="{556371A4-4902-4144-8BF1-C34C5DBCDCD2}"/>
              </a:ext>
            </a:extLst>
          </p:cNvPr>
          <p:cNvGrpSpPr>
            <a:grpSpLocks/>
          </p:cNvGrpSpPr>
          <p:nvPr/>
        </p:nvGrpSpPr>
        <p:grpSpPr bwMode="auto">
          <a:xfrm>
            <a:off x="8147050" y="4984750"/>
            <a:ext cx="195263" cy="206375"/>
            <a:chOff x="4316" y="874"/>
            <a:chExt cx="169" cy="813"/>
          </a:xfrm>
        </p:grpSpPr>
        <p:sp>
          <p:nvSpPr>
            <p:cNvPr id="606212" name="Rectangle 4">
              <a:extLst>
                <a:ext uri="{FF2B5EF4-FFF2-40B4-BE49-F238E27FC236}">
                  <a16:creationId xmlns:a16="http://schemas.microsoft.com/office/drawing/2014/main" id="{304DD772-1DDA-7640-883A-5A9792B17694}"/>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6213" name="Rectangle 5">
              <a:extLst>
                <a:ext uri="{FF2B5EF4-FFF2-40B4-BE49-F238E27FC236}">
                  <a16:creationId xmlns:a16="http://schemas.microsoft.com/office/drawing/2014/main" id="{2825DF85-123E-E54F-B747-EB6E08E2FD96}"/>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grpSp>
        <p:nvGrpSpPr>
          <p:cNvPr id="606214" name="Group 6">
            <a:extLst>
              <a:ext uri="{FF2B5EF4-FFF2-40B4-BE49-F238E27FC236}">
                <a16:creationId xmlns:a16="http://schemas.microsoft.com/office/drawing/2014/main" id="{942561F1-236A-0D45-B95C-D1F41700EDC7}"/>
              </a:ext>
            </a:extLst>
          </p:cNvPr>
          <p:cNvGrpSpPr>
            <a:grpSpLocks/>
          </p:cNvGrpSpPr>
          <p:nvPr/>
        </p:nvGrpSpPr>
        <p:grpSpPr bwMode="auto">
          <a:xfrm>
            <a:off x="1627188" y="2182813"/>
            <a:ext cx="6045200" cy="3983037"/>
            <a:chOff x="610" y="1163"/>
            <a:chExt cx="4583" cy="2701"/>
          </a:xfrm>
        </p:grpSpPr>
        <p:sp>
          <p:nvSpPr>
            <p:cNvPr id="606215" name="Rectangle 7" descr="Oak">
              <a:extLst>
                <a:ext uri="{FF2B5EF4-FFF2-40B4-BE49-F238E27FC236}">
                  <a16:creationId xmlns:a16="http://schemas.microsoft.com/office/drawing/2014/main" id="{9C7AF6BC-2F38-C646-9649-8EFB7DF22B26}"/>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6216" name="Rectangle 8" descr="Oak">
              <a:extLst>
                <a:ext uri="{FF2B5EF4-FFF2-40B4-BE49-F238E27FC236}">
                  <a16:creationId xmlns:a16="http://schemas.microsoft.com/office/drawing/2014/main" id="{E291930A-0314-0F4E-A582-C09A3D76CFDA}"/>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6217" name="Rectangle 9" descr="Oak">
              <a:extLst>
                <a:ext uri="{FF2B5EF4-FFF2-40B4-BE49-F238E27FC236}">
                  <a16:creationId xmlns:a16="http://schemas.microsoft.com/office/drawing/2014/main" id="{C80C7B37-DC3C-6441-B3B1-13B12129828E}"/>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6218" name="Rectangle 10" descr="Oak">
              <a:extLst>
                <a:ext uri="{FF2B5EF4-FFF2-40B4-BE49-F238E27FC236}">
                  <a16:creationId xmlns:a16="http://schemas.microsoft.com/office/drawing/2014/main" id="{4F5511CA-A40D-D840-96E8-22F33E9812AD}"/>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grpSp>
      <p:pic>
        <p:nvPicPr>
          <p:cNvPr id="606219" name="Picture 11">
            <a:extLst>
              <a:ext uri="{FF2B5EF4-FFF2-40B4-BE49-F238E27FC236}">
                <a16:creationId xmlns:a16="http://schemas.microsoft.com/office/drawing/2014/main" id="{1F46FE0C-6A1F-AA40-BF59-B33DD629A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06220" name="Text Box 12">
            <a:extLst>
              <a:ext uri="{FF2B5EF4-FFF2-40B4-BE49-F238E27FC236}">
                <a16:creationId xmlns:a16="http://schemas.microsoft.com/office/drawing/2014/main" id="{925CFD76-5A30-0D45-A15E-74C322138ECF}"/>
              </a:ext>
            </a:extLst>
          </p:cNvPr>
          <p:cNvSpPr txBox="1">
            <a:spLocks noChangeArrowheads="1"/>
          </p:cNvSpPr>
          <p:nvPr/>
        </p:nvSpPr>
        <p:spPr bwMode="auto">
          <a:xfrm>
            <a:off x="5010150" y="1597025"/>
            <a:ext cx="685800" cy="8239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hlink"/>
                </a:solidFill>
                <a:latin typeface=""/>
              </a:rPr>
              <a:t>Y</a:t>
            </a:r>
          </a:p>
        </p:txBody>
      </p:sp>
      <p:grpSp>
        <p:nvGrpSpPr>
          <p:cNvPr id="606221" name="Group 13">
            <a:extLst>
              <a:ext uri="{FF2B5EF4-FFF2-40B4-BE49-F238E27FC236}">
                <a16:creationId xmlns:a16="http://schemas.microsoft.com/office/drawing/2014/main" id="{5B1D971B-E2DA-9D42-9632-21E368B36682}"/>
              </a:ext>
            </a:extLst>
          </p:cNvPr>
          <p:cNvGrpSpPr>
            <a:grpSpLocks/>
          </p:cNvGrpSpPr>
          <p:nvPr/>
        </p:nvGrpSpPr>
        <p:grpSpPr bwMode="auto">
          <a:xfrm>
            <a:off x="2676525" y="1308100"/>
            <a:ext cx="1795463" cy="563563"/>
            <a:chOff x="1686" y="824"/>
            <a:chExt cx="1131" cy="355"/>
          </a:xfrm>
        </p:grpSpPr>
        <p:sp>
          <p:nvSpPr>
            <p:cNvPr id="606222" name="Rectangle 14">
              <a:extLst>
                <a:ext uri="{FF2B5EF4-FFF2-40B4-BE49-F238E27FC236}">
                  <a16:creationId xmlns:a16="http://schemas.microsoft.com/office/drawing/2014/main" id="{390314D2-E442-C545-BCDD-F175687E2BAF}"/>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06223" name="Rectangle 15">
              <a:extLst>
                <a:ext uri="{FF2B5EF4-FFF2-40B4-BE49-F238E27FC236}">
                  <a16:creationId xmlns:a16="http://schemas.microsoft.com/office/drawing/2014/main" id="{5FFD8C2B-A7BD-C343-ADCD-70BD65B39771}"/>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06224" name="Group 16">
            <a:extLst>
              <a:ext uri="{FF2B5EF4-FFF2-40B4-BE49-F238E27FC236}">
                <a16:creationId xmlns:a16="http://schemas.microsoft.com/office/drawing/2014/main" id="{E3288A07-7A8F-F743-9F39-70B2606BAC37}"/>
              </a:ext>
            </a:extLst>
          </p:cNvPr>
          <p:cNvGrpSpPr>
            <a:grpSpLocks/>
          </p:cNvGrpSpPr>
          <p:nvPr/>
        </p:nvGrpSpPr>
        <p:grpSpPr bwMode="auto">
          <a:xfrm>
            <a:off x="1885950" y="1865313"/>
            <a:ext cx="3117850" cy="395287"/>
            <a:chOff x="1188" y="1175"/>
            <a:chExt cx="1964" cy="249"/>
          </a:xfrm>
        </p:grpSpPr>
        <p:grpSp>
          <p:nvGrpSpPr>
            <p:cNvPr id="606225" name="Group 17">
              <a:extLst>
                <a:ext uri="{FF2B5EF4-FFF2-40B4-BE49-F238E27FC236}">
                  <a16:creationId xmlns:a16="http://schemas.microsoft.com/office/drawing/2014/main" id="{53D81F31-743A-B248-9B65-C7C68DA28509}"/>
                </a:ext>
              </a:extLst>
            </p:cNvPr>
            <p:cNvGrpSpPr>
              <a:grpSpLocks/>
            </p:cNvGrpSpPr>
            <p:nvPr/>
          </p:nvGrpSpPr>
          <p:grpSpPr bwMode="auto">
            <a:xfrm>
              <a:off x="1188" y="1175"/>
              <a:ext cx="1721" cy="248"/>
              <a:chOff x="1188" y="1175"/>
              <a:chExt cx="1721" cy="248"/>
            </a:xfrm>
          </p:grpSpPr>
          <p:sp>
            <p:nvSpPr>
              <p:cNvPr id="606226" name="Rectangle 18">
                <a:extLst>
                  <a:ext uri="{FF2B5EF4-FFF2-40B4-BE49-F238E27FC236}">
                    <a16:creationId xmlns:a16="http://schemas.microsoft.com/office/drawing/2014/main" id="{FB6A6A65-CC15-6F42-ABEF-32AA5962D18C}"/>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06227" name="Rectangle 19">
                <a:extLst>
                  <a:ext uri="{FF2B5EF4-FFF2-40B4-BE49-F238E27FC236}">
                    <a16:creationId xmlns:a16="http://schemas.microsoft.com/office/drawing/2014/main" id="{DB54848E-B71B-064A-ADDA-1445FC65FD04}"/>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06228" name="Rectangle 20">
                <a:extLst>
                  <a:ext uri="{FF2B5EF4-FFF2-40B4-BE49-F238E27FC236}">
                    <a16:creationId xmlns:a16="http://schemas.microsoft.com/office/drawing/2014/main" id="{35EEA848-ECB3-9047-B990-CC1274B17E40}"/>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6229" name="Rectangle 21">
                <a:extLst>
                  <a:ext uri="{FF2B5EF4-FFF2-40B4-BE49-F238E27FC236}">
                    <a16:creationId xmlns:a16="http://schemas.microsoft.com/office/drawing/2014/main" id="{40C31EC7-340B-4B49-9611-58748DDE3224}"/>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06230" name="Rectangle 22">
                <a:extLst>
                  <a:ext uri="{FF2B5EF4-FFF2-40B4-BE49-F238E27FC236}">
                    <a16:creationId xmlns:a16="http://schemas.microsoft.com/office/drawing/2014/main" id="{4FE91072-17B8-264B-BC6B-9D2DC0B84789}"/>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6231" name="Rectangle 23">
                <a:extLst>
                  <a:ext uri="{FF2B5EF4-FFF2-40B4-BE49-F238E27FC236}">
                    <a16:creationId xmlns:a16="http://schemas.microsoft.com/office/drawing/2014/main" id="{D7D1D95A-6C2F-7544-9E18-B5CF0A2885C9}"/>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06232" name="Rectangle 24">
                <a:extLst>
                  <a:ext uri="{FF2B5EF4-FFF2-40B4-BE49-F238E27FC236}">
                    <a16:creationId xmlns:a16="http://schemas.microsoft.com/office/drawing/2014/main" id="{238E8D21-876F-C440-81CF-4001F54C178E}"/>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06233" name="Rectangle 25">
                <a:extLst>
                  <a:ext uri="{FF2B5EF4-FFF2-40B4-BE49-F238E27FC236}">
                    <a16:creationId xmlns:a16="http://schemas.microsoft.com/office/drawing/2014/main" id="{B2E1178E-E77D-D947-AC85-1B3CDE5B3AD1}"/>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06234" name="Rectangle 26">
              <a:extLst>
                <a:ext uri="{FF2B5EF4-FFF2-40B4-BE49-F238E27FC236}">
                  <a16:creationId xmlns:a16="http://schemas.microsoft.com/office/drawing/2014/main" id="{F71D677F-311C-0946-9CFE-06875AC47642}"/>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06235" name="Group 27">
            <a:extLst>
              <a:ext uri="{FF2B5EF4-FFF2-40B4-BE49-F238E27FC236}">
                <a16:creationId xmlns:a16="http://schemas.microsoft.com/office/drawing/2014/main" id="{42C93D37-7E63-034E-8DD0-22A1113DBBA5}"/>
              </a:ext>
            </a:extLst>
          </p:cNvPr>
          <p:cNvGrpSpPr>
            <a:grpSpLocks/>
          </p:cNvGrpSpPr>
          <p:nvPr/>
        </p:nvGrpSpPr>
        <p:grpSpPr bwMode="auto">
          <a:xfrm>
            <a:off x="3227388" y="92075"/>
            <a:ext cx="722312" cy="1139825"/>
            <a:chOff x="2137" y="346"/>
            <a:chExt cx="455" cy="718"/>
          </a:xfrm>
        </p:grpSpPr>
        <p:grpSp>
          <p:nvGrpSpPr>
            <p:cNvPr id="606236" name="Group 28">
              <a:extLst>
                <a:ext uri="{FF2B5EF4-FFF2-40B4-BE49-F238E27FC236}">
                  <a16:creationId xmlns:a16="http://schemas.microsoft.com/office/drawing/2014/main" id="{8254CBE4-DEBE-4143-AE96-A67AEBE7E585}"/>
                </a:ext>
              </a:extLst>
            </p:cNvPr>
            <p:cNvGrpSpPr>
              <a:grpSpLocks/>
            </p:cNvGrpSpPr>
            <p:nvPr/>
          </p:nvGrpSpPr>
          <p:grpSpPr bwMode="auto">
            <a:xfrm>
              <a:off x="2137" y="346"/>
              <a:ext cx="455" cy="718"/>
              <a:chOff x="1814" y="109"/>
              <a:chExt cx="455" cy="718"/>
            </a:xfrm>
          </p:grpSpPr>
          <p:sp>
            <p:nvSpPr>
              <p:cNvPr id="606237" name="Text Box 29">
                <a:extLst>
                  <a:ext uri="{FF2B5EF4-FFF2-40B4-BE49-F238E27FC236}">
                    <a16:creationId xmlns:a16="http://schemas.microsoft.com/office/drawing/2014/main" id="{FB4F919A-BD3F-8D4A-ACE6-D0EA100FD119}"/>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06238" name="Line 30">
                <a:extLst>
                  <a:ext uri="{FF2B5EF4-FFF2-40B4-BE49-F238E27FC236}">
                    <a16:creationId xmlns:a16="http://schemas.microsoft.com/office/drawing/2014/main" id="{2EF60B97-5DA0-0A4E-AB45-3BCCA86E616E}"/>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06239" name="Line 31">
              <a:extLst>
                <a:ext uri="{FF2B5EF4-FFF2-40B4-BE49-F238E27FC236}">
                  <a16:creationId xmlns:a16="http://schemas.microsoft.com/office/drawing/2014/main" id="{0AC30A00-9AF8-3C4B-8EA7-4B81B40E876B}"/>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06240" name="Rectangle 32">
            <a:extLst>
              <a:ext uri="{FF2B5EF4-FFF2-40B4-BE49-F238E27FC236}">
                <a16:creationId xmlns:a16="http://schemas.microsoft.com/office/drawing/2014/main" id="{73DE52D0-EAEA-3A46-A157-5576BF20E532}"/>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06241" name="Rectangle 33">
            <a:extLst>
              <a:ext uri="{FF2B5EF4-FFF2-40B4-BE49-F238E27FC236}">
                <a16:creationId xmlns:a16="http://schemas.microsoft.com/office/drawing/2014/main" id="{5AA53209-FCAF-5448-9D9E-BAD3E4F53AC7}"/>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606242" name="Picture 34">
            <a:extLst>
              <a:ext uri="{FF2B5EF4-FFF2-40B4-BE49-F238E27FC236}">
                <a16:creationId xmlns:a16="http://schemas.microsoft.com/office/drawing/2014/main" id="{1A86EEC2-3DFB-8947-A540-860E15683F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grpSp>
        <p:nvGrpSpPr>
          <p:cNvPr id="606243" name="Group 35">
            <a:extLst>
              <a:ext uri="{FF2B5EF4-FFF2-40B4-BE49-F238E27FC236}">
                <a16:creationId xmlns:a16="http://schemas.microsoft.com/office/drawing/2014/main" id="{CB49B163-ED3D-7449-B4AE-1202B3006D4F}"/>
              </a:ext>
            </a:extLst>
          </p:cNvPr>
          <p:cNvGrpSpPr>
            <a:grpSpLocks/>
          </p:cNvGrpSpPr>
          <p:nvPr/>
        </p:nvGrpSpPr>
        <p:grpSpPr bwMode="auto">
          <a:xfrm>
            <a:off x="8147050" y="4984750"/>
            <a:ext cx="195263" cy="206375"/>
            <a:chOff x="4316" y="874"/>
            <a:chExt cx="169" cy="813"/>
          </a:xfrm>
        </p:grpSpPr>
        <p:sp>
          <p:nvSpPr>
            <p:cNvPr id="606244" name="Rectangle 36">
              <a:extLst>
                <a:ext uri="{FF2B5EF4-FFF2-40B4-BE49-F238E27FC236}">
                  <a16:creationId xmlns:a16="http://schemas.microsoft.com/office/drawing/2014/main" id="{0245CF7C-4C0F-7D4F-B021-0A89407DF275}"/>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6245" name="Rectangle 37">
              <a:extLst>
                <a:ext uri="{FF2B5EF4-FFF2-40B4-BE49-F238E27FC236}">
                  <a16:creationId xmlns:a16="http://schemas.microsoft.com/office/drawing/2014/main" id="{476356A4-81B1-024A-9C9F-8B98C76F06A8}"/>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sp>
        <p:nvSpPr>
          <p:cNvPr id="606246" name="Rectangle 38">
            <a:extLst>
              <a:ext uri="{FF2B5EF4-FFF2-40B4-BE49-F238E27FC236}">
                <a16:creationId xmlns:a16="http://schemas.microsoft.com/office/drawing/2014/main" id="{F94361F2-0EE8-6547-9176-1127BB669C16}"/>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6247" name="Rectangle 39">
            <a:extLst>
              <a:ext uri="{FF2B5EF4-FFF2-40B4-BE49-F238E27FC236}">
                <a16:creationId xmlns:a16="http://schemas.microsoft.com/office/drawing/2014/main" id="{05948543-A089-6549-841E-ACC568760712}"/>
              </a:ext>
            </a:extLst>
          </p:cNvPr>
          <p:cNvSpPr>
            <a:spLocks noChangeArrowheads="1"/>
          </p:cNvSpPr>
          <p:nvPr/>
        </p:nvSpPr>
        <p:spPr bwMode="auto">
          <a:xfrm>
            <a:off x="5265738"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06248" name="Picture 40">
            <a:extLst>
              <a:ext uri="{FF2B5EF4-FFF2-40B4-BE49-F238E27FC236}">
                <a16:creationId xmlns:a16="http://schemas.microsoft.com/office/drawing/2014/main" id="{15A80854-D55C-1F42-A4CA-7DD7BD809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06249" name="Picture 41">
            <a:extLst>
              <a:ext uri="{FF2B5EF4-FFF2-40B4-BE49-F238E27FC236}">
                <a16:creationId xmlns:a16="http://schemas.microsoft.com/office/drawing/2014/main" id="{C7F70D94-8147-D542-9A6C-A8BE24D709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06250" name="Picture 42">
            <a:extLst>
              <a:ext uri="{FF2B5EF4-FFF2-40B4-BE49-F238E27FC236}">
                <a16:creationId xmlns:a16="http://schemas.microsoft.com/office/drawing/2014/main" id="{F860AF73-55BD-9A4F-8895-87C923D24D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06251" name="Picture 43">
            <a:extLst>
              <a:ext uri="{FF2B5EF4-FFF2-40B4-BE49-F238E27FC236}">
                <a16:creationId xmlns:a16="http://schemas.microsoft.com/office/drawing/2014/main" id="{A92ADDDC-A245-D046-A992-F40BCD1505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06252" name="Picture 44">
            <a:extLst>
              <a:ext uri="{FF2B5EF4-FFF2-40B4-BE49-F238E27FC236}">
                <a16:creationId xmlns:a16="http://schemas.microsoft.com/office/drawing/2014/main" id="{D27C920E-23E0-FE49-94A2-395E9246C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06253" name="Picture 45">
            <a:extLst>
              <a:ext uri="{FF2B5EF4-FFF2-40B4-BE49-F238E27FC236}">
                <a16:creationId xmlns:a16="http://schemas.microsoft.com/office/drawing/2014/main" id="{8FA97A1C-5AA3-0742-8C41-3BA45E28D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pic>
        <p:nvPicPr>
          <p:cNvPr id="606254" name="Picture 46">
            <a:extLst>
              <a:ext uri="{FF2B5EF4-FFF2-40B4-BE49-F238E27FC236}">
                <a16:creationId xmlns:a16="http://schemas.microsoft.com/office/drawing/2014/main" id="{39D9EE7D-DFC1-824D-93CD-048A24E61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06255" name="Picture 47">
            <a:extLst>
              <a:ext uri="{FF2B5EF4-FFF2-40B4-BE49-F238E27FC236}">
                <a16:creationId xmlns:a16="http://schemas.microsoft.com/office/drawing/2014/main" id="{36F119AD-0B5A-AA41-B617-D61F4E7FB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06256" name="Picture 48">
            <a:extLst>
              <a:ext uri="{FF2B5EF4-FFF2-40B4-BE49-F238E27FC236}">
                <a16:creationId xmlns:a16="http://schemas.microsoft.com/office/drawing/2014/main" id="{8BF9A365-A2E2-C149-AB2B-A48846122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6257" name="Picture 49">
            <a:extLst>
              <a:ext uri="{FF2B5EF4-FFF2-40B4-BE49-F238E27FC236}">
                <a16:creationId xmlns:a16="http://schemas.microsoft.com/office/drawing/2014/main" id="{EB8B8E3C-F60B-034C-8090-0E96B7683E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06258" name="Picture 50">
            <a:extLst>
              <a:ext uri="{FF2B5EF4-FFF2-40B4-BE49-F238E27FC236}">
                <a16:creationId xmlns:a16="http://schemas.microsoft.com/office/drawing/2014/main" id="{F8E37C84-2EDF-B149-87F0-E4B28461D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pic>
        <p:nvPicPr>
          <p:cNvPr id="606259" name="Picture 51">
            <a:extLst>
              <a:ext uri="{FF2B5EF4-FFF2-40B4-BE49-F238E27FC236}">
                <a16:creationId xmlns:a16="http://schemas.microsoft.com/office/drawing/2014/main" id="{D66A1F75-A7DC-F94B-A62C-ABE02502B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6260" name="Picture 52">
            <a:extLst>
              <a:ext uri="{FF2B5EF4-FFF2-40B4-BE49-F238E27FC236}">
                <a16:creationId xmlns:a16="http://schemas.microsoft.com/office/drawing/2014/main" id="{44B5F09C-827B-EF4F-A95E-225ECD296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sp>
        <p:nvSpPr>
          <p:cNvPr id="606261" name="Text Box 53">
            <a:extLst>
              <a:ext uri="{FF2B5EF4-FFF2-40B4-BE49-F238E27FC236}">
                <a16:creationId xmlns:a16="http://schemas.microsoft.com/office/drawing/2014/main" id="{4A843F38-B006-C643-AFF9-DF0C8C0EDC65}"/>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latin typeface="Arial" panose="020B0604020202020204" pitchFamily="34" charset="0"/>
              </a:rPr>
              <a:t>TENUNAN KAIN KRONOLOGI ALKITAB </a:t>
            </a:r>
            <a:endParaRPr lang="en-US" altLang="en-US" sz="2000">
              <a:solidFill>
                <a:schemeClr val="tx1"/>
              </a:solidFill>
              <a:latin typeface="Arial" panose="020B0604020202020204" pitchFamily="34" charset="0"/>
            </a:endParaRPr>
          </a:p>
        </p:txBody>
      </p:sp>
      <p:grpSp>
        <p:nvGrpSpPr>
          <p:cNvPr id="606262" name="Group 54">
            <a:extLst>
              <a:ext uri="{FF2B5EF4-FFF2-40B4-BE49-F238E27FC236}">
                <a16:creationId xmlns:a16="http://schemas.microsoft.com/office/drawing/2014/main" id="{15E2208C-A0A1-1A40-8976-532E1DD28F1E}"/>
              </a:ext>
            </a:extLst>
          </p:cNvPr>
          <p:cNvGrpSpPr>
            <a:grpSpLocks/>
          </p:cNvGrpSpPr>
          <p:nvPr/>
        </p:nvGrpSpPr>
        <p:grpSpPr bwMode="auto">
          <a:xfrm>
            <a:off x="1995488" y="2711450"/>
            <a:ext cx="3355975" cy="2798763"/>
            <a:chOff x="1257" y="1708"/>
            <a:chExt cx="2114" cy="1763"/>
          </a:xfrm>
        </p:grpSpPr>
        <p:sp>
          <p:nvSpPr>
            <p:cNvPr id="606263" name="AutoShape 55">
              <a:extLst>
                <a:ext uri="{FF2B5EF4-FFF2-40B4-BE49-F238E27FC236}">
                  <a16:creationId xmlns:a16="http://schemas.microsoft.com/office/drawing/2014/main" id="{F1E61DE6-4B32-4C43-92F1-F7B4985B192C}"/>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p>
              <a:pPr algn="ctr"/>
              <a:endParaRPr lang="en-US" altLang="en-US" sz="1600" b="0">
                <a:solidFill>
                  <a:schemeClr val="bg2"/>
                </a:solidFill>
              </a:endParaRPr>
            </a:p>
          </p:txBody>
        </p:sp>
        <p:sp>
          <p:nvSpPr>
            <p:cNvPr id="606264" name="Text Box 56">
              <a:extLst>
                <a:ext uri="{FF2B5EF4-FFF2-40B4-BE49-F238E27FC236}">
                  <a16:creationId xmlns:a16="http://schemas.microsoft.com/office/drawing/2014/main" id="{21DE1EBC-2302-AE4E-A370-FD62CF9C9FDF}"/>
                </a:ext>
              </a:extLst>
            </p:cNvPr>
            <p:cNvSpPr txBox="1">
              <a:spLocks noChangeArrowheads="1"/>
            </p:cNvSpPr>
            <p:nvPr/>
          </p:nvSpPr>
          <p:spPr bwMode="auto">
            <a:xfrm>
              <a:off x="1394" y="1708"/>
              <a:ext cx="1688" cy="1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50000"/>
                </a:lnSpc>
                <a:spcBef>
                  <a:spcPct val="50000"/>
                </a:spcBef>
              </a:pPr>
              <a:endParaRPr lang="en-US" altLang="en-US" sz="1600">
                <a:latin typeface="Arial" panose="020B0604020202020204" pitchFamily="34" charset="0"/>
              </a:endParaRPr>
            </a:p>
            <a:p>
              <a:pPr>
                <a:lnSpc>
                  <a:spcPct val="50000"/>
                </a:lnSpc>
                <a:spcBef>
                  <a:spcPct val="50000"/>
                </a:spcBef>
              </a:pPr>
              <a:r>
                <a:rPr lang="en-US" altLang="en-US" sz="1600">
                  <a:solidFill>
                    <a:srgbClr val="F09F32"/>
                  </a:solidFill>
                  <a:latin typeface="Arial" panose="020B0604020202020204" pitchFamily="34" charset="0"/>
                </a:rPr>
                <a:t>CIPTAAN</a:t>
              </a:r>
              <a:endParaRPr lang="en-US" altLang="en-US" sz="1600">
                <a:latin typeface="Arial" panose="020B0604020202020204" pitchFamily="34" charset="0"/>
              </a:endParaRPr>
            </a:p>
            <a:p>
              <a:pPr>
                <a:lnSpc>
                  <a:spcPct val="50000"/>
                </a:lnSpc>
                <a:spcBef>
                  <a:spcPct val="50000"/>
                </a:spcBef>
              </a:pPr>
              <a:r>
                <a:rPr lang="en-US" altLang="en-US" sz="1600">
                  <a:solidFill>
                    <a:srgbClr val="FC030C"/>
                  </a:solidFill>
                  <a:latin typeface="Arial" panose="020B0604020202020204" pitchFamily="34" charset="0"/>
                </a:rPr>
                <a:t>   ABRAHAM</a:t>
              </a:r>
            </a:p>
            <a:p>
              <a:pPr>
                <a:lnSpc>
                  <a:spcPct val="50000"/>
                </a:lnSpc>
                <a:spcBef>
                  <a:spcPct val="50000"/>
                </a:spcBef>
              </a:pPr>
              <a:r>
                <a:rPr lang="en-US" altLang="en-US" sz="1600">
                  <a:solidFill>
                    <a:srgbClr val="FC030C"/>
                  </a:solidFill>
                  <a:latin typeface="Arial" panose="020B0604020202020204" pitchFamily="34" charset="0"/>
                </a:rPr>
                <a:t>     YUSUF</a:t>
              </a:r>
            </a:p>
            <a:p>
              <a:pPr>
                <a:lnSpc>
                  <a:spcPct val="50000"/>
                </a:lnSpc>
                <a:spcBef>
                  <a:spcPct val="50000"/>
                </a:spcBef>
              </a:pPr>
              <a:r>
                <a:rPr lang="en-US" altLang="en-US" sz="1600">
                  <a:solidFill>
                    <a:srgbClr val="FC030C"/>
                  </a:solidFill>
                  <a:latin typeface="Arial" panose="020B0604020202020204" pitchFamily="34" charset="0"/>
                </a:rPr>
                <a:t>        MUSA</a:t>
              </a:r>
            </a:p>
            <a:p>
              <a:pPr>
                <a:lnSpc>
                  <a:spcPct val="50000"/>
                </a:lnSpc>
                <a:spcBef>
                  <a:spcPct val="50000"/>
                </a:spcBef>
              </a:pPr>
              <a:r>
                <a:rPr lang="en-US" altLang="en-US" sz="1600">
                  <a:solidFill>
                    <a:srgbClr val="FC030C"/>
                  </a:solidFill>
                  <a:latin typeface="Arial" panose="020B0604020202020204" pitchFamily="34" charset="0"/>
                </a:rPr>
                <a:t>          YOSUA</a:t>
              </a:r>
              <a:endParaRPr lang="en-US" altLang="en-US" sz="1600">
                <a:latin typeface="Arial" panose="020B0604020202020204" pitchFamily="34" charset="0"/>
              </a:endParaRPr>
            </a:p>
            <a:p>
              <a:pPr>
                <a:lnSpc>
                  <a:spcPct val="50000"/>
                </a:lnSpc>
                <a:spcBef>
                  <a:spcPct val="50000"/>
                </a:spcBef>
              </a:pPr>
              <a:r>
                <a:rPr lang="en-US" altLang="en-US" sz="1600">
                  <a:solidFill>
                    <a:srgbClr val="1ADE31"/>
                  </a:solidFill>
                  <a:latin typeface="Arial" panose="020B0604020202020204" pitchFamily="34" charset="0"/>
                </a:rPr>
                <a:t>             ANARKI</a:t>
              </a:r>
            </a:p>
            <a:p>
              <a:pPr>
                <a:lnSpc>
                  <a:spcPct val="50000"/>
                </a:lnSpc>
                <a:spcBef>
                  <a:spcPct val="50000"/>
                </a:spcBef>
              </a:pPr>
              <a:r>
                <a:rPr lang="en-US" altLang="en-US" sz="1600">
                  <a:solidFill>
                    <a:srgbClr val="1ADE31"/>
                  </a:solidFill>
                  <a:latin typeface="Arial" panose="020B0604020202020204" pitchFamily="34" charset="0"/>
                </a:rPr>
                <a:t>                KERAJAAN</a:t>
              </a:r>
            </a:p>
            <a:p>
              <a:pPr>
                <a:lnSpc>
                  <a:spcPct val="50000"/>
                </a:lnSpc>
                <a:spcBef>
                  <a:spcPct val="50000"/>
                </a:spcBef>
              </a:pPr>
              <a:r>
                <a:rPr lang="en-US" altLang="en-US" sz="1600">
                  <a:solidFill>
                    <a:srgbClr val="1ADE31"/>
                  </a:solidFill>
                  <a:latin typeface="Arial" panose="020B0604020202020204" pitchFamily="34" charset="0"/>
                </a:rPr>
                <a:t>                    PEMBUANGA</a:t>
              </a:r>
              <a:endParaRPr lang="en-US" altLang="en-US" sz="1600">
                <a:latin typeface="Arial" panose="020B0604020202020204" pitchFamily="34" charset="0"/>
              </a:endParaRPr>
            </a:p>
            <a:p>
              <a:pPr>
                <a:lnSpc>
                  <a:spcPct val="50000"/>
                </a:lnSpc>
                <a:spcBef>
                  <a:spcPct val="50000"/>
                </a:spcBef>
              </a:pPr>
              <a:r>
                <a:rPr lang="en-US" altLang="en-US" sz="1600">
                  <a:latin typeface="Arial" panose="020B0604020202020204" pitchFamily="34" charset="0"/>
                </a:rPr>
                <a:t>                       SENYAP</a:t>
              </a:r>
            </a:p>
            <a:p>
              <a:pPr>
                <a:lnSpc>
                  <a:spcPct val="50000"/>
                </a:lnSpc>
                <a:spcBef>
                  <a:spcPct val="50000"/>
                </a:spcBef>
              </a:pPr>
              <a:r>
                <a:rPr lang="en-US" altLang="en-US" sz="2000">
                  <a:solidFill>
                    <a:schemeClr val="tx1"/>
                  </a:solidFill>
                  <a:latin typeface="Arial" panose="020B0604020202020204" pitchFamily="34" charset="0"/>
                </a:rPr>
                <a:t>                      YESUS</a:t>
              </a:r>
              <a:endParaRPr lang="en-US" altLang="en-US" sz="1600">
                <a:latin typeface="Arial" panose="020B0604020202020204" pitchFamily="34" charset="0"/>
              </a:endParaRPr>
            </a:p>
          </p:txBody>
        </p:sp>
      </p:grpSp>
      <p:grpSp>
        <p:nvGrpSpPr>
          <p:cNvPr id="606265" name="Group 57">
            <a:extLst>
              <a:ext uri="{FF2B5EF4-FFF2-40B4-BE49-F238E27FC236}">
                <a16:creationId xmlns:a16="http://schemas.microsoft.com/office/drawing/2014/main" id="{DFE5BB6A-28A0-BF4C-AEAC-F108628402AB}"/>
              </a:ext>
            </a:extLst>
          </p:cNvPr>
          <p:cNvGrpSpPr>
            <a:grpSpLocks/>
          </p:cNvGrpSpPr>
          <p:nvPr/>
        </p:nvGrpSpPr>
        <p:grpSpPr bwMode="auto">
          <a:xfrm>
            <a:off x="1949450" y="2236788"/>
            <a:ext cx="5273675" cy="3898900"/>
            <a:chOff x="1228" y="1409"/>
            <a:chExt cx="3322" cy="2456"/>
          </a:xfrm>
        </p:grpSpPr>
        <p:grpSp>
          <p:nvGrpSpPr>
            <p:cNvPr id="606266" name="Group 58">
              <a:extLst>
                <a:ext uri="{FF2B5EF4-FFF2-40B4-BE49-F238E27FC236}">
                  <a16:creationId xmlns:a16="http://schemas.microsoft.com/office/drawing/2014/main" id="{54BAE77D-17F6-7F47-B09B-7C91AE7874E0}"/>
                </a:ext>
              </a:extLst>
            </p:cNvPr>
            <p:cNvGrpSpPr>
              <a:grpSpLocks/>
            </p:cNvGrpSpPr>
            <p:nvPr/>
          </p:nvGrpSpPr>
          <p:grpSpPr bwMode="auto">
            <a:xfrm>
              <a:off x="1228" y="1409"/>
              <a:ext cx="3303" cy="119"/>
              <a:chOff x="1206" y="1392"/>
              <a:chExt cx="3303" cy="119"/>
            </a:xfrm>
          </p:grpSpPr>
          <p:sp>
            <p:nvSpPr>
              <p:cNvPr id="606267" name="AutoShape 59" descr="Cork">
                <a:extLst>
                  <a:ext uri="{FF2B5EF4-FFF2-40B4-BE49-F238E27FC236}">
                    <a16:creationId xmlns:a16="http://schemas.microsoft.com/office/drawing/2014/main" id="{A80FE06D-8B5D-5240-98EA-F161736601B1}"/>
                  </a:ext>
                </a:extLst>
              </p:cNvPr>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6268" name="AutoShape 60" descr="Cork">
                <a:extLst>
                  <a:ext uri="{FF2B5EF4-FFF2-40B4-BE49-F238E27FC236}">
                    <a16:creationId xmlns:a16="http://schemas.microsoft.com/office/drawing/2014/main" id="{8F28A22E-71C1-6D43-A7F4-A75B91CACA05}"/>
                  </a:ext>
                </a:extLst>
              </p:cNvPr>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6269" name="AutoShape 61" descr="Cork">
                <a:extLst>
                  <a:ext uri="{FF2B5EF4-FFF2-40B4-BE49-F238E27FC236}">
                    <a16:creationId xmlns:a16="http://schemas.microsoft.com/office/drawing/2014/main" id="{11FF07EF-BD84-EE45-B2A3-E4B15D7998BB}"/>
                  </a:ext>
                </a:extLst>
              </p:cNvPr>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6270" name="AutoShape 62" descr="Cork">
                <a:extLst>
                  <a:ext uri="{FF2B5EF4-FFF2-40B4-BE49-F238E27FC236}">
                    <a16:creationId xmlns:a16="http://schemas.microsoft.com/office/drawing/2014/main" id="{A022F726-2FFB-0C44-B212-C1D6C21B71B6}"/>
                  </a:ext>
                </a:extLst>
              </p:cNvPr>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6271" name="AutoShape 63" descr="Cork">
                <a:extLst>
                  <a:ext uri="{FF2B5EF4-FFF2-40B4-BE49-F238E27FC236}">
                    <a16:creationId xmlns:a16="http://schemas.microsoft.com/office/drawing/2014/main" id="{0D47B8D8-FDBA-B443-9A00-1A7887D11105}"/>
                  </a:ext>
                </a:extLst>
              </p:cNvPr>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6272" name="AutoShape 64" descr="Cork">
                <a:extLst>
                  <a:ext uri="{FF2B5EF4-FFF2-40B4-BE49-F238E27FC236}">
                    <a16:creationId xmlns:a16="http://schemas.microsoft.com/office/drawing/2014/main" id="{B945966E-88C8-3043-879D-2220E82C8FFE}"/>
                  </a:ext>
                </a:extLst>
              </p:cNvPr>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6273" name="AutoShape 65" descr="Cork">
                <a:extLst>
                  <a:ext uri="{FF2B5EF4-FFF2-40B4-BE49-F238E27FC236}">
                    <a16:creationId xmlns:a16="http://schemas.microsoft.com/office/drawing/2014/main" id="{855086F5-46FD-334F-91E0-26D0E2BFD743}"/>
                  </a:ext>
                </a:extLst>
              </p:cNvPr>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6274" name="AutoShape 66" descr="Cork">
                <a:extLst>
                  <a:ext uri="{FF2B5EF4-FFF2-40B4-BE49-F238E27FC236}">
                    <a16:creationId xmlns:a16="http://schemas.microsoft.com/office/drawing/2014/main" id="{DB5EED3B-BF65-E946-B3F1-442B6A0919AA}"/>
                  </a:ext>
                </a:extLst>
              </p:cNvPr>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6275" name="AutoShape 67" descr="Cork">
                <a:extLst>
                  <a:ext uri="{FF2B5EF4-FFF2-40B4-BE49-F238E27FC236}">
                    <a16:creationId xmlns:a16="http://schemas.microsoft.com/office/drawing/2014/main" id="{005EDEA3-C05F-444B-80A5-11D50B4259CA}"/>
                  </a:ext>
                </a:extLst>
              </p:cNvPr>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6276" name="AutoShape 68" descr="Cork">
                <a:extLst>
                  <a:ext uri="{FF2B5EF4-FFF2-40B4-BE49-F238E27FC236}">
                    <a16:creationId xmlns:a16="http://schemas.microsoft.com/office/drawing/2014/main" id="{E4296808-CF07-044D-8B01-4A24C81C5CC7}"/>
                  </a:ext>
                </a:extLst>
              </p:cNvPr>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6277" name="AutoShape 69" descr="Cork">
                <a:extLst>
                  <a:ext uri="{FF2B5EF4-FFF2-40B4-BE49-F238E27FC236}">
                    <a16:creationId xmlns:a16="http://schemas.microsoft.com/office/drawing/2014/main" id="{B83AD25F-C559-8C42-BB4C-83AF9EDF51A9}"/>
                  </a:ext>
                </a:extLst>
              </p:cNvPr>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6278" name="AutoShape 70" descr="Cork">
                <a:extLst>
                  <a:ext uri="{FF2B5EF4-FFF2-40B4-BE49-F238E27FC236}">
                    <a16:creationId xmlns:a16="http://schemas.microsoft.com/office/drawing/2014/main" id="{BC8EA829-5190-B542-A4EF-A72B4B7C3F30}"/>
                  </a:ext>
                </a:extLst>
              </p:cNvPr>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6279" name="AutoShape 71" descr="Cork">
                <a:extLst>
                  <a:ext uri="{FF2B5EF4-FFF2-40B4-BE49-F238E27FC236}">
                    <a16:creationId xmlns:a16="http://schemas.microsoft.com/office/drawing/2014/main" id="{297C41A5-37E9-624E-9BC0-D1161098F949}"/>
                  </a:ext>
                </a:extLst>
              </p:cNvPr>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6280" name="AutoShape 72" descr="Cork">
                <a:extLst>
                  <a:ext uri="{FF2B5EF4-FFF2-40B4-BE49-F238E27FC236}">
                    <a16:creationId xmlns:a16="http://schemas.microsoft.com/office/drawing/2014/main" id="{6E0FE887-C0F2-7B45-B23D-2297DFF8BDD3}"/>
                  </a:ext>
                </a:extLst>
              </p:cNvPr>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6281" name="AutoShape 73" descr="Cork">
                <a:extLst>
                  <a:ext uri="{FF2B5EF4-FFF2-40B4-BE49-F238E27FC236}">
                    <a16:creationId xmlns:a16="http://schemas.microsoft.com/office/drawing/2014/main" id="{74E551C5-441D-8A49-8BE1-07FF3F631B08}"/>
                  </a:ext>
                </a:extLst>
              </p:cNvPr>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06282" name="Group 74">
              <a:extLst>
                <a:ext uri="{FF2B5EF4-FFF2-40B4-BE49-F238E27FC236}">
                  <a16:creationId xmlns:a16="http://schemas.microsoft.com/office/drawing/2014/main" id="{DA384519-76E8-B74C-813C-DDDF0BB7EAC5}"/>
                </a:ext>
              </a:extLst>
            </p:cNvPr>
            <p:cNvGrpSpPr>
              <a:grpSpLocks/>
            </p:cNvGrpSpPr>
            <p:nvPr/>
          </p:nvGrpSpPr>
          <p:grpSpPr bwMode="auto">
            <a:xfrm>
              <a:off x="1243" y="3761"/>
              <a:ext cx="3307" cy="104"/>
              <a:chOff x="1231" y="3769"/>
              <a:chExt cx="3307" cy="104"/>
            </a:xfrm>
          </p:grpSpPr>
          <p:sp>
            <p:nvSpPr>
              <p:cNvPr id="606283" name="AutoShape 75" descr="Cork">
                <a:extLst>
                  <a:ext uri="{FF2B5EF4-FFF2-40B4-BE49-F238E27FC236}">
                    <a16:creationId xmlns:a16="http://schemas.microsoft.com/office/drawing/2014/main" id="{2C47EC0F-E934-004F-B141-409C76792A97}"/>
                  </a:ext>
                </a:extLst>
              </p:cNvPr>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84" name="AutoShape 76" descr="Cork">
                <a:extLst>
                  <a:ext uri="{FF2B5EF4-FFF2-40B4-BE49-F238E27FC236}">
                    <a16:creationId xmlns:a16="http://schemas.microsoft.com/office/drawing/2014/main" id="{1226A958-7FC4-D84C-A26C-BF7CF9609AB9}"/>
                  </a:ext>
                </a:extLst>
              </p:cNvPr>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85" name="AutoShape 77" descr="Cork">
                <a:extLst>
                  <a:ext uri="{FF2B5EF4-FFF2-40B4-BE49-F238E27FC236}">
                    <a16:creationId xmlns:a16="http://schemas.microsoft.com/office/drawing/2014/main" id="{77022CEC-F5D4-8544-A625-60E9A26713FA}"/>
                  </a:ext>
                </a:extLst>
              </p:cNvPr>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86" name="AutoShape 78" descr="Cork">
                <a:extLst>
                  <a:ext uri="{FF2B5EF4-FFF2-40B4-BE49-F238E27FC236}">
                    <a16:creationId xmlns:a16="http://schemas.microsoft.com/office/drawing/2014/main" id="{1C4C11BB-A2E5-3145-89D8-0AD17676F02F}"/>
                  </a:ext>
                </a:extLst>
              </p:cNvPr>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87" name="AutoShape 79" descr="Cork">
                <a:extLst>
                  <a:ext uri="{FF2B5EF4-FFF2-40B4-BE49-F238E27FC236}">
                    <a16:creationId xmlns:a16="http://schemas.microsoft.com/office/drawing/2014/main" id="{762F2166-BD60-EA46-B929-372825EDC12F}"/>
                  </a:ext>
                </a:extLst>
              </p:cNvPr>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88" name="AutoShape 80" descr="Cork">
                <a:extLst>
                  <a:ext uri="{FF2B5EF4-FFF2-40B4-BE49-F238E27FC236}">
                    <a16:creationId xmlns:a16="http://schemas.microsoft.com/office/drawing/2014/main" id="{A774B56E-B14D-A74F-A801-1F7B26401F88}"/>
                  </a:ext>
                </a:extLst>
              </p:cNvPr>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89" name="AutoShape 81" descr="Cork">
                <a:extLst>
                  <a:ext uri="{FF2B5EF4-FFF2-40B4-BE49-F238E27FC236}">
                    <a16:creationId xmlns:a16="http://schemas.microsoft.com/office/drawing/2014/main" id="{99E1C1B8-8B65-0C4A-9112-190A442C6CB2}"/>
                  </a:ext>
                </a:extLst>
              </p:cNvPr>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90" name="AutoShape 82" descr="Cork">
                <a:extLst>
                  <a:ext uri="{FF2B5EF4-FFF2-40B4-BE49-F238E27FC236}">
                    <a16:creationId xmlns:a16="http://schemas.microsoft.com/office/drawing/2014/main" id="{4683B578-A54D-BD49-AF9C-4B2156066B99}"/>
                  </a:ext>
                </a:extLst>
              </p:cNvPr>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91" name="AutoShape 83" descr="Cork">
                <a:extLst>
                  <a:ext uri="{FF2B5EF4-FFF2-40B4-BE49-F238E27FC236}">
                    <a16:creationId xmlns:a16="http://schemas.microsoft.com/office/drawing/2014/main" id="{A2B0B8EC-1992-7542-ADBF-9B7CE5D3085B}"/>
                  </a:ext>
                </a:extLst>
              </p:cNvPr>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92" name="AutoShape 84" descr="Cork">
                <a:extLst>
                  <a:ext uri="{FF2B5EF4-FFF2-40B4-BE49-F238E27FC236}">
                    <a16:creationId xmlns:a16="http://schemas.microsoft.com/office/drawing/2014/main" id="{A00FB233-C38D-1046-97D9-D947F80DF7AD}"/>
                  </a:ext>
                </a:extLst>
              </p:cNvPr>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93" name="AutoShape 85" descr="Cork">
                <a:extLst>
                  <a:ext uri="{FF2B5EF4-FFF2-40B4-BE49-F238E27FC236}">
                    <a16:creationId xmlns:a16="http://schemas.microsoft.com/office/drawing/2014/main" id="{F9D14B10-9141-BE49-82AC-CA79977A505A}"/>
                  </a:ext>
                </a:extLst>
              </p:cNvPr>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94" name="AutoShape 86" descr="Cork">
                <a:extLst>
                  <a:ext uri="{FF2B5EF4-FFF2-40B4-BE49-F238E27FC236}">
                    <a16:creationId xmlns:a16="http://schemas.microsoft.com/office/drawing/2014/main" id="{C07F9AEB-5F74-7E47-A875-D401F83AD202}"/>
                  </a:ext>
                </a:extLst>
              </p:cNvPr>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95" name="AutoShape 87" descr="Cork">
                <a:extLst>
                  <a:ext uri="{FF2B5EF4-FFF2-40B4-BE49-F238E27FC236}">
                    <a16:creationId xmlns:a16="http://schemas.microsoft.com/office/drawing/2014/main" id="{F6D53848-E564-4142-88DC-0C1289662BF7}"/>
                  </a:ext>
                </a:extLst>
              </p:cNvPr>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96" name="AutoShape 88" descr="Cork">
                <a:extLst>
                  <a:ext uri="{FF2B5EF4-FFF2-40B4-BE49-F238E27FC236}">
                    <a16:creationId xmlns:a16="http://schemas.microsoft.com/office/drawing/2014/main" id="{1CA2E059-B909-724C-9E23-5125136048A2}"/>
                  </a:ext>
                </a:extLst>
              </p:cNvPr>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6297" name="AutoShape 89" descr="Cork">
                <a:extLst>
                  <a:ext uri="{FF2B5EF4-FFF2-40B4-BE49-F238E27FC236}">
                    <a16:creationId xmlns:a16="http://schemas.microsoft.com/office/drawing/2014/main" id="{7CD1B1CE-4E8E-C649-8A5F-33DFE51803E0}"/>
                  </a:ext>
                </a:extLst>
              </p:cNvPr>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06298" name="Text Box 90">
            <a:extLst>
              <a:ext uri="{FF2B5EF4-FFF2-40B4-BE49-F238E27FC236}">
                <a16:creationId xmlns:a16="http://schemas.microsoft.com/office/drawing/2014/main" id="{8202F8F8-1FB5-E241-9B26-53417DA1BA86}"/>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6299" name="Rectangle 91">
            <a:extLst>
              <a:ext uri="{FF2B5EF4-FFF2-40B4-BE49-F238E27FC236}">
                <a16:creationId xmlns:a16="http://schemas.microsoft.com/office/drawing/2014/main" id="{826CE3E2-0339-8A47-9C47-08F55758B0CC}"/>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06300" name="Rectangle 92">
            <a:extLst>
              <a:ext uri="{FF2B5EF4-FFF2-40B4-BE49-F238E27FC236}">
                <a16:creationId xmlns:a16="http://schemas.microsoft.com/office/drawing/2014/main" id="{D98284E7-1FAB-5243-B9EE-C01D32AE0660}"/>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78</a:t>
            </a:r>
          </a:p>
        </p:txBody>
      </p:sp>
      <p:sp>
        <p:nvSpPr>
          <p:cNvPr id="606301" name="Text Box 93">
            <a:extLst>
              <a:ext uri="{FF2B5EF4-FFF2-40B4-BE49-F238E27FC236}">
                <a16:creationId xmlns:a16="http://schemas.microsoft.com/office/drawing/2014/main" id="{12BDE3DE-81AB-D746-981D-DB60D9FC342A}"/>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4</a:t>
            </a:r>
          </a:p>
        </p:txBody>
      </p:sp>
      <p:grpSp>
        <p:nvGrpSpPr>
          <p:cNvPr id="606302" name="Group 94">
            <a:extLst>
              <a:ext uri="{FF2B5EF4-FFF2-40B4-BE49-F238E27FC236}">
                <a16:creationId xmlns:a16="http://schemas.microsoft.com/office/drawing/2014/main" id="{7A66707A-2A0A-2C4E-8A55-F9CDED34E1C6}"/>
              </a:ext>
            </a:extLst>
          </p:cNvPr>
          <p:cNvGrpSpPr>
            <a:grpSpLocks/>
          </p:cNvGrpSpPr>
          <p:nvPr/>
        </p:nvGrpSpPr>
        <p:grpSpPr bwMode="auto">
          <a:xfrm>
            <a:off x="2601913" y="917575"/>
            <a:ext cx="2024062" cy="579438"/>
            <a:chOff x="1639" y="554"/>
            <a:chExt cx="1275" cy="365"/>
          </a:xfrm>
        </p:grpSpPr>
        <p:sp>
          <p:nvSpPr>
            <p:cNvPr id="606303" name="Text Box 95">
              <a:extLst>
                <a:ext uri="{FF2B5EF4-FFF2-40B4-BE49-F238E27FC236}">
                  <a16:creationId xmlns:a16="http://schemas.microsoft.com/office/drawing/2014/main" id="{4F379912-1BE5-754F-A222-F3F3E88E97F4}"/>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06304" name="Line 96">
              <a:extLst>
                <a:ext uri="{FF2B5EF4-FFF2-40B4-BE49-F238E27FC236}">
                  <a16:creationId xmlns:a16="http://schemas.microsoft.com/office/drawing/2014/main" id="{0EDF9084-D831-6049-A1EB-216135A71CAA}"/>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06235"/>
                                        </p:tgtEl>
                                        <p:attrNameLst>
                                          <p:attrName>style.visibility</p:attrName>
                                        </p:attrNameLst>
                                      </p:cBhvr>
                                      <p:to>
                                        <p:strVal val="visible"/>
                                      </p:to>
                                    </p:set>
                                    <p:animEffect transition="in" filter="dissolve">
                                      <p:cBhvr>
                                        <p:cTn id="7" dur="500"/>
                                        <p:tgtEl>
                                          <p:spTgt spid="6062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06302"/>
                                        </p:tgtEl>
                                        <p:attrNameLst>
                                          <p:attrName>style.visibility</p:attrName>
                                        </p:attrNameLst>
                                      </p:cBhvr>
                                      <p:to>
                                        <p:strVal val="visible"/>
                                      </p:to>
                                    </p:set>
                                    <p:animEffect transition="in" filter="wipe(left)">
                                      <p:cBhvr>
                                        <p:cTn id="12" dur="500"/>
                                        <p:tgtEl>
                                          <p:spTgt spid="6063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06221"/>
                                        </p:tgtEl>
                                        <p:attrNameLst>
                                          <p:attrName>style.visibility</p:attrName>
                                        </p:attrNameLst>
                                      </p:cBhvr>
                                      <p:to>
                                        <p:strVal val="visible"/>
                                      </p:to>
                                    </p:set>
                                    <p:animEffect transition="in" filter="dissolve">
                                      <p:cBhvr>
                                        <p:cTn id="17" dur="500"/>
                                        <p:tgtEl>
                                          <p:spTgt spid="606221"/>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06240"/>
                                        </p:tgtEl>
                                        <p:attrNameLst>
                                          <p:attrName>style.visibility</p:attrName>
                                        </p:attrNameLst>
                                      </p:cBhvr>
                                      <p:to>
                                        <p:strVal val="visible"/>
                                      </p:to>
                                    </p:set>
                                    <p:animEffect transition="in" filter="dissolve">
                                      <p:cBhvr>
                                        <p:cTn id="21" dur="500"/>
                                        <p:tgtEl>
                                          <p:spTgt spid="606240"/>
                                        </p:tgtEl>
                                      </p:cBhvr>
                                    </p:animEffect>
                                  </p:childTnLst>
                                </p:cTn>
                              </p:par>
                            </p:childTnLst>
                          </p:cTn>
                        </p:par>
                        <p:par>
                          <p:cTn id="22" fill="hold" nodeType="afterGroup">
                            <p:stCondLst>
                              <p:cond delay="1000"/>
                            </p:stCondLst>
                            <p:childTnLst>
                              <p:par>
                                <p:cTn id="23" presetID="9" presetClass="entr" presetSubtype="0" fill="hold" nodeType="afterEffect">
                                  <p:stCondLst>
                                    <p:cond delay="0"/>
                                  </p:stCondLst>
                                  <p:childTnLst>
                                    <p:set>
                                      <p:cBhvr>
                                        <p:cTn id="24" dur="1" fill="hold">
                                          <p:stCondLst>
                                            <p:cond delay="0"/>
                                          </p:stCondLst>
                                        </p:cTn>
                                        <p:tgtEl>
                                          <p:spTgt spid="606241"/>
                                        </p:tgtEl>
                                        <p:attrNameLst>
                                          <p:attrName>style.visibility</p:attrName>
                                        </p:attrNameLst>
                                      </p:cBhvr>
                                      <p:to>
                                        <p:strVal val="visible"/>
                                      </p:to>
                                    </p:set>
                                    <p:animEffect transition="in" filter="dissolve">
                                      <p:cBhvr>
                                        <p:cTn id="25" dur="500"/>
                                        <p:tgtEl>
                                          <p:spTgt spid="6062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606224"/>
                                        </p:tgtEl>
                                        <p:attrNameLst>
                                          <p:attrName>style.visibility</p:attrName>
                                        </p:attrNameLst>
                                      </p:cBhvr>
                                      <p:to>
                                        <p:strVal val="visible"/>
                                      </p:to>
                                    </p:set>
                                    <p:animEffect transition="in" filter="dissolve">
                                      <p:cBhvr>
                                        <p:cTn id="30" dur="500"/>
                                        <p:tgtEl>
                                          <p:spTgt spid="6062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06220"/>
                                        </p:tgtEl>
                                        <p:attrNameLst>
                                          <p:attrName>style.visibility</p:attrName>
                                        </p:attrNameLst>
                                      </p:cBhvr>
                                      <p:to>
                                        <p:strVal val="visible"/>
                                      </p:to>
                                    </p:set>
                                    <p:animEffect transition="in" filter="dissolve">
                                      <p:cBhvr>
                                        <p:cTn id="35" dur="500"/>
                                        <p:tgtEl>
                                          <p:spTgt spid="606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0" grpId="0" autoUpdateAnimBg="0"/>
      <p:bldP spid="606240"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descr="Walnut">
            <a:extLst>
              <a:ext uri="{FF2B5EF4-FFF2-40B4-BE49-F238E27FC236}">
                <a16:creationId xmlns:a16="http://schemas.microsoft.com/office/drawing/2014/main" id="{EA429D24-73B5-A847-91DB-8CC8EE5CC5B4}"/>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07235" name="Group 3">
            <a:extLst>
              <a:ext uri="{FF2B5EF4-FFF2-40B4-BE49-F238E27FC236}">
                <a16:creationId xmlns:a16="http://schemas.microsoft.com/office/drawing/2014/main" id="{041A4A24-2901-F941-995F-933CC15E846C}"/>
              </a:ext>
            </a:extLst>
          </p:cNvPr>
          <p:cNvGrpSpPr>
            <a:grpSpLocks/>
          </p:cNvGrpSpPr>
          <p:nvPr/>
        </p:nvGrpSpPr>
        <p:grpSpPr bwMode="auto">
          <a:xfrm>
            <a:off x="8147050" y="4984750"/>
            <a:ext cx="195263" cy="206375"/>
            <a:chOff x="4316" y="874"/>
            <a:chExt cx="169" cy="813"/>
          </a:xfrm>
        </p:grpSpPr>
        <p:sp>
          <p:nvSpPr>
            <p:cNvPr id="607236" name="Rectangle 4">
              <a:extLst>
                <a:ext uri="{FF2B5EF4-FFF2-40B4-BE49-F238E27FC236}">
                  <a16:creationId xmlns:a16="http://schemas.microsoft.com/office/drawing/2014/main" id="{ED25BE28-707A-8D43-9D4E-01A944E8ADCD}"/>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7237" name="Rectangle 5">
              <a:extLst>
                <a:ext uri="{FF2B5EF4-FFF2-40B4-BE49-F238E27FC236}">
                  <a16:creationId xmlns:a16="http://schemas.microsoft.com/office/drawing/2014/main" id="{FE193792-62AE-8C4A-9D67-B8CD3222C80D}"/>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grpSp>
        <p:nvGrpSpPr>
          <p:cNvPr id="607238" name="Group 6">
            <a:extLst>
              <a:ext uri="{FF2B5EF4-FFF2-40B4-BE49-F238E27FC236}">
                <a16:creationId xmlns:a16="http://schemas.microsoft.com/office/drawing/2014/main" id="{8DB92403-9FA8-9A46-8058-B2522BBCEC26}"/>
              </a:ext>
            </a:extLst>
          </p:cNvPr>
          <p:cNvGrpSpPr>
            <a:grpSpLocks/>
          </p:cNvGrpSpPr>
          <p:nvPr/>
        </p:nvGrpSpPr>
        <p:grpSpPr bwMode="auto">
          <a:xfrm>
            <a:off x="1627188" y="2182813"/>
            <a:ext cx="6045200" cy="3983037"/>
            <a:chOff x="610" y="1163"/>
            <a:chExt cx="4583" cy="2701"/>
          </a:xfrm>
        </p:grpSpPr>
        <p:sp>
          <p:nvSpPr>
            <p:cNvPr id="607239" name="Rectangle 7" descr="Oak">
              <a:extLst>
                <a:ext uri="{FF2B5EF4-FFF2-40B4-BE49-F238E27FC236}">
                  <a16:creationId xmlns:a16="http://schemas.microsoft.com/office/drawing/2014/main" id="{70C2931C-6C15-BA4E-B496-A86104BFE6EF}"/>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7240" name="Rectangle 8" descr="Oak">
              <a:extLst>
                <a:ext uri="{FF2B5EF4-FFF2-40B4-BE49-F238E27FC236}">
                  <a16:creationId xmlns:a16="http://schemas.microsoft.com/office/drawing/2014/main" id="{F8CBEAC8-D69C-B346-A363-AACEE27B91A4}"/>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7241" name="Rectangle 9" descr="Oak">
              <a:extLst>
                <a:ext uri="{FF2B5EF4-FFF2-40B4-BE49-F238E27FC236}">
                  <a16:creationId xmlns:a16="http://schemas.microsoft.com/office/drawing/2014/main" id="{29C67E43-9E61-8344-9DB0-68B9E8BF9D24}"/>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7242" name="Rectangle 10" descr="Oak">
              <a:extLst>
                <a:ext uri="{FF2B5EF4-FFF2-40B4-BE49-F238E27FC236}">
                  <a16:creationId xmlns:a16="http://schemas.microsoft.com/office/drawing/2014/main" id="{1C8AF75B-9884-1242-9284-28485374D4F6}"/>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grpSp>
      <p:sp>
        <p:nvSpPr>
          <p:cNvPr id="607243" name="Rectangle 11">
            <a:extLst>
              <a:ext uri="{FF2B5EF4-FFF2-40B4-BE49-F238E27FC236}">
                <a16:creationId xmlns:a16="http://schemas.microsoft.com/office/drawing/2014/main" id="{61AF4F71-2B51-DA47-B85B-4C001326A128}"/>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07244" name="Rectangle 12">
            <a:extLst>
              <a:ext uri="{FF2B5EF4-FFF2-40B4-BE49-F238E27FC236}">
                <a16:creationId xmlns:a16="http://schemas.microsoft.com/office/drawing/2014/main" id="{559EF514-1BBC-B642-B6DE-B81DDF659340}"/>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607245" name="Group 13">
            <a:extLst>
              <a:ext uri="{FF2B5EF4-FFF2-40B4-BE49-F238E27FC236}">
                <a16:creationId xmlns:a16="http://schemas.microsoft.com/office/drawing/2014/main" id="{0040C088-E4C6-F942-AB7B-C531E2876E9C}"/>
              </a:ext>
            </a:extLst>
          </p:cNvPr>
          <p:cNvGrpSpPr>
            <a:grpSpLocks/>
          </p:cNvGrpSpPr>
          <p:nvPr/>
        </p:nvGrpSpPr>
        <p:grpSpPr bwMode="auto">
          <a:xfrm>
            <a:off x="8147050" y="4984750"/>
            <a:ext cx="195263" cy="206375"/>
            <a:chOff x="4316" y="874"/>
            <a:chExt cx="169" cy="813"/>
          </a:xfrm>
        </p:grpSpPr>
        <p:sp>
          <p:nvSpPr>
            <p:cNvPr id="607246" name="Rectangle 14">
              <a:extLst>
                <a:ext uri="{FF2B5EF4-FFF2-40B4-BE49-F238E27FC236}">
                  <a16:creationId xmlns:a16="http://schemas.microsoft.com/office/drawing/2014/main" id="{B5743EE3-26D8-834E-8C70-FDA09EBF00CA}"/>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607247" name="Rectangle 15">
              <a:extLst>
                <a:ext uri="{FF2B5EF4-FFF2-40B4-BE49-F238E27FC236}">
                  <a16:creationId xmlns:a16="http://schemas.microsoft.com/office/drawing/2014/main" id="{A01EE706-4B98-464E-A95F-66DC2B9B50CA}"/>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sp>
        <p:nvSpPr>
          <p:cNvPr id="607248" name="Rectangle 16">
            <a:extLst>
              <a:ext uri="{FF2B5EF4-FFF2-40B4-BE49-F238E27FC236}">
                <a16:creationId xmlns:a16="http://schemas.microsoft.com/office/drawing/2014/main" id="{F1C6867E-9FB9-EB46-A3EA-0D28F1DB3FA1}"/>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7249" name="Rectangle 17">
            <a:extLst>
              <a:ext uri="{FF2B5EF4-FFF2-40B4-BE49-F238E27FC236}">
                <a16:creationId xmlns:a16="http://schemas.microsoft.com/office/drawing/2014/main" id="{91C0A81F-D3F6-284F-B8D9-FB819A999743}"/>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07250" name="Picture 18">
            <a:extLst>
              <a:ext uri="{FF2B5EF4-FFF2-40B4-BE49-F238E27FC236}">
                <a16:creationId xmlns:a16="http://schemas.microsoft.com/office/drawing/2014/main" id="{AAC33DB9-D015-6741-9A4B-E37E13D10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07251" name="Picture 19">
            <a:extLst>
              <a:ext uri="{FF2B5EF4-FFF2-40B4-BE49-F238E27FC236}">
                <a16:creationId xmlns:a16="http://schemas.microsoft.com/office/drawing/2014/main" id="{A2DF3662-EB4A-7343-B3AA-0C51D0DD6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07252" name="Picture 20">
            <a:extLst>
              <a:ext uri="{FF2B5EF4-FFF2-40B4-BE49-F238E27FC236}">
                <a16:creationId xmlns:a16="http://schemas.microsoft.com/office/drawing/2014/main" id="{68D30C6B-F264-7B4B-BF45-9739AA76B3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07253" name="Picture 21">
            <a:extLst>
              <a:ext uri="{FF2B5EF4-FFF2-40B4-BE49-F238E27FC236}">
                <a16:creationId xmlns:a16="http://schemas.microsoft.com/office/drawing/2014/main" id="{A70EF30C-D926-9B47-9756-8291473A96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07254" name="Picture 22">
            <a:extLst>
              <a:ext uri="{FF2B5EF4-FFF2-40B4-BE49-F238E27FC236}">
                <a16:creationId xmlns:a16="http://schemas.microsoft.com/office/drawing/2014/main" id="{9DB33164-E8E8-7A43-8CBF-65E8A830E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07255" name="Picture 23">
            <a:extLst>
              <a:ext uri="{FF2B5EF4-FFF2-40B4-BE49-F238E27FC236}">
                <a16:creationId xmlns:a16="http://schemas.microsoft.com/office/drawing/2014/main" id="{50C22801-CFBA-7142-8E83-D00FCC1BB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07256" name="Text Box 24">
            <a:extLst>
              <a:ext uri="{FF2B5EF4-FFF2-40B4-BE49-F238E27FC236}">
                <a16:creationId xmlns:a16="http://schemas.microsoft.com/office/drawing/2014/main" id="{06BC6BB3-39CC-AC4A-BD50-40D886759874}"/>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latin typeface="Arial" panose="020B0604020202020204" pitchFamily="34" charset="0"/>
              </a:rPr>
              <a:t>TENUNAN KAIN KRONOLOGI ALKITAB </a:t>
            </a:r>
            <a:endParaRPr lang="en-US" altLang="en-US" sz="2000">
              <a:solidFill>
                <a:schemeClr val="tx1"/>
              </a:solidFill>
              <a:latin typeface="Arial" panose="020B0604020202020204" pitchFamily="34" charset="0"/>
            </a:endParaRPr>
          </a:p>
        </p:txBody>
      </p:sp>
      <p:sp>
        <p:nvSpPr>
          <p:cNvPr id="607257" name="Rectangle 25">
            <a:extLst>
              <a:ext uri="{FF2B5EF4-FFF2-40B4-BE49-F238E27FC236}">
                <a16:creationId xmlns:a16="http://schemas.microsoft.com/office/drawing/2014/main" id="{107DD8A8-29B0-D249-A1C2-99D9FDBBEB39}"/>
              </a:ext>
            </a:extLst>
          </p:cNvPr>
          <p:cNvSpPr>
            <a:spLocks noChangeArrowheads="1"/>
          </p:cNvSpPr>
          <p:nvPr/>
        </p:nvSpPr>
        <p:spPr bwMode="auto">
          <a:xfrm>
            <a:off x="2143125" y="1819275"/>
            <a:ext cx="1500188" cy="406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bg2"/>
                </a:solidFill>
                <a:miter lim="800000"/>
                <a:headEnd/>
                <a:tailEnd/>
              </a14:hiddenLine>
            </a:ext>
          </a:extLst>
        </p:spPr>
        <p:txBody>
          <a:bodyPr/>
          <a:lstStyle/>
          <a:p>
            <a:endParaRPr lang="en-US"/>
          </a:p>
        </p:txBody>
      </p:sp>
      <p:sp>
        <p:nvSpPr>
          <p:cNvPr id="607258" name="Rectangle 26">
            <a:extLst>
              <a:ext uri="{FF2B5EF4-FFF2-40B4-BE49-F238E27FC236}">
                <a16:creationId xmlns:a16="http://schemas.microsoft.com/office/drawing/2014/main" id="{04312C43-7173-5F44-80C4-3A3B7AB8A0D2}"/>
              </a:ext>
            </a:extLst>
          </p:cNvPr>
          <p:cNvSpPr>
            <a:spLocks noChangeArrowheads="1"/>
          </p:cNvSpPr>
          <p:nvPr/>
        </p:nvSpPr>
        <p:spPr bwMode="auto">
          <a:xfrm>
            <a:off x="3719513" y="1824038"/>
            <a:ext cx="1131887" cy="406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bg2"/>
                </a:solidFill>
                <a:miter lim="800000"/>
                <a:headEnd/>
                <a:tailEnd/>
              </a14:hiddenLine>
            </a:ext>
          </a:extLst>
        </p:spPr>
        <p:txBody>
          <a:bodyPr/>
          <a:lstStyle/>
          <a:p>
            <a:endParaRPr lang="en-US"/>
          </a:p>
        </p:txBody>
      </p:sp>
      <p:sp>
        <p:nvSpPr>
          <p:cNvPr id="607259" name="Line 27">
            <a:extLst>
              <a:ext uri="{FF2B5EF4-FFF2-40B4-BE49-F238E27FC236}">
                <a16:creationId xmlns:a16="http://schemas.microsoft.com/office/drawing/2014/main" id="{081D4F94-89F4-B049-B381-A2B595CC4522}"/>
              </a:ext>
            </a:extLst>
          </p:cNvPr>
          <p:cNvSpPr>
            <a:spLocks noChangeShapeType="1"/>
          </p:cNvSpPr>
          <p:nvPr/>
        </p:nvSpPr>
        <p:spPr bwMode="auto">
          <a:xfrm flipH="1">
            <a:off x="2860675" y="1006475"/>
            <a:ext cx="488950" cy="354013"/>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type="arrow" w="med" len="med"/>
              </a14:hiddenLine>
            </a:ext>
          </a:extLst>
        </p:spPr>
        <p:txBody>
          <a:bodyPr wrap="none" anchor="ctr"/>
          <a:lstStyle/>
          <a:p>
            <a:endParaRPr lang="en-US"/>
          </a:p>
        </p:txBody>
      </p:sp>
      <p:sp>
        <p:nvSpPr>
          <p:cNvPr id="607260" name="Line 28">
            <a:extLst>
              <a:ext uri="{FF2B5EF4-FFF2-40B4-BE49-F238E27FC236}">
                <a16:creationId xmlns:a16="http://schemas.microsoft.com/office/drawing/2014/main" id="{F248C363-B8C3-6E4F-92C2-ACA0D723AD47}"/>
              </a:ext>
            </a:extLst>
          </p:cNvPr>
          <p:cNvSpPr>
            <a:spLocks noChangeShapeType="1"/>
          </p:cNvSpPr>
          <p:nvPr/>
        </p:nvSpPr>
        <p:spPr bwMode="auto">
          <a:xfrm>
            <a:off x="3709988" y="1014413"/>
            <a:ext cx="414337" cy="365125"/>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type="arrow" w="med" len="med"/>
              </a14:hiddenLine>
            </a:ext>
          </a:extLst>
        </p:spPr>
        <p:txBody>
          <a:bodyPr wrap="none" anchor="ctr"/>
          <a:lstStyle/>
          <a:p>
            <a:endParaRPr lang="en-US"/>
          </a:p>
        </p:txBody>
      </p:sp>
      <p:pic>
        <p:nvPicPr>
          <p:cNvPr id="607261" name="Picture 29">
            <a:extLst>
              <a:ext uri="{FF2B5EF4-FFF2-40B4-BE49-F238E27FC236}">
                <a16:creationId xmlns:a16="http://schemas.microsoft.com/office/drawing/2014/main" id="{41016D3F-5699-F448-8406-E1E41107E4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pic>
        <p:nvPicPr>
          <p:cNvPr id="607262" name="Picture 30">
            <a:extLst>
              <a:ext uri="{FF2B5EF4-FFF2-40B4-BE49-F238E27FC236}">
                <a16:creationId xmlns:a16="http://schemas.microsoft.com/office/drawing/2014/main" id="{465BDC53-685C-7E4E-9D14-D8689526A3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07263" name="Picture 31">
            <a:extLst>
              <a:ext uri="{FF2B5EF4-FFF2-40B4-BE49-F238E27FC236}">
                <a16:creationId xmlns:a16="http://schemas.microsoft.com/office/drawing/2014/main" id="{6FC464F5-E0FB-E34B-841E-C6F1C074C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07264" name="Picture 32">
            <a:extLst>
              <a:ext uri="{FF2B5EF4-FFF2-40B4-BE49-F238E27FC236}">
                <a16:creationId xmlns:a16="http://schemas.microsoft.com/office/drawing/2014/main" id="{315B5FB5-7251-904C-97EC-879C90848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7265" name="Picture 33">
            <a:extLst>
              <a:ext uri="{FF2B5EF4-FFF2-40B4-BE49-F238E27FC236}">
                <a16:creationId xmlns:a16="http://schemas.microsoft.com/office/drawing/2014/main" id="{3779A4A4-6C0F-CF41-8504-BAEA10E6A0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07266" name="Picture 34">
            <a:extLst>
              <a:ext uri="{FF2B5EF4-FFF2-40B4-BE49-F238E27FC236}">
                <a16:creationId xmlns:a16="http://schemas.microsoft.com/office/drawing/2014/main" id="{EF4038FD-5451-E14D-93E8-56D44F2BB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07267" name="Text Box 35">
            <a:extLst>
              <a:ext uri="{FF2B5EF4-FFF2-40B4-BE49-F238E27FC236}">
                <a16:creationId xmlns:a16="http://schemas.microsoft.com/office/drawing/2014/main" id="{59031137-6051-0A42-B2B0-5042588926FA}"/>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7268" name="Rectangle 36">
            <a:extLst>
              <a:ext uri="{FF2B5EF4-FFF2-40B4-BE49-F238E27FC236}">
                <a16:creationId xmlns:a16="http://schemas.microsoft.com/office/drawing/2014/main" id="{3CF365C1-1892-8E46-8AC8-1B8AE91E24C4}"/>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07269" name="Rectangle 37">
            <a:extLst>
              <a:ext uri="{FF2B5EF4-FFF2-40B4-BE49-F238E27FC236}">
                <a16:creationId xmlns:a16="http://schemas.microsoft.com/office/drawing/2014/main" id="{3F7DCB22-B63A-5C46-830E-1DFAF9864DC6}"/>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79</a:t>
            </a:r>
          </a:p>
        </p:txBody>
      </p:sp>
      <p:sp>
        <p:nvSpPr>
          <p:cNvPr id="607270" name="Line 38">
            <a:extLst>
              <a:ext uri="{FF2B5EF4-FFF2-40B4-BE49-F238E27FC236}">
                <a16:creationId xmlns:a16="http://schemas.microsoft.com/office/drawing/2014/main" id="{322F9AF9-56F5-0B41-97ED-1937DF0A55ED}"/>
              </a:ext>
            </a:extLst>
          </p:cNvPr>
          <p:cNvSpPr>
            <a:spLocks noChangeShapeType="1"/>
          </p:cNvSpPr>
          <p:nvPr/>
        </p:nvSpPr>
        <p:spPr bwMode="auto">
          <a:xfrm>
            <a:off x="2368550" y="2466975"/>
            <a:ext cx="0" cy="3529013"/>
          </a:xfrm>
          <a:prstGeom prst="line">
            <a:avLst/>
          </a:prstGeom>
          <a:noFill/>
          <a:ln w="12700">
            <a:solidFill>
              <a:srgbClr val="B35A17"/>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7271" name="Line 39">
            <a:extLst>
              <a:ext uri="{FF2B5EF4-FFF2-40B4-BE49-F238E27FC236}">
                <a16:creationId xmlns:a16="http://schemas.microsoft.com/office/drawing/2014/main" id="{0E371AFC-3595-9545-A0F5-660185F34E88}"/>
              </a:ext>
            </a:extLst>
          </p:cNvPr>
          <p:cNvSpPr>
            <a:spLocks noChangeShapeType="1"/>
          </p:cNvSpPr>
          <p:nvPr/>
        </p:nvSpPr>
        <p:spPr bwMode="auto">
          <a:xfrm>
            <a:off x="3144838" y="2436813"/>
            <a:ext cx="0" cy="3552825"/>
          </a:xfrm>
          <a:prstGeom prst="line">
            <a:avLst/>
          </a:prstGeom>
          <a:noFill/>
          <a:ln w="12700">
            <a:solidFill>
              <a:srgbClr val="B35A17"/>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7272" name="Line 40">
            <a:extLst>
              <a:ext uri="{FF2B5EF4-FFF2-40B4-BE49-F238E27FC236}">
                <a16:creationId xmlns:a16="http://schemas.microsoft.com/office/drawing/2014/main" id="{03B57797-168E-C646-B6AB-7262F21CDB76}"/>
              </a:ext>
            </a:extLst>
          </p:cNvPr>
          <p:cNvSpPr>
            <a:spLocks noChangeShapeType="1"/>
          </p:cNvSpPr>
          <p:nvPr/>
        </p:nvSpPr>
        <p:spPr bwMode="auto">
          <a:xfrm>
            <a:off x="4189413" y="2406650"/>
            <a:ext cx="0" cy="3554413"/>
          </a:xfrm>
          <a:prstGeom prst="line">
            <a:avLst/>
          </a:prstGeom>
          <a:noFill/>
          <a:ln w="12700">
            <a:solidFill>
              <a:srgbClr val="B35A17"/>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07273" name="Group 41">
            <a:extLst>
              <a:ext uri="{FF2B5EF4-FFF2-40B4-BE49-F238E27FC236}">
                <a16:creationId xmlns:a16="http://schemas.microsoft.com/office/drawing/2014/main" id="{2FE28227-1FAF-5142-BF53-696764C35738}"/>
              </a:ext>
            </a:extLst>
          </p:cNvPr>
          <p:cNvGrpSpPr>
            <a:grpSpLocks/>
          </p:cNvGrpSpPr>
          <p:nvPr/>
        </p:nvGrpSpPr>
        <p:grpSpPr bwMode="auto">
          <a:xfrm>
            <a:off x="1885950" y="92075"/>
            <a:ext cx="3810000" cy="2328863"/>
            <a:chOff x="1188" y="58"/>
            <a:chExt cx="2400" cy="1467"/>
          </a:xfrm>
        </p:grpSpPr>
        <p:sp>
          <p:nvSpPr>
            <p:cNvPr id="607274" name="Text Box 42">
              <a:extLst>
                <a:ext uri="{FF2B5EF4-FFF2-40B4-BE49-F238E27FC236}">
                  <a16:creationId xmlns:a16="http://schemas.microsoft.com/office/drawing/2014/main" id="{CDD9811F-F61C-D046-BF28-B27DF5EBCBEF}"/>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07275" name="Group 43">
              <a:extLst>
                <a:ext uri="{FF2B5EF4-FFF2-40B4-BE49-F238E27FC236}">
                  <a16:creationId xmlns:a16="http://schemas.microsoft.com/office/drawing/2014/main" id="{E6A7BE2F-6F6C-B546-8ADE-C7E91B366EA9}"/>
                </a:ext>
              </a:extLst>
            </p:cNvPr>
            <p:cNvGrpSpPr>
              <a:grpSpLocks/>
            </p:cNvGrpSpPr>
            <p:nvPr/>
          </p:nvGrpSpPr>
          <p:grpSpPr bwMode="auto">
            <a:xfrm>
              <a:off x="1686" y="824"/>
              <a:ext cx="1131" cy="355"/>
              <a:chOff x="1686" y="824"/>
              <a:chExt cx="1131" cy="355"/>
            </a:xfrm>
          </p:grpSpPr>
          <p:sp>
            <p:nvSpPr>
              <p:cNvPr id="607276" name="Rectangle 44">
                <a:extLst>
                  <a:ext uri="{FF2B5EF4-FFF2-40B4-BE49-F238E27FC236}">
                    <a16:creationId xmlns:a16="http://schemas.microsoft.com/office/drawing/2014/main" id="{29EDDA65-8C01-7642-A030-D543CB2AB405}"/>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07277" name="Rectangle 45">
                <a:extLst>
                  <a:ext uri="{FF2B5EF4-FFF2-40B4-BE49-F238E27FC236}">
                    <a16:creationId xmlns:a16="http://schemas.microsoft.com/office/drawing/2014/main" id="{08EC66CD-CB33-E445-90CB-D2A13CC3E19E}"/>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07278" name="Group 46">
              <a:extLst>
                <a:ext uri="{FF2B5EF4-FFF2-40B4-BE49-F238E27FC236}">
                  <a16:creationId xmlns:a16="http://schemas.microsoft.com/office/drawing/2014/main" id="{E5778594-824E-D643-BAA6-33DD122E0105}"/>
                </a:ext>
              </a:extLst>
            </p:cNvPr>
            <p:cNvGrpSpPr>
              <a:grpSpLocks/>
            </p:cNvGrpSpPr>
            <p:nvPr/>
          </p:nvGrpSpPr>
          <p:grpSpPr bwMode="auto">
            <a:xfrm>
              <a:off x="1188" y="1175"/>
              <a:ext cx="1964" cy="249"/>
              <a:chOff x="1188" y="1175"/>
              <a:chExt cx="1964" cy="249"/>
            </a:xfrm>
          </p:grpSpPr>
          <p:grpSp>
            <p:nvGrpSpPr>
              <p:cNvPr id="607279" name="Group 47">
                <a:extLst>
                  <a:ext uri="{FF2B5EF4-FFF2-40B4-BE49-F238E27FC236}">
                    <a16:creationId xmlns:a16="http://schemas.microsoft.com/office/drawing/2014/main" id="{B83CDE92-2DBA-3041-994F-9FE827A6CEF3}"/>
                  </a:ext>
                </a:extLst>
              </p:cNvPr>
              <p:cNvGrpSpPr>
                <a:grpSpLocks/>
              </p:cNvGrpSpPr>
              <p:nvPr/>
            </p:nvGrpSpPr>
            <p:grpSpPr bwMode="auto">
              <a:xfrm>
                <a:off x="1188" y="1175"/>
                <a:ext cx="1721" cy="248"/>
                <a:chOff x="1188" y="1175"/>
                <a:chExt cx="1721" cy="248"/>
              </a:xfrm>
            </p:grpSpPr>
            <p:sp>
              <p:nvSpPr>
                <p:cNvPr id="607280" name="Rectangle 48">
                  <a:extLst>
                    <a:ext uri="{FF2B5EF4-FFF2-40B4-BE49-F238E27FC236}">
                      <a16:creationId xmlns:a16="http://schemas.microsoft.com/office/drawing/2014/main" id="{2AB68A85-C91E-674A-9E69-885AAF1F4D8A}"/>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07281" name="Rectangle 49">
                  <a:extLst>
                    <a:ext uri="{FF2B5EF4-FFF2-40B4-BE49-F238E27FC236}">
                      <a16:creationId xmlns:a16="http://schemas.microsoft.com/office/drawing/2014/main" id="{638D03E9-A2C9-8F4D-BC76-A1F97449EF36}"/>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07282" name="Rectangle 50">
                  <a:extLst>
                    <a:ext uri="{FF2B5EF4-FFF2-40B4-BE49-F238E27FC236}">
                      <a16:creationId xmlns:a16="http://schemas.microsoft.com/office/drawing/2014/main" id="{5735EDF0-361F-4147-968F-D9911E9B904D}"/>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7283" name="Rectangle 51">
                  <a:extLst>
                    <a:ext uri="{FF2B5EF4-FFF2-40B4-BE49-F238E27FC236}">
                      <a16:creationId xmlns:a16="http://schemas.microsoft.com/office/drawing/2014/main" id="{5CB762C6-089F-8141-9FF2-E74D2DFAE823}"/>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07284" name="Rectangle 52">
                  <a:extLst>
                    <a:ext uri="{FF2B5EF4-FFF2-40B4-BE49-F238E27FC236}">
                      <a16:creationId xmlns:a16="http://schemas.microsoft.com/office/drawing/2014/main" id="{67D26C1C-5400-5C43-B62F-2BACF4D563A1}"/>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7285" name="Rectangle 53">
                  <a:extLst>
                    <a:ext uri="{FF2B5EF4-FFF2-40B4-BE49-F238E27FC236}">
                      <a16:creationId xmlns:a16="http://schemas.microsoft.com/office/drawing/2014/main" id="{4F4A6D0F-03C0-E74A-93DC-8A78BBBCE634}"/>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07286" name="Rectangle 54">
                  <a:extLst>
                    <a:ext uri="{FF2B5EF4-FFF2-40B4-BE49-F238E27FC236}">
                      <a16:creationId xmlns:a16="http://schemas.microsoft.com/office/drawing/2014/main" id="{565C58CE-9920-804D-BE46-71638F1765D8}"/>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07287" name="Rectangle 55">
                  <a:extLst>
                    <a:ext uri="{FF2B5EF4-FFF2-40B4-BE49-F238E27FC236}">
                      <a16:creationId xmlns:a16="http://schemas.microsoft.com/office/drawing/2014/main" id="{5A86D9A9-E884-EB46-808E-6B3A3A5817DB}"/>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07288" name="Rectangle 56">
                <a:extLst>
                  <a:ext uri="{FF2B5EF4-FFF2-40B4-BE49-F238E27FC236}">
                    <a16:creationId xmlns:a16="http://schemas.microsoft.com/office/drawing/2014/main" id="{4BFB7B4C-4A0B-2447-8D8B-3219F817E2A9}"/>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07289" name="Group 57">
              <a:extLst>
                <a:ext uri="{FF2B5EF4-FFF2-40B4-BE49-F238E27FC236}">
                  <a16:creationId xmlns:a16="http://schemas.microsoft.com/office/drawing/2014/main" id="{E27CBCA9-6FFC-B841-8F6E-76CDD1A04CB0}"/>
                </a:ext>
              </a:extLst>
            </p:cNvPr>
            <p:cNvGrpSpPr>
              <a:grpSpLocks/>
            </p:cNvGrpSpPr>
            <p:nvPr/>
          </p:nvGrpSpPr>
          <p:grpSpPr bwMode="auto">
            <a:xfrm>
              <a:off x="2033" y="58"/>
              <a:ext cx="455" cy="718"/>
              <a:chOff x="2137" y="346"/>
              <a:chExt cx="455" cy="718"/>
            </a:xfrm>
          </p:grpSpPr>
          <p:grpSp>
            <p:nvGrpSpPr>
              <p:cNvPr id="607290" name="Group 58">
                <a:extLst>
                  <a:ext uri="{FF2B5EF4-FFF2-40B4-BE49-F238E27FC236}">
                    <a16:creationId xmlns:a16="http://schemas.microsoft.com/office/drawing/2014/main" id="{1B52DB73-4DA6-6045-AEDE-0CC896F4AC40}"/>
                  </a:ext>
                </a:extLst>
              </p:cNvPr>
              <p:cNvGrpSpPr>
                <a:grpSpLocks/>
              </p:cNvGrpSpPr>
              <p:nvPr/>
            </p:nvGrpSpPr>
            <p:grpSpPr bwMode="auto">
              <a:xfrm>
                <a:off x="2137" y="346"/>
                <a:ext cx="455" cy="718"/>
                <a:chOff x="1814" y="109"/>
                <a:chExt cx="455" cy="718"/>
              </a:xfrm>
            </p:grpSpPr>
            <p:sp>
              <p:nvSpPr>
                <p:cNvPr id="607291" name="Text Box 59">
                  <a:extLst>
                    <a:ext uri="{FF2B5EF4-FFF2-40B4-BE49-F238E27FC236}">
                      <a16:creationId xmlns:a16="http://schemas.microsoft.com/office/drawing/2014/main" id="{0B5C459C-D994-0C4E-96E5-F261913AD4AA}"/>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07292" name="Line 60">
                  <a:extLst>
                    <a:ext uri="{FF2B5EF4-FFF2-40B4-BE49-F238E27FC236}">
                      <a16:creationId xmlns:a16="http://schemas.microsoft.com/office/drawing/2014/main" id="{65E50477-1A50-9C4B-891F-1BA648C1012F}"/>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07293" name="Line 61">
                <a:extLst>
                  <a:ext uri="{FF2B5EF4-FFF2-40B4-BE49-F238E27FC236}">
                    <a16:creationId xmlns:a16="http://schemas.microsoft.com/office/drawing/2014/main" id="{284AEF76-8700-2C45-8D3F-D004212D5180}"/>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07294" name="Group 62">
              <a:extLst>
                <a:ext uri="{FF2B5EF4-FFF2-40B4-BE49-F238E27FC236}">
                  <a16:creationId xmlns:a16="http://schemas.microsoft.com/office/drawing/2014/main" id="{B7DF8FF7-C1D4-A545-97C9-67587F2BCEED}"/>
                </a:ext>
              </a:extLst>
            </p:cNvPr>
            <p:cNvGrpSpPr>
              <a:grpSpLocks/>
            </p:cNvGrpSpPr>
            <p:nvPr/>
          </p:nvGrpSpPr>
          <p:grpSpPr bwMode="auto">
            <a:xfrm>
              <a:off x="1639" y="578"/>
              <a:ext cx="1275" cy="365"/>
              <a:chOff x="1639" y="554"/>
              <a:chExt cx="1275" cy="365"/>
            </a:xfrm>
          </p:grpSpPr>
          <p:sp>
            <p:nvSpPr>
              <p:cNvPr id="607295" name="Text Box 63">
                <a:extLst>
                  <a:ext uri="{FF2B5EF4-FFF2-40B4-BE49-F238E27FC236}">
                    <a16:creationId xmlns:a16="http://schemas.microsoft.com/office/drawing/2014/main" id="{16687E36-AF8B-1D4E-84C9-505F09037D8F}"/>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07296" name="Line 64">
                <a:extLst>
                  <a:ext uri="{FF2B5EF4-FFF2-40B4-BE49-F238E27FC236}">
                    <a16:creationId xmlns:a16="http://schemas.microsoft.com/office/drawing/2014/main" id="{0FA4B28C-9C9D-244E-8B24-32B3D8014CAD}"/>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07297" name="Group 65">
            <a:extLst>
              <a:ext uri="{FF2B5EF4-FFF2-40B4-BE49-F238E27FC236}">
                <a16:creationId xmlns:a16="http://schemas.microsoft.com/office/drawing/2014/main" id="{B1F9D894-D04B-814E-BA48-5F816D7E8D59}"/>
              </a:ext>
            </a:extLst>
          </p:cNvPr>
          <p:cNvGrpSpPr>
            <a:grpSpLocks/>
          </p:cNvGrpSpPr>
          <p:nvPr/>
        </p:nvGrpSpPr>
        <p:grpSpPr bwMode="auto">
          <a:xfrm>
            <a:off x="1949450" y="2236788"/>
            <a:ext cx="5273675" cy="3898900"/>
            <a:chOff x="1228" y="1409"/>
            <a:chExt cx="3322" cy="2456"/>
          </a:xfrm>
        </p:grpSpPr>
        <p:grpSp>
          <p:nvGrpSpPr>
            <p:cNvPr id="607298" name="Group 66">
              <a:extLst>
                <a:ext uri="{FF2B5EF4-FFF2-40B4-BE49-F238E27FC236}">
                  <a16:creationId xmlns:a16="http://schemas.microsoft.com/office/drawing/2014/main" id="{2B9A22C6-9132-C649-AFE4-191E2BE94B82}"/>
                </a:ext>
              </a:extLst>
            </p:cNvPr>
            <p:cNvGrpSpPr>
              <a:grpSpLocks/>
            </p:cNvGrpSpPr>
            <p:nvPr/>
          </p:nvGrpSpPr>
          <p:grpSpPr bwMode="auto">
            <a:xfrm>
              <a:off x="1228" y="1409"/>
              <a:ext cx="3303" cy="119"/>
              <a:chOff x="1206" y="1392"/>
              <a:chExt cx="3303" cy="119"/>
            </a:xfrm>
          </p:grpSpPr>
          <p:sp>
            <p:nvSpPr>
              <p:cNvPr id="607299" name="AutoShape 67" descr="Cork">
                <a:extLst>
                  <a:ext uri="{FF2B5EF4-FFF2-40B4-BE49-F238E27FC236}">
                    <a16:creationId xmlns:a16="http://schemas.microsoft.com/office/drawing/2014/main" id="{BEFD7D41-5204-B440-90FD-15D9C39293B7}"/>
                  </a:ext>
                </a:extLst>
              </p:cNvPr>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7300" name="AutoShape 68" descr="Cork">
                <a:extLst>
                  <a:ext uri="{FF2B5EF4-FFF2-40B4-BE49-F238E27FC236}">
                    <a16:creationId xmlns:a16="http://schemas.microsoft.com/office/drawing/2014/main" id="{5D932526-7660-524B-B4D4-DC858F79729F}"/>
                  </a:ext>
                </a:extLst>
              </p:cNvPr>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7301" name="AutoShape 69" descr="Cork">
                <a:extLst>
                  <a:ext uri="{FF2B5EF4-FFF2-40B4-BE49-F238E27FC236}">
                    <a16:creationId xmlns:a16="http://schemas.microsoft.com/office/drawing/2014/main" id="{CC711780-C594-844E-886F-44C8438E33A1}"/>
                  </a:ext>
                </a:extLst>
              </p:cNvPr>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7302" name="AutoShape 70" descr="Cork">
                <a:extLst>
                  <a:ext uri="{FF2B5EF4-FFF2-40B4-BE49-F238E27FC236}">
                    <a16:creationId xmlns:a16="http://schemas.microsoft.com/office/drawing/2014/main" id="{53297E30-4634-9941-BBE9-7FADD675FBD9}"/>
                  </a:ext>
                </a:extLst>
              </p:cNvPr>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7303" name="AutoShape 71" descr="Cork">
                <a:extLst>
                  <a:ext uri="{FF2B5EF4-FFF2-40B4-BE49-F238E27FC236}">
                    <a16:creationId xmlns:a16="http://schemas.microsoft.com/office/drawing/2014/main" id="{EBD29B4B-3696-0541-B017-3EC27E8BBEA1}"/>
                  </a:ext>
                </a:extLst>
              </p:cNvPr>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7304" name="AutoShape 72" descr="Cork">
                <a:extLst>
                  <a:ext uri="{FF2B5EF4-FFF2-40B4-BE49-F238E27FC236}">
                    <a16:creationId xmlns:a16="http://schemas.microsoft.com/office/drawing/2014/main" id="{AE8ADD3F-39FB-E041-857E-A85A3F021851}"/>
                  </a:ext>
                </a:extLst>
              </p:cNvPr>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7305" name="AutoShape 73" descr="Cork">
                <a:extLst>
                  <a:ext uri="{FF2B5EF4-FFF2-40B4-BE49-F238E27FC236}">
                    <a16:creationId xmlns:a16="http://schemas.microsoft.com/office/drawing/2014/main" id="{DB539220-FE09-FE49-98B1-4ADCB8D4731C}"/>
                  </a:ext>
                </a:extLst>
              </p:cNvPr>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7306" name="AutoShape 74" descr="Cork">
                <a:extLst>
                  <a:ext uri="{FF2B5EF4-FFF2-40B4-BE49-F238E27FC236}">
                    <a16:creationId xmlns:a16="http://schemas.microsoft.com/office/drawing/2014/main" id="{7DE11353-517F-DE4D-9F6A-CA2F34239B03}"/>
                  </a:ext>
                </a:extLst>
              </p:cNvPr>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7307" name="AutoShape 75" descr="Cork">
                <a:extLst>
                  <a:ext uri="{FF2B5EF4-FFF2-40B4-BE49-F238E27FC236}">
                    <a16:creationId xmlns:a16="http://schemas.microsoft.com/office/drawing/2014/main" id="{554F42CE-4F14-A842-9FBA-BC970776ED1B}"/>
                  </a:ext>
                </a:extLst>
              </p:cNvPr>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7308" name="AutoShape 76" descr="Cork">
                <a:extLst>
                  <a:ext uri="{FF2B5EF4-FFF2-40B4-BE49-F238E27FC236}">
                    <a16:creationId xmlns:a16="http://schemas.microsoft.com/office/drawing/2014/main" id="{2121E33E-4BE8-C44E-B487-B4B9F2E27A79}"/>
                  </a:ext>
                </a:extLst>
              </p:cNvPr>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7309" name="AutoShape 77" descr="Cork">
                <a:extLst>
                  <a:ext uri="{FF2B5EF4-FFF2-40B4-BE49-F238E27FC236}">
                    <a16:creationId xmlns:a16="http://schemas.microsoft.com/office/drawing/2014/main" id="{A5D445BB-BB37-4A48-8F24-6D43FAA155A7}"/>
                  </a:ext>
                </a:extLst>
              </p:cNvPr>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7310" name="AutoShape 78" descr="Cork">
                <a:extLst>
                  <a:ext uri="{FF2B5EF4-FFF2-40B4-BE49-F238E27FC236}">
                    <a16:creationId xmlns:a16="http://schemas.microsoft.com/office/drawing/2014/main" id="{286E3EAC-6BD8-5D41-B756-F7965DB0558A}"/>
                  </a:ext>
                </a:extLst>
              </p:cNvPr>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7311" name="AutoShape 79" descr="Cork">
                <a:extLst>
                  <a:ext uri="{FF2B5EF4-FFF2-40B4-BE49-F238E27FC236}">
                    <a16:creationId xmlns:a16="http://schemas.microsoft.com/office/drawing/2014/main" id="{D12F7AA2-8B58-184F-8F40-49C42CB595D1}"/>
                  </a:ext>
                </a:extLst>
              </p:cNvPr>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7312" name="AutoShape 80" descr="Cork">
                <a:extLst>
                  <a:ext uri="{FF2B5EF4-FFF2-40B4-BE49-F238E27FC236}">
                    <a16:creationId xmlns:a16="http://schemas.microsoft.com/office/drawing/2014/main" id="{0DA21805-2537-524F-A2D0-0B6C3A8FAAB7}"/>
                  </a:ext>
                </a:extLst>
              </p:cNvPr>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7313" name="AutoShape 81" descr="Cork">
                <a:extLst>
                  <a:ext uri="{FF2B5EF4-FFF2-40B4-BE49-F238E27FC236}">
                    <a16:creationId xmlns:a16="http://schemas.microsoft.com/office/drawing/2014/main" id="{2C8EC9FF-3B8F-8743-8B03-778464BE0A87}"/>
                  </a:ext>
                </a:extLst>
              </p:cNvPr>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07314" name="Group 82">
              <a:extLst>
                <a:ext uri="{FF2B5EF4-FFF2-40B4-BE49-F238E27FC236}">
                  <a16:creationId xmlns:a16="http://schemas.microsoft.com/office/drawing/2014/main" id="{C8DC6631-B111-1A4F-B024-A7136E9645C7}"/>
                </a:ext>
              </a:extLst>
            </p:cNvPr>
            <p:cNvGrpSpPr>
              <a:grpSpLocks/>
            </p:cNvGrpSpPr>
            <p:nvPr/>
          </p:nvGrpSpPr>
          <p:grpSpPr bwMode="auto">
            <a:xfrm>
              <a:off x="1243" y="3761"/>
              <a:ext cx="3307" cy="104"/>
              <a:chOff x="1231" y="3769"/>
              <a:chExt cx="3307" cy="104"/>
            </a:xfrm>
          </p:grpSpPr>
          <p:sp>
            <p:nvSpPr>
              <p:cNvPr id="607315" name="AutoShape 83" descr="Cork">
                <a:extLst>
                  <a:ext uri="{FF2B5EF4-FFF2-40B4-BE49-F238E27FC236}">
                    <a16:creationId xmlns:a16="http://schemas.microsoft.com/office/drawing/2014/main" id="{850FB7C4-FE12-874A-812D-9009C1685761}"/>
                  </a:ext>
                </a:extLst>
              </p:cNvPr>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16" name="AutoShape 84" descr="Cork">
                <a:extLst>
                  <a:ext uri="{FF2B5EF4-FFF2-40B4-BE49-F238E27FC236}">
                    <a16:creationId xmlns:a16="http://schemas.microsoft.com/office/drawing/2014/main" id="{5F11F830-BF50-3A42-A4A8-03ED66041B58}"/>
                  </a:ext>
                </a:extLst>
              </p:cNvPr>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17" name="AutoShape 85" descr="Cork">
                <a:extLst>
                  <a:ext uri="{FF2B5EF4-FFF2-40B4-BE49-F238E27FC236}">
                    <a16:creationId xmlns:a16="http://schemas.microsoft.com/office/drawing/2014/main" id="{539D84E6-ECE4-8242-A523-EB1E41DD5251}"/>
                  </a:ext>
                </a:extLst>
              </p:cNvPr>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18" name="AutoShape 86" descr="Cork">
                <a:extLst>
                  <a:ext uri="{FF2B5EF4-FFF2-40B4-BE49-F238E27FC236}">
                    <a16:creationId xmlns:a16="http://schemas.microsoft.com/office/drawing/2014/main" id="{65284B0C-BDCB-6B4A-869B-A9215758E577}"/>
                  </a:ext>
                </a:extLst>
              </p:cNvPr>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19" name="AutoShape 87" descr="Cork">
                <a:extLst>
                  <a:ext uri="{FF2B5EF4-FFF2-40B4-BE49-F238E27FC236}">
                    <a16:creationId xmlns:a16="http://schemas.microsoft.com/office/drawing/2014/main" id="{7EA187BF-9C63-1B44-B09F-5503A4BC6926}"/>
                  </a:ext>
                </a:extLst>
              </p:cNvPr>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0" name="AutoShape 88" descr="Cork">
                <a:extLst>
                  <a:ext uri="{FF2B5EF4-FFF2-40B4-BE49-F238E27FC236}">
                    <a16:creationId xmlns:a16="http://schemas.microsoft.com/office/drawing/2014/main" id="{4B839340-146A-FC4F-9979-3299A7051ACA}"/>
                  </a:ext>
                </a:extLst>
              </p:cNvPr>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1" name="AutoShape 89" descr="Cork">
                <a:extLst>
                  <a:ext uri="{FF2B5EF4-FFF2-40B4-BE49-F238E27FC236}">
                    <a16:creationId xmlns:a16="http://schemas.microsoft.com/office/drawing/2014/main" id="{161DB52F-19F0-2140-8E2E-C839C5C5566A}"/>
                  </a:ext>
                </a:extLst>
              </p:cNvPr>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2" name="AutoShape 90" descr="Cork">
                <a:extLst>
                  <a:ext uri="{FF2B5EF4-FFF2-40B4-BE49-F238E27FC236}">
                    <a16:creationId xmlns:a16="http://schemas.microsoft.com/office/drawing/2014/main" id="{B5FE43F4-7DF3-8141-9C12-B72A2795923D}"/>
                  </a:ext>
                </a:extLst>
              </p:cNvPr>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3" name="AutoShape 91" descr="Cork">
                <a:extLst>
                  <a:ext uri="{FF2B5EF4-FFF2-40B4-BE49-F238E27FC236}">
                    <a16:creationId xmlns:a16="http://schemas.microsoft.com/office/drawing/2014/main" id="{93CA5A7F-396B-644E-88C1-DBA081F8CD69}"/>
                  </a:ext>
                </a:extLst>
              </p:cNvPr>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4" name="AutoShape 92" descr="Cork">
                <a:extLst>
                  <a:ext uri="{FF2B5EF4-FFF2-40B4-BE49-F238E27FC236}">
                    <a16:creationId xmlns:a16="http://schemas.microsoft.com/office/drawing/2014/main" id="{2790B67B-F607-9849-8C36-41CBECE062A9}"/>
                  </a:ext>
                </a:extLst>
              </p:cNvPr>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5" name="AutoShape 93" descr="Cork">
                <a:extLst>
                  <a:ext uri="{FF2B5EF4-FFF2-40B4-BE49-F238E27FC236}">
                    <a16:creationId xmlns:a16="http://schemas.microsoft.com/office/drawing/2014/main" id="{0BA06DFC-C117-604A-A29E-2184A9903C2B}"/>
                  </a:ext>
                </a:extLst>
              </p:cNvPr>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6" name="AutoShape 94" descr="Cork">
                <a:extLst>
                  <a:ext uri="{FF2B5EF4-FFF2-40B4-BE49-F238E27FC236}">
                    <a16:creationId xmlns:a16="http://schemas.microsoft.com/office/drawing/2014/main" id="{4B5C2088-794C-3D49-AA65-66858C1B4810}"/>
                  </a:ext>
                </a:extLst>
              </p:cNvPr>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7" name="AutoShape 95" descr="Cork">
                <a:extLst>
                  <a:ext uri="{FF2B5EF4-FFF2-40B4-BE49-F238E27FC236}">
                    <a16:creationId xmlns:a16="http://schemas.microsoft.com/office/drawing/2014/main" id="{AD6A1FDD-5A19-D343-8696-336CA208FF11}"/>
                  </a:ext>
                </a:extLst>
              </p:cNvPr>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8" name="AutoShape 96" descr="Cork">
                <a:extLst>
                  <a:ext uri="{FF2B5EF4-FFF2-40B4-BE49-F238E27FC236}">
                    <a16:creationId xmlns:a16="http://schemas.microsoft.com/office/drawing/2014/main" id="{BD567D91-D814-5942-B359-F2D62FF1868A}"/>
                  </a:ext>
                </a:extLst>
              </p:cNvPr>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7329" name="AutoShape 97" descr="Cork">
                <a:extLst>
                  <a:ext uri="{FF2B5EF4-FFF2-40B4-BE49-F238E27FC236}">
                    <a16:creationId xmlns:a16="http://schemas.microsoft.com/office/drawing/2014/main" id="{FCC3ED3B-668C-1642-B3BD-4950273E75C5}"/>
                  </a:ext>
                </a:extLst>
              </p:cNvPr>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Tree>
  </p:cSld>
  <p:clrMapOvr>
    <a:masterClrMapping/>
  </p:clrMapOvr>
  <p:transition spd="med">
    <p:wipe dir="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8258" name="Rectangle 2" descr="Walnut">
            <a:extLst>
              <a:ext uri="{FF2B5EF4-FFF2-40B4-BE49-F238E27FC236}">
                <a16:creationId xmlns:a16="http://schemas.microsoft.com/office/drawing/2014/main" id="{A5FF4A08-81F2-DA4B-9C52-A73B47C143FB}"/>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8259" name="Line 3">
            <a:extLst>
              <a:ext uri="{FF2B5EF4-FFF2-40B4-BE49-F238E27FC236}">
                <a16:creationId xmlns:a16="http://schemas.microsoft.com/office/drawing/2014/main" id="{7B776C51-305F-8C4E-9341-7CD28BC848B7}"/>
              </a:ext>
            </a:extLst>
          </p:cNvPr>
          <p:cNvSpPr>
            <a:spLocks noChangeShapeType="1"/>
          </p:cNvSpPr>
          <p:nvPr/>
        </p:nvSpPr>
        <p:spPr bwMode="auto">
          <a:xfrm>
            <a:off x="3144838" y="2436813"/>
            <a:ext cx="0" cy="3552825"/>
          </a:xfrm>
          <a:prstGeom prst="line">
            <a:avLst/>
          </a:prstGeom>
          <a:noFill/>
          <a:ln w="12700">
            <a:solidFill>
              <a:srgbClr val="B35A17"/>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8260" name="Line 4">
            <a:extLst>
              <a:ext uri="{FF2B5EF4-FFF2-40B4-BE49-F238E27FC236}">
                <a16:creationId xmlns:a16="http://schemas.microsoft.com/office/drawing/2014/main" id="{A534F6AE-848C-904A-9B4A-9BB5B2E31B61}"/>
              </a:ext>
            </a:extLst>
          </p:cNvPr>
          <p:cNvSpPr>
            <a:spLocks noChangeShapeType="1"/>
          </p:cNvSpPr>
          <p:nvPr/>
        </p:nvSpPr>
        <p:spPr bwMode="auto">
          <a:xfrm>
            <a:off x="4189413" y="2406650"/>
            <a:ext cx="0" cy="3554413"/>
          </a:xfrm>
          <a:prstGeom prst="line">
            <a:avLst/>
          </a:prstGeom>
          <a:noFill/>
          <a:ln w="12700">
            <a:solidFill>
              <a:srgbClr val="B35A17"/>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8261" name="Rectangle 5">
            <a:extLst>
              <a:ext uri="{FF2B5EF4-FFF2-40B4-BE49-F238E27FC236}">
                <a16:creationId xmlns:a16="http://schemas.microsoft.com/office/drawing/2014/main" id="{230D14E2-F338-624F-AAD5-32403A0D9E9A}"/>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08262" name="Rectangle 6">
            <a:extLst>
              <a:ext uri="{FF2B5EF4-FFF2-40B4-BE49-F238E27FC236}">
                <a16:creationId xmlns:a16="http://schemas.microsoft.com/office/drawing/2014/main" id="{025C2325-4DF3-2A4C-A166-095AD6114BC8}"/>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08263" name="Rectangle 7" descr="Oak">
            <a:extLst>
              <a:ext uri="{FF2B5EF4-FFF2-40B4-BE49-F238E27FC236}">
                <a16:creationId xmlns:a16="http://schemas.microsoft.com/office/drawing/2014/main" id="{7E0A9184-315B-344C-B1AE-52B571728D27}"/>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8264" name="Rectangle 8" descr="Oak">
            <a:extLst>
              <a:ext uri="{FF2B5EF4-FFF2-40B4-BE49-F238E27FC236}">
                <a16:creationId xmlns:a16="http://schemas.microsoft.com/office/drawing/2014/main" id="{686B13F8-0CF7-AD4E-8ED4-84A5A7D491D6}"/>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8265" name="Rectangle 9" descr="Oak">
            <a:extLst>
              <a:ext uri="{FF2B5EF4-FFF2-40B4-BE49-F238E27FC236}">
                <a16:creationId xmlns:a16="http://schemas.microsoft.com/office/drawing/2014/main" id="{31C067AC-534F-0D4A-8655-5D754D336EA8}"/>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08266" name="Picture 10">
            <a:extLst>
              <a:ext uri="{FF2B5EF4-FFF2-40B4-BE49-F238E27FC236}">
                <a16:creationId xmlns:a16="http://schemas.microsoft.com/office/drawing/2014/main" id="{BA42359A-5D52-D14E-9CDC-E4F123728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08267" name="Rectangle 11" descr="Oak">
            <a:extLst>
              <a:ext uri="{FF2B5EF4-FFF2-40B4-BE49-F238E27FC236}">
                <a16:creationId xmlns:a16="http://schemas.microsoft.com/office/drawing/2014/main" id="{DC2490CB-E7A5-6C48-B931-9554896AB1EB}"/>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8268" name="Rectangle 12">
            <a:extLst>
              <a:ext uri="{FF2B5EF4-FFF2-40B4-BE49-F238E27FC236}">
                <a16:creationId xmlns:a16="http://schemas.microsoft.com/office/drawing/2014/main" id="{0BE4A8A3-7022-664B-90E0-C678BAA45E61}"/>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08269" name="Rectangle 13">
            <a:extLst>
              <a:ext uri="{FF2B5EF4-FFF2-40B4-BE49-F238E27FC236}">
                <a16:creationId xmlns:a16="http://schemas.microsoft.com/office/drawing/2014/main" id="{46591324-E52F-AB46-BC4F-75B38C1C3056}"/>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08270" name="Rectangle 14">
            <a:extLst>
              <a:ext uri="{FF2B5EF4-FFF2-40B4-BE49-F238E27FC236}">
                <a16:creationId xmlns:a16="http://schemas.microsoft.com/office/drawing/2014/main" id="{FC2A9724-C031-A847-8748-21D6AA404482}"/>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8271" name="Rectangle 15">
            <a:extLst>
              <a:ext uri="{FF2B5EF4-FFF2-40B4-BE49-F238E27FC236}">
                <a16:creationId xmlns:a16="http://schemas.microsoft.com/office/drawing/2014/main" id="{EB972CF0-55BC-3348-B049-8C19E7E07C00}"/>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08272" name="Picture 16">
            <a:extLst>
              <a:ext uri="{FF2B5EF4-FFF2-40B4-BE49-F238E27FC236}">
                <a16:creationId xmlns:a16="http://schemas.microsoft.com/office/drawing/2014/main" id="{19BEDFC8-55B7-2544-8957-F2E8ADA57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08273" name="Picture 17">
            <a:extLst>
              <a:ext uri="{FF2B5EF4-FFF2-40B4-BE49-F238E27FC236}">
                <a16:creationId xmlns:a16="http://schemas.microsoft.com/office/drawing/2014/main" id="{C6ADF53B-9C4A-1E47-9D4A-50C6619C7E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08274" name="Picture 18">
            <a:extLst>
              <a:ext uri="{FF2B5EF4-FFF2-40B4-BE49-F238E27FC236}">
                <a16:creationId xmlns:a16="http://schemas.microsoft.com/office/drawing/2014/main" id="{76BBD0CB-34F6-7D4E-ACCB-986976F522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08275" name="Picture 19">
            <a:extLst>
              <a:ext uri="{FF2B5EF4-FFF2-40B4-BE49-F238E27FC236}">
                <a16:creationId xmlns:a16="http://schemas.microsoft.com/office/drawing/2014/main" id="{2093FEAD-D0AE-C34F-94FF-35A182F9A7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08276" name="Picture 20">
            <a:extLst>
              <a:ext uri="{FF2B5EF4-FFF2-40B4-BE49-F238E27FC236}">
                <a16:creationId xmlns:a16="http://schemas.microsoft.com/office/drawing/2014/main" id="{0B1225E1-8F0D-3C45-8DE0-BEE40A412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08277" name="Picture 21">
            <a:extLst>
              <a:ext uri="{FF2B5EF4-FFF2-40B4-BE49-F238E27FC236}">
                <a16:creationId xmlns:a16="http://schemas.microsoft.com/office/drawing/2014/main" id="{911EA971-5700-CF45-A992-F64B9E83C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08278" name="Text Box 22">
            <a:extLst>
              <a:ext uri="{FF2B5EF4-FFF2-40B4-BE49-F238E27FC236}">
                <a16:creationId xmlns:a16="http://schemas.microsoft.com/office/drawing/2014/main" id="{4BEB7251-9708-A944-9663-FA5AE84110AE}"/>
              </a:ext>
            </a:extLst>
          </p:cNvPr>
          <p:cNvSpPr txBox="1">
            <a:spLocks noChangeArrowheads="1"/>
          </p:cNvSpPr>
          <p:nvPr/>
        </p:nvSpPr>
        <p:spPr bwMode="auto">
          <a:xfrm>
            <a:off x="120650" y="106363"/>
            <a:ext cx="3097213" cy="17351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TENUNAN KAIN KRONOLOGI ALKITAB </a:t>
            </a:r>
          </a:p>
          <a:p>
            <a:pPr>
              <a:spcBef>
                <a:spcPct val="50000"/>
              </a:spcBef>
            </a:pPr>
            <a:endParaRPr lang="en-US" altLang="en-US" sz="2400">
              <a:solidFill>
                <a:schemeClr val="tx1"/>
              </a:solidFill>
              <a:latin typeface="Arial" panose="020B0604020202020204" pitchFamily="34" charset="0"/>
            </a:endParaRPr>
          </a:p>
        </p:txBody>
      </p:sp>
      <p:grpSp>
        <p:nvGrpSpPr>
          <p:cNvPr id="608279" name="Group 23">
            <a:extLst>
              <a:ext uri="{FF2B5EF4-FFF2-40B4-BE49-F238E27FC236}">
                <a16:creationId xmlns:a16="http://schemas.microsoft.com/office/drawing/2014/main" id="{9F60D186-77B3-E541-B1C0-FF62D521FDD0}"/>
              </a:ext>
            </a:extLst>
          </p:cNvPr>
          <p:cNvGrpSpPr>
            <a:grpSpLocks/>
          </p:cNvGrpSpPr>
          <p:nvPr/>
        </p:nvGrpSpPr>
        <p:grpSpPr bwMode="auto">
          <a:xfrm>
            <a:off x="2098675" y="2589213"/>
            <a:ext cx="6496050" cy="936625"/>
            <a:chOff x="1322" y="1631"/>
            <a:chExt cx="4092" cy="590"/>
          </a:xfrm>
        </p:grpSpPr>
        <p:pic>
          <p:nvPicPr>
            <p:cNvPr id="608280" name="Picture 24">
              <a:extLst>
                <a:ext uri="{FF2B5EF4-FFF2-40B4-BE49-F238E27FC236}">
                  <a16:creationId xmlns:a16="http://schemas.microsoft.com/office/drawing/2014/main" id="{AD685E2B-62F1-D242-A5F7-7FC5254242BD}"/>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8281" name="Picture 25">
              <a:extLst>
                <a:ext uri="{FF2B5EF4-FFF2-40B4-BE49-F238E27FC236}">
                  <a16:creationId xmlns:a16="http://schemas.microsoft.com/office/drawing/2014/main" id="{AC251596-834F-5841-94A8-8DA21B489729}"/>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8282" name="Picture 26">
              <a:extLst>
                <a:ext uri="{FF2B5EF4-FFF2-40B4-BE49-F238E27FC236}">
                  <a16:creationId xmlns:a16="http://schemas.microsoft.com/office/drawing/2014/main" id="{0D23615A-77E4-E742-8C77-A589A05AE642}"/>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8283" name="Picture 27">
              <a:extLst>
                <a:ext uri="{FF2B5EF4-FFF2-40B4-BE49-F238E27FC236}">
                  <a16:creationId xmlns:a16="http://schemas.microsoft.com/office/drawing/2014/main" id="{7A303F52-F898-B240-9271-F45A69D68B76}"/>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8284" name="Picture 28">
              <a:extLst>
                <a:ext uri="{FF2B5EF4-FFF2-40B4-BE49-F238E27FC236}">
                  <a16:creationId xmlns:a16="http://schemas.microsoft.com/office/drawing/2014/main" id="{CD2853E6-1ADF-4A44-9973-62AE8361D450}"/>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8285" name="Picture 29">
              <a:extLst>
                <a:ext uri="{FF2B5EF4-FFF2-40B4-BE49-F238E27FC236}">
                  <a16:creationId xmlns:a16="http://schemas.microsoft.com/office/drawing/2014/main" id="{2E4F0D7F-EDD5-304D-A0FB-677A6C7FFC42}"/>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08286" name="Picture 30">
            <a:extLst>
              <a:ext uri="{FF2B5EF4-FFF2-40B4-BE49-F238E27FC236}">
                <a16:creationId xmlns:a16="http://schemas.microsoft.com/office/drawing/2014/main" id="{BD52A0AC-98ED-244E-BB56-C67027C6DF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08287" name="Picture 31">
            <a:extLst>
              <a:ext uri="{FF2B5EF4-FFF2-40B4-BE49-F238E27FC236}">
                <a16:creationId xmlns:a16="http://schemas.microsoft.com/office/drawing/2014/main" id="{35986813-8C8A-584E-AA5C-BD7EBDA72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8288" name="Picture 32">
            <a:extLst>
              <a:ext uri="{FF2B5EF4-FFF2-40B4-BE49-F238E27FC236}">
                <a16:creationId xmlns:a16="http://schemas.microsoft.com/office/drawing/2014/main" id="{E7D58085-4906-D04C-A990-BC8B21D501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8289" name="Picture 33">
            <a:extLst>
              <a:ext uri="{FF2B5EF4-FFF2-40B4-BE49-F238E27FC236}">
                <a16:creationId xmlns:a16="http://schemas.microsoft.com/office/drawing/2014/main" id="{1F0E37BB-13DE-0F49-BD12-53141ACA7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08290" name="Picture 34">
            <a:extLst>
              <a:ext uri="{FF2B5EF4-FFF2-40B4-BE49-F238E27FC236}">
                <a16:creationId xmlns:a16="http://schemas.microsoft.com/office/drawing/2014/main" id="{73C48D0B-5733-A54B-BAD8-06880417D5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08291" name="Picture 35">
            <a:extLst>
              <a:ext uri="{FF2B5EF4-FFF2-40B4-BE49-F238E27FC236}">
                <a16:creationId xmlns:a16="http://schemas.microsoft.com/office/drawing/2014/main" id="{571191F8-3C16-1C47-B5C2-36E77FE037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08292" name="Text Box 36">
            <a:extLst>
              <a:ext uri="{FF2B5EF4-FFF2-40B4-BE49-F238E27FC236}">
                <a16:creationId xmlns:a16="http://schemas.microsoft.com/office/drawing/2014/main" id="{C9408622-7C22-0A42-AAD5-0A59976D013C}"/>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08293" name="Text Box 37">
            <a:extLst>
              <a:ext uri="{FF2B5EF4-FFF2-40B4-BE49-F238E27FC236}">
                <a16:creationId xmlns:a16="http://schemas.microsoft.com/office/drawing/2014/main" id="{9395C244-6D2A-4243-987F-E2246AF47ABA}"/>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8294" name="Rectangle 38">
            <a:extLst>
              <a:ext uri="{FF2B5EF4-FFF2-40B4-BE49-F238E27FC236}">
                <a16:creationId xmlns:a16="http://schemas.microsoft.com/office/drawing/2014/main" id="{389290F5-17A5-A149-A821-AF8C710F4FBA}"/>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08295" name="Rectangle 39">
            <a:extLst>
              <a:ext uri="{FF2B5EF4-FFF2-40B4-BE49-F238E27FC236}">
                <a16:creationId xmlns:a16="http://schemas.microsoft.com/office/drawing/2014/main" id="{2EDD2AC5-C51B-304A-AE06-38F034BCBEE9}"/>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80</a:t>
            </a:r>
          </a:p>
        </p:txBody>
      </p:sp>
      <p:sp>
        <p:nvSpPr>
          <p:cNvPr id="608296" name="Text Box 40">
            <a:extLst>
              <a:ext uri="{FF2B5EF4-FFF2-40B4-BE49-F238E27FC236}">
                <a16:creationId xmlns:a16="http://schemas.microsoft.com/office/drawing/2014/main" id="{4293F0BA-902A-CD45-A6F2-CF05E2C4CF7B}"/>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2</a:t>
            </a:r>
          </a:p>
        </p:txBody>
      </p:sp>
      <p:grpSp>
        <p:nvGrpSpPr>
          <p:cNvPr id="608297" name="Group 41">
            <a:extLst>
              <a:ext uri="{FF2B5EF4-FFF2-40B4-BE49-F238E27FC236}">
                <a16:creationId xmlns:a16="http://schemas.microsoft.com/office/drawing/2014/main" id="{36E8E35F-E9F3-504F-A6A9-4B24772BD8BD}"/>
              </a:ext>
            </a:extLst>
          </p:cNvPr>
          <p:cNvGrpSpPr>
            <a:grpSpLocks/>
          </p:cNvGrpSpPr>
          <p:nvPr/>
        </p:nvGrpSpPr>
        <p:grpSpPr bwMode="auto">
          <a:xfrm>
            <a:off x="1885950" y="92075"/>
            <a:ext cx="3810000" cy="2328863"/>
            <a:chOff x="1188" y="58"/>
            <a:chExt cx="2400" cy="1467"/>
          </a:xfrm>
        </p:grpSpPr>
        <p:sp>
          <p:nvSpPr>
            <p:cNvPr id="608298" name="Text Box 42">
              <a:extLst>
                <a:ext uri="{FF2B5EF4-FFF2-40B4-BE49-F238E27FC236}">
                  <a16:creationId xmlns:a16="http://schemas.microsoft.com/office/drawing/2014/main" id="{01FC438A-552D-3A48-9B69-6166BA698D3D}"/>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08299" name="Group 43">
              <a:extLst>
                <a:ext uri="{FF2B5EF4-FFF2-40B4-BE49-F238E27FC236}">
                  <a16:creationId xmlns:a16="http://schemas.microsoft.com/office/drawing/2014/main" id="{418F7030-CC38-294F-B6F8-AD21ACF7D2FC}"/>
                </a:ext>
              </a:extLst>
            </p:cNvPr>
            <p:cNvGrpSpPr>
              <a:grpSpLocks/>
            </p:cNvGrpSpPr>
            <p:nvPr/>
          </p:nvGrpSpPr>
          <p:grpSpPr bwMode="auto">
            <a:xfrm>
              <a:off x="1686" y="824"/>
              <a:ext cx="1131" cy="355"/>
              <a:chOff x="1686" y="824"/>
              <a:chExt cx="1131" cy="355"/>
            </a:xfrm>
          </p:grpSpPr>
          <p:sp>
            <p:nvSpPr>
              <p:cNvPr id="608300" name="Rectangle 44">
                <a:extLst>
                  <a:ext uri="{FF2B5EF4-FFF2-40B4-BE49-F238E27FC236}">
                    <a16:creationId xmlns:a16="http://schemas.microsoft.com/office/drawing/2014/main" id="{D7950467-3769-CD4B-9245-BFE4DF12AD46}"/>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08301" name="Rectangle 45">
                <a:extLst>
                  <a:ext uri="{FF2B5EF4-FFF2-40B4-BE49-F238E27FC236}">
                    <a16:creationId xmlns:a16="http://schemas.microsoft.com/office/drawing/2014/main" id="{14D1675A-65FF-6641-BC6F-BD45A6C8D6DB}"/>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08302" name="Group 46">
              <a:extLst>
                <a:ext uri="{FF2B5EF4-FFF2-40B4-BE49-F238E27FC236}">
                  <a16:creationId xmlns:a16="http://schemas.microsoft.com/office/drawing/2014/main" id="{BD342850-A332-654C-AC39-734CBD520183}"/>
                </a:ext>
              </a:extLst>
            </p:cNvPr>
            <p:cNvGrpSpPr>
              <a:grpSpLocks/>
            </p:cNvGrpSpPr>
            <p:nvPr/>
          </p:nvGrpSpPr>
          <p:grpSpPr bwMode="auto">
            <a:xfrm>
              <a:off x="1188" y="1175"/>
              <a:ext cx="1964" cy="249"/>
              <a:chOff x="1188" y="1175"/>
              <a:chExt cx="1964" cy="249"/>
            </a:xfrm>
          </p:grpSpPr>
          <p:grpSp>
            <p:nvGrpSpPr>
              <p:cNvPr id="608303" name="Group 47">
                <a:extLst>
                  <a:ext uri="{FF2B5EF4-FFF2-40B4-BE49-F238E27FC236}">
                    <a16:creationId xmlns:a16="http://schemas.microsoft.com/office/drawing/2014/main" id="{74223A9C-E36C-904B-9D7F-7348D90047F0}"/>
                  </a:ext>
                </a:extLst>
              </p:cNvPr>
              <p:cNvGrpSpPr>
                <a:grpSpLocks/>
              </p:cNvGrpSpPr>
              <p:nvPr/>
            </p:nvGrpSpPr>
            <p:grpSpPr bwMode="auto">
              <a:xfrm>
                <a:off x="1188" y="1175"/>
                <a:ext cx="1721" cy="248"/>
                <a:chOff x="1188" y="1175"/>
                <a:chExt cx="1721" cy="248"/>
              </a:xfrm>
            </p:grpSpPr>
            <p:sp>
              <p:nvSpPr>
                <p:cNvPr id="608304" name="Rectangle 48">
                  <a:extLst>
                    <a:ext uri="{FF2B5EF4-FFF2-40B4-BE49-F238E27FC236}">
                      <a16:creationId xmlns:a16="http://schemas.microsoft.com/office/drawing/2014/main" id="{8F06DD82-328D-364B-AE42-56DBA28A7178}"/>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08305" name="Rectangle 49">
                  <a:extLst>
                    <a:ext uri="{FF2B5EF4-FFF2-40B4-BE49-F238E27FC236}">
                      <a16:creationId xmlns:a16="http://schemas.microsoft.com/office/drawing/2014/main" id="{3094C14C-A88E-BF45-9562-88529776809C}"/>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08306" name="Rectangle 50">
                  <a:extLst>
                    <a:ext uri="{FF2B5EF4-FFF2-40B4-BE49-F238E27FC236}">
                      <a16:creationId xmlns:a16="http://schemas.microsoft.com/office/drawing/2014/main" id="{E5C97EA9-33FA-4E4F-B8AB-D14BAED5BA24}"/>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8307" name="Rectangle 51">
                  <a:extLst>
                    <a:ext uri="{FF2B5EF4-FFF2-40B4-BE49-F238E27FC236}">
                      <a16:creationId xmlns:a16="http://schemas.microsoft.com/office/drawing/2014/main" id="{ABB5BEA1-BCBE-6445-A6D4-7C9F341D7337}"/>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08308" name="Rectangle 52">
                  <a:extLst>
                    <a:ext uri="{FF2B5EF4-FFF2-40B4-BE49-F238E27FC236}">
                      <a16:creationId xmlns:a16="http://schemas.microsoft.com/office/drawing/2014/main" id="{21FDA8CC-7AC8-964D-AD57-07AA4664B517}"/>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8309" name="Rectangle 53">
                  <a:extLst>
                    <a:ext uri="{FF2B5EF4-FFF2-40B4-BE49-F238E27FC236}">
                      <a16:creationId xmlns:a16="http://schemas.microsoft.com/office/drawing/2014/main" id="{776A67C6-DBD1-5646-9447-6114FC218D34}"/>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08310" name="Rectangle 54">
                  <a:extLst>
                    <a:ext uri="{FF2B5EF4-FFF2-40B4-BE49-F238E27FC236}">
                      <a16:creationId xmlns:a16="http://schemas.microsoft.com/office/drawing/2014/main" id="{834BE9CC-A9C0-8248-9BC9-99550D79754B}"/>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08311" name="Rectangle 55">
                  <a:extLst>
                    <a:ext uri="{FF2B5EF4-FFF2-40B4-BE49-F238E27FC236}">
                      <a16:creationId xmlns:a16="http://schemas.microsoft.com/office/drawing/2014/main" id="{C5C42263-590A-1F4D-AC7B-59FDBDF89BDE}"/>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08312" name="Rectangle 56">
                <a:extLst>
                  <a:ext uri="{FF2B5EF4-FFF2-40B4-BE49-F238E27FC236}">
                    <a16:creationId xmlns:a16="http://schemas.microsoft.com/office/drawing/2014/main" id="{FA3529A8-C284-444F-ACCD-8938DEDFE090}"/>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08313" name="Group 57">
              <a:extLst>
                <a:ext uri="{FF2B5EF4-FFF2-40B4-BE49-F238E27FC236}">
                  <a16:creationId xmlns:a16="http://schemas.microsoft.com/office/drawing/2014/main" id="{F76E6A7D-DFA1-0841-9A28-E0E6BE738962}"/>
                </a:ext>
              </a:extLst>
            </p:cNvPr>
            <p:cNvGrpSpPr>
              <a:grpSpLocks/>
            </p:cNvGrpSpPr>
            <p:nvPr/>
          </p:nvGrpSpPr>
          <p:grpSpPr bwMode="auto">
            <a:xfrm>
              <a:off x="2033" y="58"/>
              <a:ext cx="455" cy="718"/>
              <a:chOff x="2137" y="346"/>
              <a:chExt cx="455" cy="718"/>
            </a:xfrm>
          </p:grpSpPr>
          <p:grpSp>
            <p:nvGrpSpPr>
              <p:cNvPr id="608314" name="Group 58">
                <a:extLst>
                  <a:ext uri="{FF2B5EF4-FFF2-40B4-BE49-F238E27FC236}">
                    <a16:creationId xmlns:a16="http://schemas.microsoft.com/office/drawing/2014/main" id="{1F09DC70-A313-4244-BCC9-771EAC9869EE}"/>
                  </a:ext>
                </a:extLst>
              </p:cNvPr>
              <p:cNvGrpSpPr>
                <a:grpSpLocks/>
              </p:cNvGrpSpPr>
              <p:nvPr/>
            </p:nvGrpSpPr>
            <p:grpSpPr bwMode="auto">
              <a:xfrm>
                <a:off x="2137" y="346"/>
                <a:ext cx="455" cy="718"/>
                <a:chOff x="1814" y="109"/>
                <a:chExt cx="455" cy="718"/>
              </a:xfrm>
            </p:grpSpPr>
            <p:sp>
              <p:nvSpPr>
                <p:cNvPr id="608315" name="Text Box 59">
                  <a:extLst>
                    <a:ext uri="{FF2B5EF4-FFF2-40B4-BE49-F238E27FC236}">
                      <a16:creationId xmlns:a16="http://schemas.microsoft.com/office/drawing/2014/main" id="{4F2F2686-BCC0-824B-AF30-26AFDE6C41C9}"/>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08316" name="Line 60">
                  <a:extLst>
                    <a:ext uri="{FF2B5EF4-FFF2-40B4-BE49-F238E27FC236}">
                      <a16:creationId xmlns:a16="http://schemas.microsoft.com/office/drawing/2014/main" id="{75424BD9-3C31-C147-B917-BEB640BC7AB1}"/>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08317" name="Line 61">
                <a:extLst>
                  <a:ext uri="{FF2B5EF4-FFF2-40B4-BE49-F238E27FC236}">
                    <a16:creationId xmlns:a16="http://schemas.microsoft.com/office/drawing/2014/main" id="{DE2BB5B1-B20B-AE47-8CC0-A68E0CA0DD2A}"/>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08318" name="Group 62">
              <a:extLst>
                <a:ext uri="{FF2B5EF4-FFF2-40B4-BE49-F238E27FC236}">
                  <a16:creationId xmlns:a16="http://schemas.microsoft.com/office/drawing/2014/main" id="{58A5B279-4563-CE4F-88E4-080FAF47ACA6}"/>
                </a:ext>
              </a:extLst>
            </p:cNvPr>
            <p:cNvGrpSpPr>
              <a:grpSpLocks/>
            </p:cNvGrpSpPr>
            <p:nvPr/>
          </p:nvGrpSpPr>
          <p:grpSpPr bwMode="auto">
            <a:xfrm>
              <a:off x="1639" y="578"/>
              <a:ext cx="1275" cy="365"/>
              <a:chOff x="1639" y="554"/>
              <a:chExt cx="1275" cy="365"/>
            </a:xfrm>
          </p:grpSpPr>
          <p:sp>
            <p:nvSpPr>
              <p:cNvPr id="608319" name="Text Box 63">
                <a:extLst>
                  <a:ext uri="{FF2B5EF4-FFF2-40B4-BE49-F238E27FC236}">
                    <a16:creationId xmlns:a16="http://schemas.microsoft.com/office/drawing/2014/main" id="{58E86B97-C56B-9B49-A74A-33C6B3D6FB8F}"/>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08320" name="Line 64">
                <a:extLst>
                  <a:ext uri="{FF2B5EF4-FFF2-40B4-BE49-F238E27FC236}">
                    <a16:creationId xmlns:a16="http://schemas.microsoft.com/office/drawing/2014/main" id="{E6C5C29C-F990-2A41-AE2F-F453FDDF730F}"/>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08321" name="Group 65">
            <a:extLst>
              <a:ext uri="{FF2B5EF4-FFF2-40B4-BE49-F238E27FC236}">
                <a16:creationId xmlns:a16="http://schemas.microsoft.com/office/drawing/2014/main" id="{1498AE93-044B-284F-A903-8A8C692AB7D7}"/>
              </a:ext>
            </a:extLst>
          </p:cNvPr>
          <p:cNvGrpSpPr>
            <a:grpSpLocks/>
          </p:cNvGrpSpPr>
          <p:nvPr/>
        </p:nvGrpSpPr>
        <p:grpSpPr bwMode="auto">
          <a:xfrm>
            <a:off x="1949450" y="2236788"/>
            <a:ext cx="5273675" cy="3898900"/>
            <a:chOff x="1228" y="1409"/>
            <a:chExt cx="3322" cy="2456"/>
          </a:xfrm>
        </p:grpSpPr>
        <p:grpSp>
          <p:nvGrpSpPr>
            <p:cNvPr id="608322" name="Group 66">
              <a:extLst>
                <a:ext uri="{FF2B5EF4-FFF2-40B4-BE49-F238E27FC236}">
                  <a16:creationId xmlns:a16="http://schemas.microsoft.com/office/drawing/2014/main" id="{B83868C8-381A-864C-AAF0-AAE5E014A28F}"/>
                </a:ext>
              </a:extLst>
            </p:cNvPr>
            <p:cNvGrpSpPr>
              <a:grpSpLocks/>
            </p:cNvGrpSpPr>
            <p:nvPr/>
          </p:nvGrpSpPr>
          <p:grpSpPr bwMode="auto">
            <a:xfrm>
              <a:off x="1228" y="1409"/>
              <a:ext cx="3303" cy="119"/>
              <a:chOff x="1206" y="1392"/>
              <a:chExt cx="3303" cy="119"/>
            </a:xfrm>
          </p:grpSpPr>
          <p:sp>
            <p:nvSpPr>
              <p:cNvPr id="608323" name="AutoShape 67" descr="Cork">
                <a:extLst>
                  <a:ext uri="{FF2B5EF4-FFF2-40B4-BE49-F238E27FC236}">
                    <a16:creationId xmlns:a16="http://schemas.microsoft.com/office/drawing/2014/main" id="{60C2456F-FFCD-4D42-AC76-04624D472527}"/>
                  </a:ext>
                </a:extLst>
              </p:cNvPr>
              <p:cNvSpPr>
                <a:spLocks noChangeArrowheads="1"/>
              </p:cNvSpPr>
              <p:nvPr/>
            </p:nvSpPr>
            <p:spPr bwMode="auto">
              <a:xfrm rot="-1822980">
                <a:off x="1206" y="1407"/>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8324" name="AutoShape 68" descr="Cork">
                <a:extLst>
                  <a:ext uri="{FF2B5EF4-FFF2-40B4-BE49-F238E27FC236}">
                    <a16:creationId xmlns:a16="http://schemas.microsoft.com/office/drawing/2014/main" id="{DDD2FA7A-8AAD-F341-AEBF-EFFD938EB638}"/>
                  </a:ext>
                </a:extLst>
              </p:cNvPr>
              <p:cNvSpPr>
                <a:spLocks noChangeArrowheads="1"/>
              </p:cNvSpPr>
              <p:nvPr/>
            </p:nvSpPr>
            <p:spPr bwMode="auto">
              <a:xfrm rot="-1822980">
                <a:off x="1433"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8325" name="AutoShape 69" descr="Cork">
                <a:extLst>
                  <a:ext uri="{FF2B5EF4-FFF2-40B4-BE49-F238E27FC236}">
                    <a16:creationId xmlns:a16="http://schemas.microsoft.com/office/drawing/2014/main" id="{86BDF6B9-EA15-C743-8DD9-5219472023C3}"/>
                  </a:ext>
                </a:extLst>
              </p:cNvPr>
              <p:cNvSpPr>
                <a:spLocks noChangeArrowheads="1"/>
              </p:cNvSpPr>
              <p:nvPr/>
            </p:nvSpPr>
            <p:spPr bwMode="auto">
              <a:xfrm rot="-1822980">
                <a:off x="1666"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8326" name="AutoShape 70" descr="Cork">
                <a:extLst>
                  <a:ext uri="{FF2B5EF4-FFF2-40B4-BE49-F238E27FC236}">
                    <a16:creationId xmlns:a16="http://schemas.microsoft.com/office/drawing/2014/main" id="{57B9A9EF-20BA-CD4F-9313-9E123A1BA194}"/>
                  </a:ext>
                </a:extLst>
              </p:cNvPr>
              <p:cNvSpPr>
                <a:spLocks noChangeArrowheads="1"/>
              </p:cNvSpPr>
              <p:nvPr/>
            </p:nvSpPr>
            <p:spPr bwMode="auto">
              <a:xfrm rot="-1822980">
                <a:off x="1894"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8327" name="AutoShape 71" descr="Cork">
                <a:extLst>
                  <a:ext uri="{FF2B5EF4-FFF2-40B4-BE49-F238E27FC236}">
                    <a16:creationId xmlns:a16="http://schemas.microsoft.com/office/drawing/2014/main" id="{B0A86796-0220-D947-8592-36A946C3230F}"/>
                  </a:ext>
                </a:extLst>
              </p:cNvPr>
              <p:cNvSpPr>
                <a:spLocks noChangeArrowheads="1"/>
              </p:cNvSpPr>
              <p:nvPr/>
            </p:nvSpPr>
            <p:spPr bwMode="auto">
              <a:xfrm rot="-1822980">
                <a:off x="2110" y="1409"/>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8328" name="AutoShape 72" descr="Cork">
                <a:extLst>
                  <a:ext uri="{FF2B5EF4-FFF2-40B4-BE49-F238E27FC236}">
                    <a16:creationId xmlns:a16="http://schemas.microsoft.com/office/drawing/2014/main" id="{2AEAA84B-753B-C248-9304-31E0926B9975}"/>
                  </a:ext>
                </a:extLst>
              </p:cNvPr>
              <p:cNvSpPr>
                <a:spLocks noChangeArrowheads="1"/>
              </p:cNvSpPr>
              <p:nvPr/>
            </p:nvSpPr>
            <p:spPr bwMode="auto">
              <a:xfrm rot="-1822980">
                <a:off x="2350" y="1397"/>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8329" name="AutoShape 73" descr="Cork">
                <a:extLst>
                  <a:ext uri="{FF2B5EF4-FFF2-40B4-BE49-F238E27FC236}">
                    <a16:creationId xmlns:a16="http://schemas.microsoft.com/office/drawing/2014/main" id="{F2B289EC-6BEA-F145-A745-2CD25EE81678}"/>
                  </a:ext>
                </a:extLst>
              </p:cNvPr>
              <p:cNvSpPr>
                <a:spLocks noChangeArrowheads="1"/>
              </p:cNvSpPr>
              <p:nvPr/>
            </p:nvSpPr>
            <p:spPr bwMode="auto">
              <a:xfrm rot="-1822980">
                <a:off x="2577"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8330" name="AutoShape 74" descr="Cork">
                <a:extLst>
                  <a:ext uri="{FF2B5EF4-FFF2-40B4-BE49-F238E27FC236}">
                    <a16:creationId xmlns:a16="http://schemas.microsoft.com/office/drawing/2014/main" id="{10110EC9-1279-2B44-9E94-C469A4C3450E}"/>
                  </a:ext>
                </a:extLst>
              </p:cNvPr>
              <p:cNvSpPr>
                <a:spLocks noChangeArrowheads="1"/>
              </p:cNvSpPr>
              <p:nvPr/>
            </p:nvSpPr>
            <p:spPr bwMode="auto">
              <a:xfrm rot="-1822980">
                <a:off x="2803"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8331" name="AutoShape 75" descr="Cork">
                <a:extLst>
                  <a:ext uri="{FF2B5EF4-FFF2-40B4-BE49-F238E27FC236}">
                    <a16:creationId xmlns:a16="http://schemas.microsoft.com/office/drawing/2014/main" id="{7516AAF6-AADB-1040-810D-09B00E0AC0B2}"/>
                  </a:ext>
                </a:extLst>
              </p:cNvPr>
              <p:cNvSpPr>
                <a:spLocks noChangeArrowheads="1"/>
              </p:cNvSpPr>
              <p:nvPr/>
            </p:nvSpPr>
            <p:spPr bwMode="auto">
              <a:xfrm rot="-1822980">
                <a:off x="3034"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8332" name="AutoShape 76" descr="Cork">
                <a:extLst>
                  <a:ext uri="{FF2B5EF4-FFF2-40B4-BE49-F238E27FC236}">
                    <a16:creationId xmlns:a16="http://schemas.microsoft.com/office/drawing/2014/main" id="{BF3EEAB6-A096-8143-97A7-67925C7C9D77}"/>
                  </a:ext>
                </a:extLst>
              </p:cNvPr>
              <p:cNvSpPr>
                <a:spLocks noChangeArrowheads="1"/>
              </p:cNvSpPr>
              <p:nvPr/>
            </p:nvSpPr>
            <p:spPr bwMode="auto">
              <a:xfrm rot="-1822980">
                <a:off x="3286"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8333" name="AutoShape 77" descr="Cork">
                <a:extLst>
                  <a:ext uri="{FF2B5EF4-FFF2-40B4-BE49-F238E27FC236}">
                    <a16:creationId xmlns:a16="http://schemas.microsoft.com/office/drawing/2014/main" id="{81A327F2-0740-9D41-98B0-27DC0185F5FA}"/>
                  </a:ext>
                </a:extLst>
              </p:cNvPr>
              <p:cNvSpPr>
                <a:spLocks noChangeArrowheads="1"/>
              </p:cNvSpPr>
              <p:nvPr/>
            </p:nvSpPr>
            <p:spPr bwMode="auto">
              <a:xfrm rot="-1822980">
                <a:off x="3504" y="1399"/>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8334" name="AutoShape 78" descr="Cork">
                <a:extLst>
                  <a:ext uri="{FF2B5EF4-FFF2-40B4-BE49-F238E27FC236}">
                    <a16:creationId xmlns:a16="http://schemas.microsoft.com/office/drawing/2014/main" id="{6A641617-063E-A34A-8777-725AA260007D}"/>
                  </a:ext>
                </a:extLst>
              </p:cNvPr>
              <p:cNvSpPr>
                <a:spLocks noChangeArrowheads="1"/>
              </p:cNvSpPr>
              <p:nvPr/>
            </p:nvSpPr>
            <p:spPr bwMode="auto">
              <a:xfrm rot="-1822980">
                <a:off x="3757" y="1400"/>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8335" name="AutoShape 79" descr="Cork">
                <a:extLst>
                  <a:ext uri="{FF2B5EF4-FFF2-40B4-BE49-F238E27FC236}">
                    <a16:creationId xmlns:a16="http://schemas.microsoft.com/office/drawing/2014/main" id="{0085C6FD-CD61-4D4C-BD33-DD16BD5A61E0}"/>
                  </a:ext>
                </a:extLst>
              </p:cNvPr>
              <p:cNvSpPr>
                <a:spLocks noChangeArrowheads="1"/>
              </p:cNvSpPr>
              <p:nvPr/>
            </p:nvSpPr>
            <p:spPr bwMode="auto">
              <a:xfrm rot="-1822980">
                <a:off x="3982" y="1402"/>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8336" name="AutoShape 80" descr="Cork">
                <a:extLst>
                  <a:ext uri="{FF2B5EF4-FFF2-40B4-BE49-F238E27FC236}">
                    <a16:creationId xmlns:a16="http://schemas.microsoft.com/office/drawing/2014/main" id="{75A77173-ED5F-7444-B9F0-162FBEAAAFA8}"/>
                  </a:ext>
                </a:extLst>
              </p:cNvPr>
              <p:cNvSpPr>
                <a:spLocks noChangeArrowheads="1"/>
              </p:cNvSpPr>
              <p:nvPr/>
            </p:nvSpPr>
            <p:spPr bwMode="auto">
              <a:xfrm rot="-1822980">
                <a:off x="4210" y="140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8337" name="AutoShape 81" descr="Cork">
                <a:extLst>
                  <a:ext uri="{FF2B5EF4-FFF2-40B4-BE49-F238E27FC236}">
                    <a16:creationId xmlns:a16="http://schemas.microsoft.com/office/drawing/2014/main" id="{E62ACF8D-9EEF-074E-B436-07E5DD50830F}"/>
                  </a:ext>
                </a:extLst>
              </p:cNvPr>
              <p:cNvSpPr>
                <a:spLocks noChangeArrowheads="1"/>
              </p:cNvSpPr>
              <p:nvPr/>
            </p:nvSpPr>
            <p:spPr bwMode="auto">
              <a:xfrm rot="-1822980">
                <a:off x="4419" y="1392"/>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08338" name="Group 82">
              <a:extLst>
                <a:ext uri="{FF2B5EF4-FFF2-40B4-BE49-F238E27FC236}">
                  <a16:creationId xmlns:a16="http://schemas.microsoft.com/office/drawing/2014/main" id="{791C8144-ECCB-6849-BF1A-78132D57F606}"/>
                </a:ext>
              </a:extLst>
            </p:cNvPr>
            <p:cNvGrpSpPr>
              <a:grpSpLocks/>
            </p:cNvGrpSpPr>
            <p:nvPr/>
          </p:nvGrpSpPr>
          <p:grpSpPr bwMode="auto">
            <a:xfrm>
              <a:off x="1243" y="3761"/>
              <a:ext cx="3307" cy="104"/>
              <a:chOff x="1231" y="3769"/>
              <a:chExt cx="3307" cy="104"/>
            </a:xfrm>
          </p:grpSpPr>
          <p:sp>
            <p:nvSpPr>
              <p:cNvPr id="608339" name="AutoShape 83" descr="Cork">
                <a:extLst>
                  <a:ext uri="{FF2B5EF4-FFF2-40B4-BE49-F238E27FC236}">
                    <a16:creationId xmlns:a16="http://schemas.microsoft.com/office/drawing/2014/main" id="{75A2866A-7397-CF41-9245-B9786BFE815E}"/>
                  </a:ext>
                </a:extLst>
              </p:cNvPr>
              <p:cNvSpPr>
                <a:spLocks noChangeArrowheads="1"/>
              </p:cNvSpPr>
              <p:nvPr/>
            </p:nvSpPr>
            <p:spPr bwMode="auto">
              <a:xfrm rot="12494257">
                <a:off x="1231" y="376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0" name="AutoShape 84" descr="Cork">
                <a:extLst>
                  <a:ext uri="{FF2B5EF4-FFF2-40B4-BE49-F238E27FC236}">
                    <a16:creationId xmlns:a16="http://schemas.microsoft.com/office/drawing/2014/main" id="{FC27F872-BC67-FF41-8E90-2F8E1834E1A8}"/>
                  </a:ext>
                </a:extLst>
              </p:cNvPr>
              <p:cNvSpPr>
                <a:spLocks noChangeArrowheads="1"/>
              </p:cNvSpPr>
              <p:nvPr/>
            </p:nvSpPr>
            <p:spPr bwMode="auto">
              <a:xfrm rot="12494257">
                <a:off x="145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1" name="AutoShape 85" descr="Cork">
                <a:extLst>
                  <a:ext uri="{FF2B5EF4-FFF2-40B4-BE49-F238E27FC236}">
                    <a16:creationId xmlns:a16="http://schemas.microsoft.com/office/drawing/2014/main" id="{6DF854A2-07FE-D84F-957E-5C9BBEBAD845}"/>
                  </a:ext>
                </a:extLst>
              </p:cNvPr>
              <p:cNvSpPr>
                <a:spLocks noChangeArrowheads="1"/>
              </p:cNvSpPr>
              <p:nvPr/>
            </p:nvSpPr>
            <p:spPr bwMode="auto">
              <a:xfrm rot="12494257">
                <a:off x="1693"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2" name="AutoShape 86" descr="Cork">
                <a:extLst>
                  <a:ext uri="{FF2B5EF4-FFF2-40B4-BE49-F238E27FC236}">
                    <a16:creationId xmlns:a16="http://schemas.microsoft.com/office/drawing/2014/main" id="{3F61DA3F-1D76-E44C-91F4-3A0C848E5FC6}"/>
                  </a:ext>
                </a:extLst>
              </p:cNvPr>
              <p:cNvSpPr>
                <a:spLocks noChangeArrowheads="1"/>
              </p:cNvSpPr>
              <p:nvPr/>
            </p:nvSpPr>
            <p:spPr bwMode="auto">
              <a:xfrm rot="12494257">
                <a:off x="192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3" name="AutoShape 87" descr="Cork">
                <a:extLst>
                  <a:ext uri="{FF2B5EF4-FFF2-40B4-BE49-F238E27FC236}">
                    <a16:creationId xmlns:a16="http://schemas.microsoft.com/office/drawing/2014/main" id="{B0A9AA62-AA94-7845-9314-7F33DCB917DF}"/>
                  </a:ext>
                </a:extLst>
              </p:cNvPr>
              <p:cNvSpPr>
                <a:spLocks noChangeArrowheads="1"/>
              </p:cNvSpPr>
              <p:nvPr/>
            </p:nvSpPr>
            <p:spPr bwMode="auto">
              <a:xfrm rot="12494257">
                <a:off x="2137"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4" name="AutoShape 88" descr="Cork">
                <a:extLst>
                  <a:ext uri="{FF2B5EF4-FFF2-40B4-BE49-F238E27FC236}">
                    <a16:creationId xmlns:a16="http://schemas.microsoft.com/office/drawing/2014/main" id="{68B1EA51-8B01-E740-8CD7-11D2E9D5B7AC}"/>
                  </a:ext>
                </a:extLst>
              </p:cNvPr>
              <p:cNvSpPr>
                <a:spLocks noChangeArrowheads="1"/>
              </p:cNvSpPr>
              <p:nvPr/>
            </p:nvSpPr>
            <p:spPr bwMode="auto">
              <a:xfrm rot="12494257">
                <a:off x="2375" y="377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5" name="AutoShape 89" descr="Cork">
                <a:extLst>
                  <a:ext uri="{FF2B5EF4-FFF2-40B4-BE49-F238E27FC236}">
                    <a16:creationId xmlns:a16="http://schemas.microsoft.com/office/drawing/2014/main" id="{5701BF96-9E47-7E48-B951-ADD37A8B6671}"/>
                  </a:ext>
                </a:extLst>
              </p:cNvPr>
              <p:cNvSpPr>
                <a:spLocks noChangeArrowheads="1"/>
              </p:cNvSpPr>
              <p:nvPr/>
            </p:nvSpPr>
            <p:spPr bwMode="auto">
              <a:xfrm rot="12494257">
                <a:off x="2611"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6" name="AutoShape 90" descr="Cork">
                <a:extLst>
                  <a:ext uri="{FF2B5EF4-FFF2-40B4-BE49-F238E27FC236}">
                    <a16:creationId xmlns:a16="http://schemas.microsoft.com/office/drawing/2014/main" id="{84324101-CE87-1543-BD1B-F261F6B1124B}"/>
                  </a:ext>
                </a:extLst>
              </p:cNvPr>
              <p:cNvSpPr>
                <a:spLocks noChangeArrowheads="1"/>
              </p:cNvSpPr>
              <p:nvPr/>
            </p:nvSpPr>
            <p:spPr bwMode="auto">
              <a:xfrm rot="12494257">
                <a:off x="2830" y="3775"/>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7" name="AutoShape 91" descr="Cork">
                <a:extLst>
                  <a:ext uri="{FF2B5EF4-FFF2-40B4-BE49-F238E27FC236}">
                    <a16:creationId xmlns:a16="http://schemas.microsoft.com/office/drawing/2014/main" id="{A2C32CDD-7E69-0C42-8842-00E086545DB0}"/>
                  </a:ext>
                </a:extLst>
              </p:cNvPr>
              <p:cNvSpPr>
                <a:spLocks noChangeArrowheads="1"/>
              </p:cNvSpPr>
              <p:nvPr/>
            </p:nvSpPr>
            <p:spPr bwMode="auto">
              <a:xfrm rot="12494257">
                <a:off x="3299"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8" name="AutoShape 92" descr="Cork">
                <a:extLst>
                  <a:ext uri="{FF2B5EF4-FFF2-40B4-BE49-F238E27FC236}">
                    <a16:creationId xmlns:a16="http://schemas.microsoft.com/office/drawing/2014/main" id="{DE83D25A-DF97-3F47-9F4A-499C0B1414C4}"/>
                  </a:ext>
                </a:extLst>
              </p:cNvPr>
              <p:cNvSpPr>
                <a:spLocks noChangeArrowheads="1"/>
              </p:cNvSpPr>
              <p:nvPr/>
            </p:nvSpPr>
            <p:spPr bwMode="auto">
              <a:xfrm rot="12494257">
                <a:off x="3070"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49" name="AutoShape 93" descr="Cork">
                <a:extLst>
                  <a:ext uri="{FF2B5EF4-FFF2-40B4-BE49-F238E27FC236}">
                    <a16:creationId xmlns:a16="http://schemas.microsoft.com/office/drawing/2014/main" id="{D3BC9D6F-F079-E74F-BB6E-454FD67FB95A}"/>
                  </a:ext>
                </a:extLst>
              </p:cNvPr>
              <p:cNvSpPr>
                <a:spLocks noChangeArrowheads="1"/>
              </p:cNvSpPr>
              <p:nvPr/>
            </p:nvSpPr>
            <p:spPr bwMode="auto">
              <a:xfrm rot="12494257">
                <a:off x="3531" y="377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50" name="AutoShape 94" descr="Cork">
                <a:extLst>
                  <a:ext uri="{FF2B5EF4-FFF2-40B4-BE49-F238E27FC236}">
                    <a16:creationId xmlns:a16="http://schemas.microsoft.com/office/drawing/2014/main" id="{C949A118-BFEC-F945-A089-87A9D568E50B}"/>
                  </a:ext>
                </a:extLst>
              </p:cNvPr>
              <p:cNvSpPr>
                <a:spLocks noChangeArrowheads="1"/>
              </p:cNvSpPr>
              <p:nvPr/>
            </p:nvSpPr>
            <p:spPr bwMode="auto">
              <a:xfrm rot="12494257">
                <a:off x="3793"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51" name="AutoShape 95" descr="Cork">
                <a:extLst>
                  <a:ext uri="{FF2B5EF4-FFF2-40B4-BE49-F238E27FC236}">
                    <a16:creationId xmlns:a16="http://schemas.microsoft.com/office/drawing/2014/main" id="{A35CEB32-6B53-9748-BA06-DC8D9080D9D9}"/>
                  </a:ext>
                </a:extLst>
              </p:cNvPr>
              <p:cNvSpPr>
                <a:spLocks noChangeArrowheads="1"/>
              </p:cNvSpPr>
              <p:nvPr/>
            </p:nvSpPr>
            <p:spPr bwMode="auto">
              <a:xfrm rot="12494257">
                <a:off x="4021"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52" name="AutoShape 96" descr="Cork">
                <a:extLst>
                  <a:ext uri="{FF2B5EF4-FFF2-40B4-BE49-F238E27FC236}">
                    <a16:creationId xmlns:a16="http://schemas.microsoft.com/office/drawing/2014/main" id="{0C60820B-B033-8B48-895E-AE84969EDBB1}"/>
                  </a:ext>
                </a:extLst>
              </p:cNvPr>
              <p:cNvSpPr>
                <a:spLocks noChangeArrowheads="1"/>
              </p:cNvSpPr>
              <p:nvPr/>
            </p:nvSpPr>
            <p:spPr bwMode="auto">
              <a:xfrm rot="12494257">
                <a:off x="4244"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8353" name="AutoShape 97" descr="Cork">
                <a:extLst>
                  <a:ext uri="{FF2B5EF4-FFF2-40B4-BE49-F238E27FC236}">
                    <a16:creationId xmlns:a16="http://schemas.microsoft.com/office/drawing/2014/main" id="{4F305CE3-2B18-754F-B9BD-6B993E9B78BE}"/>
                  </a:ext>
                </a:extLst>
              </p:cNvPr>
              <p:cNvSpPr>
                <a:spLocks noChangeArrowheads="1"/>
              </p:cNvSpPr>
              <p:nvPr/>
            </p:nvSpPr>
            <p:spPr bwMode="auto">
              <a:xfrm rot="12494257">
                <a:off x="445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08354" name="Rectangle 98">
            <a:extLst>
              <a:ext uri="{FF2B5EF4-FFF2-40B4-BE49-F238E27FC236}">
                <a16:creationId xmlns:a16="http://schemas.microsoft.com/office/drawing/2014/main" id="{EAD3720E-3ACC-D24D-AEF7-A8551CDFC46B}"/>
              </a:ext>
            </a:extLst>
          </p:cNvPr>
          <p:cNvSpPr>
            <a:spLocks noChangeArrowheads="1"/>
          </p:cNvSpPr>
          <p:nvPr/>
        </p:nvSpPr>
        <p:spPr bwMode="auto">
          <a:xfrm>
            <a:off x="2143125" y="1819275"/>
            <a:ext cx="1500188" cy="406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bg2"/>
                </a:solidFill>
                <a:miter lim="800000"/>
                <a:headEnd/>
                <a:tailEnd/>
              </a14:hiddenLine>
            </a:ext>
          </a:extLst>
        </p:spPr>
        <p:txBody>
          <a:bodyPr/>
          <a:lstStyle/>
          <a:p>
            <a:endParaRPr lang="en-US"/>
          </a:p>
        </p:txBody>
      </p:sp>
      <p:sp>
        <p:nvSpPr>
          <p:cNvPr id="608355" name="Rectangle 99">
            <a:extLst>
              <a:ext uri="{FF2B5EF4-FFF2-40B4-BE49-F238E27FC236}">
                <a16:creationId xmlns:a16="http://schemas.microsoft.com/office/drawing/2014/main" id="{6739B588-D716-D643-A265-CEAC340782F2}"/>
              </a:ext>
            </a:extLst>
          </p:cNvPr>
          <p:cNvSpPr>
            <a:spLocks noChangeArrowheads="1"/>
          </p:cNvSpPr>
          <p:nvPr/>
        </p:nvSpPr>
        <p:spPr bwMode="auto">
          <a:xfrm>
            <a:off x="3719513" y="1824038"/>
            <a:ext cx="1131887" cy="406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bg2"/>
                </a:solidFill>
                <a:miter lim="800000"/>
                <a:headEnd/>
                <a:tailEnd/>
              </a14:hiddenLine>
            </a:ext>
          </a:extLst>
        </p:spPr>
        <p:txBody>
          <a:bodyPr/>
          <a:lstStyle/>
          <a:p>
            <a:endParaRPr lang="en-US"/>
          </a:p>
        </p:txBody>
      </p:sp>
      <p:sp>
        <p:nvSpPr>
          <p:cNvPr id="608356" name="Rectangle 100">
            <a:extLst>
              <a:ext uri="{FF2B5EF4-FFF2-40B4-BE49-F238E27FC236}">
                <a16:creationId xmlns:a16="http://schemas.microsoft.com/office/drawing/2014/main" id="{3F1D0773-62B5-614E-856A-12E5D7E883E4}"/>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08357" name="Rectangle 101">
            <a:extLst>
              <a:ext uri="{FF2B5EF4-FFF2-40B4-BE49-F238E27FC236}">
                <a16:creationId xmlns:a16="http://schemas.microsoft.com/office/drawing/2014/main" id="{6F866B47-3820-0A48-A0E9-9579C0D8607F}"/>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608358" name="Group 102">
            <a:extLst>
              <a:ext uri="{FF2B5EF4-FFF2-40B4-BE49-F238E27FC236}">
                <a16:creationId xmlns:a16="http://schemas.microsoft.com/office/drawing/2014/main" id="{FB4BB866-9252-034D-BA30-83FCB3EF1286}"/>
              </a:ext>
            </a:extLst>
          </p:cNvPr>
          <p:cNvGrpSpPr>
            <a:grpSpLocks/>
          </p:cNvGrpSpPr>
          <p:nvPr/>
        </p:nvGrpSpPr>
        <p:grpSpPr bwMode="auto">
          <a:xfrm>
            <a:off x="2001838" y="2565400"/>
            <a:ext cx="5403850" cy="1804988"/>
            <a:chOff x="1261" y="1616"/>
            <a:chExt cx="3102" cy="1153"/>
          </a:xfrm>
        </p:grpSpPr>
        <p:sp>
          <p:nvSpPr>
            <p:cNvPr id="608359" name="AutoShape 103">
              <a:extLst>
                <a:ext uri="{FF2B5EF4-FFF2-40B4-BE49-F238E27FC236}">
                  <a16:creationId xmlns:a16="http://schemas.microsoft.com/office/drawing/2014/main" id="{4C395203-BD4E-F541-86A0-2EAD1751958C}"/>
                </a:ext>
              </a:extLst>
            </p:cNvPr>
            <p:cNvSpPr>
              <a:spLocks noChangeArrowheads="1"/>
            </p:cNvSpPr>
            <p:nvPr/>
          </p:nvSpPr>
          <p:spPr bwMode="auto">
            <a:xfrm>
              <a:off x="1873" y="2262"/>
              <a:ext cx="2461" cy="50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dist="143684" dir="2700000" algn="ctr" rotWithShape="0">
                <a:schemeClr val="bg2"/>
              </a:outerShdw>
            </a:effectLst>
          </p:spPr>
          <p:txBody>
            <a:bodyPr wrap="none" anchor="ctr"/>
            <a:lstStyle/>
            <a:p>
              <a:pPr algn="ctr"/>
              <a:endParaRPr lang="en-US" altLang="en-US">
                <a:solidFill>
                  <a:srgbClr val="FFFF00"/>
                </a:solidFill>
              </a:endParaRPr>
            </a:p>
          </p:txBody>
        </p:sp>
        <p:sp>
          <p:nvSpPr>
            <p:cNvPr id="608360" name="Text Box 104">
              <a:extLst>
                <a:ext uri="{FF2B5EF4-FFF2-40B4-BE49-F238E27FC236}">
                  <a16:creationId xmlns:a16="http://schemas.microsoft.com/office/drawing/2014/main" id="{31DD6107-3901-8141-91A3-810A32F1EDD1}"/>
                </a:ext>
              </a:extLst>
            </p:cNvPr>
            <p:cNvSpPr txBox="1">
              <a:spLocks noChangeArrowheads="1"/>
            </p:cNvSpPr>
            <p:nvPr/>
          </p:nvSpPr>
          <p:spPr bwMode="auto">
            <a:xfrm>
              <a:off x="1880" y="2352"/>
              <a:ext cx="2483" cy="309"/>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spcBef>
                  <a:spcPct val="50000"/>
                </a:spcBef>
              </a:pPr>
              <a:r>
                <a:rPr lang="en-US" altLang="en-US" sz="3200">
                  <a:solidFill>
                    <a:srgbClr val="FFFF00"/>
                  </a:solidFill>
                </a:rPr>
                <a:t>KEJADIAN 12 &amp; 15</a:t>
              </a:r>
            </a:p>
          </p:txBody>
        </p:sp>
        <p:sp>
          <p:nvSpPr>
            <p:cNvPr id="608361" name="AutoShape 105">
              <a:extLst>
                <a:ext uri="{FF2B5EF4-FFF2-40B4-BE49-F238E27FC236}">
                  <a16:creationId xmlns:a16="http://schemas.microsoft.com/office/drawing/2014/main" id="{C8057DFD-FC7C-6448-9005-FAEC4654F4CE}"/>
                </a:ext>
              </a:extLst>
            </p:cNvPr>
            <p:cNvSpPr>
              <a:spLocks noChangeArrowheads="1"/>
            </p:cNvSpPr>
            <p:nvPr/>
          </p:nvSpPr>
          <p:spPr bwMode="auto">
            <a:xfrm>
              <a:off x="1261" y="1616"/>
              <a:ext cx="446" cy="592"/>
            </a:xfrm>
            <a:prstGeom prst="roundRect">
              <a:avLst>
                <a:gd name="adj" fmla="val 16667"/>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8292"/>
                                        </p:tgtEl>
                                        <p:attrNameLst>
                                          <p:attrName>style.visibility</p:attrName>
                                        </p:attrNameLst>
                                      </p:cBhvr>
                                      <p:to>
                                        <p:strVal val="visible"/>
                                      </p:to>
                                    </p:set>
                                    <p:animEffect transition="in" filter="wipe(left)">
                                      <p:cBhvr>
                                        <p:cTn id="7" dur="500"/>
                                        <p:tgtEl>
                                          <p:spTgt spid="608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08358"/>
                                        </p:tgtEl>
                                        <p:attrNameLst>
                                          <p:attrName>style.visibility</p:attrName>
                                        </p:attrNameLst>
                                      </p:cBhvr>
                                      <p:to>
                                        <p:strVal val="visible"/>
                                      </p:to>
                                    </p:set>
                                    <p:animEffect transition="in" filter="wipe(left)">
                                      <p:cBhvr>
                                        <p:cTn id="12" dur="500"/>
                                        <p:tgtEl>
                                          <p:spTgt spid="608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9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9282" name="Rectangle 2" descr="Walnut">
            <a:extLst>
              <a:ext uri="{FF2B5EF4-FFF2-40B4-BE49-F238E27FC236}">
                <a16:creationId xmlns:a16="http://schemas.microsoft.com/office/drawing/2014/main" id="{4EE02719-B4FA-114A-A1CA-8B8ABFD44F1F}"/>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9283" name="Line 3">
            <a:extLst>
              <a:ext uri="{FF2B5EF4-FFF2-40B4-BE49-F238E27FC236}">
                <a16:creationId xmlns:a16="http://schemas.microsoft.com/office/drawing/2014/main" id="{FEEF1459-BEE4-2A4D-A51C-D7AADE0A0D99}"/>
              </a:ext>
            </a:extLst>
          </p:cNvPr>
          <p:cNvSpPr>
            <a:spLocks noChangeShapeType="1"/>
          </p:cNvSpPr>
          <p:nvPr/>
        </p:nvSpPr>
        <p:spPr bwMode="auto">
          <a:xfrm>
            <a:off x="4189413" y="2406650"/>
            <a:ext cx="0" cy="3554413"/>
          </a:xfrm>
          <a:prstGeom prst="line">
            <a:avLst/>
          </a:prstGeom>
          <a:noFill/>
          <a:ln w="12700">
            <a:solidFill>
              <a:srgbClr val="B35A17"/>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9284" name="Rectangle 4">
            <a:extLst>
              <a:ext uri="{FF2B5EF4-FFF2-40B4-BE49-F238E27FC236}">
                <a16:creationId xmlns:a16="http://schemas.microsoft.com/office/drawing/2014/main" id="{ECC7487C-4A2D-B94F-8BA3-E547D68F4940}"/>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09285" name="Rectangle 5">
            <a:extLst>
              <a:ext uri="{FF2B5EF4-FFF2-40B4-BE49-F238E27FC236}">
                <a16:creationId xmlns:a16="http://schemas.microsoft.com/office/drawing/2014/main" id="{18E515FC-22A7-0244-BC25-ADDF84C6E4E9}"/>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09286" name="Rectangle 6" descr="Oak">
            <a:extLst>
              <a:ext uri="{FF2B5EF4-FFF2-40B4-BE49-F238E27FC236}">
                <a16:creationId xmlns:a16="http://schemas.microsoft.com/office/drawing/2014/main" id="{9B349DF6-0AA5-4B45-B687-CBA6E81BF521}"/>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9287" name="Rectangle 7" descr="Oak">
            <a:extLst>
              <a:ext uri="{FF2B5EF4-FFF2-40B4-BE49-F238E27FC236}">
                <a16:creationId xmlns:a16="http://schemas.microsoft.com/office/drawing/2014/main" id="{D5EED3BB-CBAE-B043-9B5B-135B8C64A201}"/>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9288" name="Rectangle 8" descr="Oak">
            <a:extLst>
              <a:ext uri="{FF2B5EF4-FFF2-40B4-BE49-F238E27FC236}">
                <a16:creationId xmlns:a16="http://schemas.microsoft.com/office/drawing/2014/main" id="{E5D914EE-680A-214E-BC14-E6296F305DDF}"/>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09289" name="Picture 9">
            <a:extLst>
              <a:ext uri="{FF2B5EF4-FFF2-40B4-BE49-F238E27FC236}">
                <a16:creationId xmlns:a16="http://schemas.microsoft.com/office/drawing/2014/main" id="{7612FDCA-2F05-5342-8168-AD8F57202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09290" name="Rectangle 10" descr="Oak">
            <a:extLst>
              <a:ext uri="{FF2B5EF4-FFF2-40B4-BE49-F238E27FC236}">
                <a16:creationId xmlns:a16="http://schemas.microsoft.com/office/drawing/2014/main" id="{A1C01D70-6073-F045-A561-2ED0FD1DD132}"/>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09291" name="Rectangle 11">
            <a:extLst>
              <a:ext uri="{FF2B5EF4-FFF2-40B4-BE49-F238E27FC236}">
                <a16:creationId xmlns:a16="http://schemas.microsoft.com/office/drawing/2014/main" id="{37DB48B7-0F45-9642-AAA7-901527E5512F}"/>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09292" name="Rectangle 12">
            <a:extLst>
              <a:ext uri="{FF2B5EF4-FFF2-40B4-BE49-F238E27FC236}">
                <a16:creationId xmlns:a16="http://schemas.microsoft.com/office/drawing/2014/main" id="{8A36BCAB-96AC-9642-8A99-85A83F39F721}"/>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09293" name="Rectangle 13">
            <a:extLst>
              <a:ext uri="{FF2B5EF4-FFF2-40B4-BE49-F238E27FC236}">
                <a16:creationId xmlns:a16="http://schemas.microsoft.com/office/drawing/2014/main" id="{21CAF1CD-8FA5-D446-A7A0-E146C2EB0B46}"/>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9294" name="Rectangle 14">
            <a:extLst>
              <a:ext uri="{FF2B5EF4-FFF2-40B4-BE49-F238E27FC236}">
                <a16:creationId xmlns:a16="http://schemas.microsoft.com/office/drawing/2014/main" id="{AFE79648-58BF-764B-AEC5-DA88C153C5DA}"/>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09295" name="Picture 15">
            <a:extLst>
              <a:ext uri="{FF2B5EF4-FFF2-40B4-BE49-F238E27FC236}">
                <a16:creationId xmlns:a16="http://schemas.microsoft.com/office/drawing/2014/main" id="{075624FD-6B3C-CE4E-A2D6-8E29E34B71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09296" name="Picture 16">
            <a:extLst>
              <a:ext uri="{FF2B5EF4-FFF2-40B4-BE49-F238E27FC236}">
                <a16:creationId xmlns:a16="http://schemas.microsoft.com/office/drawing/2014/main" id="{4A022BF9-F766-AA44-9408-8DE201F880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09297" name="Picture 17">
            <a:extLst>
              <a:ext uri="{FF2B5EF4-FFF2-40B4-BE49-F238E27FC236}">
                <a16:creationId xmlns:a16="http://schemas.microsoft.com/office/drawing/2014/main" id="{247DFDCD-01E5-8149-B04E-4667C8451A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09298" name="Picture 18">
            <a:extLst>
              <a:ext uri="{FF2B5EF4-FFF2-40B4-BE49-F238E27FC236}">
                <a16:creationId xmlns:a16="http://schemas.microsoft.com/office/drawing/2014/main" id="{75FFCF77-3FE9-7D4C-93C0-9F524BA92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09299" name="Picture 19">
            <a:extLst>
              <a:ext uri="{FF2B5EF4-FFF2-40B4-BE49-F238E27FC236}">
                <a16:creationId xmlns:a16="http://schemas.microsoft.com/office/drawing/2014/main" id="{DBA44C45-2B74-9445-8E5C-9AD2412AB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09300" name="Picture 20">
            <a:extLst>
              <a:ext uri="{FF2B5EF4-FFF2-40B4-BE49-F238E27FC236}">
                <a16:creationId xmlns:a16="http://schemas.microsoft.com/office/drawing/2014/main" id="{C4066E73-1DAE-BF41-8A98-B587F0D67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09301" name="Text Box 21">
            <a:extLst>
              <a:ext uri="{FF2B5EF4-FFF2-40B4-BE49-F238E27FC236}">
                <a16:creationId xmlns:a16="http://schemas.microsoft.com/office/drawing/2014/main" id="{44B39B31-5D4A-C140-A57C-A2436FE42801}"/>
              </a:ext>
            </a:extLst>
          </p:cNvPr>
          <p:cNvSpPr txBox="1">
            <a:spLocks noChangeArrowheads="1"/>
          </p:cNvSpPr>
          <p:nvPr/>
        </p:nvSpPr>
        <p:spPr bwMode="auto">
          <a:xfrm>
            <a:off x="120650" y="106363"/>
            <a:ext cx="3097213" cy="164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TENUNAN KAIN KRONOLOGI ALKITAB</a:t>
            </a:r>
            <a:r>
              <a:rPr lang="en-US" altLang="en-US">
                <a:solidFill>
                  <a:schemeClr val="tx1"/>
                </a:solidFill>
              </a:rPr>
              <a:t> </a:t>
            </a:r>
          </a:p>
          <a:p>
            <a:pPr>
              <a:spcBef>
                <a:spcPct val="50000"/>
              </a:spcBef>
            </a:pPr>
            <a:endParaRPr lang="en-US" altLang="en-US" sz="2000">
              <a:solidFill>
                <a:schemeClr val="tx1"/>
              </a:solidFill>
              <a:latin typeface="Arial" panose="020B0604020202020204" pitchFamily="34" charset="0"/>
            </a:endParaRPr>
          </a:p>
        </p:txBody>
      </p:sp>
      <p:grpSp>
        <p:nvGrpSpPr>
          <p:cNvPr id="609302" name="Group 22">
            <a:extLst>
              <a:ext uri="{FF2B5EF4-FFF2-40B4-BE49-F238E27FC236}">
                <a16:creationId xmlns:a16="http://schemas.microsoft.com/office/drawing/2014/main" id="{DF426963-A213-6242-8804-4B78C6F69776}"/>
              </a:ext>
            </a:extLst>
          </p:cNvPr>
          <p:cNvGrpSpPr>
            <a:grpSpLocks/>
          </p:cNvGrpSpPr>
          <p:nvPr/>
        </p:nvGrpSpPr>
        <p:grpSpPr bwMode="auto">
          <a:xfrm>
            <a:off x="2098675" y="2589213"/>
            <a:ext cx="6496050" cy="936625"/>
            <a:chOff x="1322" y="1631"/>
            <a:chExt cx="4092" cy="590"/>
          </a:xfrm>
        </p:grpSpPr>
        <p:pic>
          <p:nvPicPr>
            <p:cNvPr id="609303" name="Picture 23">
              <a:extLst>
                <a:ext uri="{FF2B5EF4-FFF2-40B4-BE49-F238E27FC236}">
                  <a16:creationId xmlns:a16="http://schemas.microsoft.com/office/drawing/2014/main" id="{FF363CE5-EC64-D04D-BA1E-14E3FE6F0B3E}"/>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9304" name="Picture 24">
              <a:extLst>
                <a:ext uri="{FF2B5EF4-FFF2-40B4-BE49-F238E27FC236}">
                  <a16:creationId xmlns:a16="http://schemas.microsoft.com/office/drawing/2014/main" id="{7A62C6BF-E513-304E-A529-ADEA83F9A2C3}"/>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9305" name="Picture 25">
              <a:extLst>
                <a:ext uri="{FF2B5EF4-FFF2-40B4-BE49-F238E27FC236}">
                  <a16:creationId xmlns:a16="http://schemas.microsoft.com/office/drawing/2014/main" id="{ABDAEE7E-621E-F54B-97CB-4506D776A33C}"/>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9306" name="Picture 26">
              <a:extLst>
                <a:ext uri="{FF2B5EF4-FFF2-40B4-BE49-F238E27FC236}">
                  <a16:creationId xmlns:a16="http://schemas.microsoft.com/office/drawing/2014/main" id="{93084176-D7B7-E245-9609-B6D578A148B7}"/>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9307" name="Picture 27">
              <a:extLst>
                <a:ext uri="{FF2B5EF4-FFF2-40B4-BE49-F238E27FC236}">
                  <a16:creationId xmlns:a16="http://schemas.microsoft.com/office/drawing/2014/main" id="{EEEA888B-98FB-D444-8CD9-64575E287ED3}"/>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9308" name="Picture 28">
              <a:extLst>
                <a:ext uri="{FF2B5EF4-FFF2-40B4-BE49-F238E27FC236}">
                  <a16:creationId xmlns:a16="http://schemas.microsoft.com/office/drawing/2014/main" id="{78326CDF-0BCC-7D44-B63D-71587D088786}"/>
                </a:ext>
              </a:extLst>
            </p:cNvPr>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09309" name="Group 29">
            <a:extLst>
              <a:ext uri="{FF2B5EF4-FFF2-40B4-BE49-F238E27FC236}">
                <a16:creationId xmlns:a16="http://schemas.microsoft.com/office/drawing/2014/main" id="{B5C4EC36-6DA6-F249-A224-D9B736A07814}"/>
              </a:ext>
            </a:extLst>
          </p:cNvPr>
          <p:cNvGrpSpPr>
            <a:grpSpLocks/>
          </p:cNvGrpSpPr>
          <p:nvPr/>
        </p:nvGrpSpPr>
        <p:grpSpPr bwMode="auto">
          <a:xfrm>
            <a:off x="2836863" y="3608388"/>
            <a:ext cx="5664200" cy="669925"/>
            <a:chOff x="1787" y="2273"/>
            <a:chExt cx="3568" cy="422"/>
          </a:xfrm>
        </p:grpSpPr>
        <p:pic>
          <p:nvPicPr>
            <p:cNvPr id="609310" name="Picture 30">
              <a:extLst>
                <a:ext uri="{FF2B5EF4-FFF2-40B4-BE49-F238E27FC236}">
                  <a16:creationId xmlns:a16="http://schemas.microsoft.com/office/drawing/2014/main" id="{1E3FECE6-0164-144C-B009-FC031F01C1CA}"/>
                </a:ext>
              </a:extLst>
            </p:cNvPr>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9311" name="Picture 31">
              <a:extLst>
                <a:ext uri="{FF2B5EF4-FFF2-40B4-BE49-F238E27FC236}">
                  <a16:creationId xmlns:a16="http://schemas.microsoft.com/office/drawing/2014/main" id="{E5E92CEE-484E-1A4D-A9DB-8FF3FD715611}"/>
                </a:ext>
              </a:extLst>
            </p:cNvPr>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9312" name="Picture 32">
              <a:extLst>
                <a:ext uri="{FF2B5EF4-FFF2-40B4-BE49-F238E27FC236}">
                  <a16:creationId xmlns:a16="http://schemas.microsoft.com/office/drawing/2014/main" id="{7017F6C5-AFBD-354B-87C4-747F0D64DF6C}"/>
                </a:ext>
              </a:extLst>
            </p:cNvPr>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9313" name="Picture 33">
              <a:extLst>
                <a:ext uri="{FF2B5EF4-FFF2-40B4-BE49-F238E27FC236}">
                  <a16:creationId xmlns:a16="http://schemas.microsoft.com/office/drawing/2014/main" id="{07D4F4A2-2402-BF49-A5D1-FF6F855D1ABB}"/>
                </a:ext>
              </a:extLst>
            </p:cNvPr>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09314" name="Picture 34">
            <a:extLst>
              <a:ext uri="{FF2B5EF4-FFF2-40B4-BE49-F238E27FC236}">
                <a16:creationId xmlns:a16="http://schemas.microsoft.com/office/drawing/2014/main" id="{960AA7B9-641C-6446-AECA-63A17C213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9315" name="Picture 35">
            <a:extLst>
              <a:ext uri="{FF2B5EF4-FFF2-40B4-BE49-F238E27FC236}">
                <a16:creationId xmlns:a16="http://schemas.microsoft.com/office/drawing/2014/main" id="{A687D9D4-1B26-E647-94F5-6F1D580029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09316" name="Picture 36">
            <a:extLst>
              <a:ext uri="{FF2B5EF4-FFF2-40B4-BE49-F238E27FC236}">
                <a16:creationId xmlns:a16="http://schemas.microsoft.com/office/drawing/2014/main" id="{C30AACA5-B1D3-E74F-85F9-D5954D0307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9317" name="Picture 37">
            <a:extLst>
              <a:ext uri="{FF2B5EF4-FFF2-40B4-BE49-F238E27FC236}">
                <a16:creationId xmlns:a16="http://schemas.microsoft.com/office/drawing/2014/main" id="{9B205A9F-E7AA-6240-AC80-2F7D43B53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09318" name="Picture 38">
            <a:extLst>
              <a:ext uri="{FF2B5EF4-FFF2-40B4-BE49-F238E27FC236}">
                <a16:creationId xmlns:a16="http://schemas.microsoft.com/office/drawing/2014/main" id="{5195B0DA-AA31-A54F-9CE4-136F80CB4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09319" name="Picture 39">
            <a:extLst>
              <a:ext uri="{FF2B5EF4-FFF2-40B4-BE49-F238E27FC236}">
                <a16:creationId xmlns:a16="http://schemas.microsoft.com/office/drawing/2014/main" id="{79A14089-9347-5E41-91B9-D370B63A3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09320" name="Picture 40">
            <a:extLst>
              <a:ext uri="{FF2B5EF4-FFF2-40B4-BE49-F238E27FC236}">
                <a16:creationId xmlns:a16="http://schemas.microsoft.com/office/drawing/2014/main" id="{AC939BB8-4DC5-034F-9049-91C16B831F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09321" name="Text Box 41">
            <a:extLst>
              <a:ext uri="{FF2B5EF4-FFF2-40B4-BE49-F238E27FC236}">
                <a16:creationId xmlns:a16="http://schemas.microsoft.com/office/drawing/2014/main" id="{CC192700-D1F6-1A41-B6DC-391856E12220}"/>
              </a:ext>
            </a:extLst>
          </p:cNvPr>
          <p:cNvSpPr txBox="1">
            <a:spLocks noChangeArrowheads="1"/>
          </p:cNvSpPr>
          <p:nvPr/>
        </p:nvSpPr>
        <p:spPr bwMode="auto">
          <a:xfrm>
            <a:off x="3051175" y="3668713"/>
            <a:ext cx="3916363"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PERJANJIAN TANAH</a:t>
            </a:r>
          </a:p>
        </p:txBody>
      </p:sp>
      <p:sp>
        <p:nvSpPr>
          <p:cNvPr id="609322" name="Text Box 42">
            <a:extLst>
              <a:ext uri="{FF2B5EF4-FFF2-40B4-BE49-F238E27FC236}">
                <a16:creationId xmlns:a16="http://schemas.microsoft.com/office/drawing/2014/main" id="{E16C8943-09BA-7048-AF75-1B831AAAFB3F}"/>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09323" name="Text Box 43">
            <a:extLst>
              <a:ext uri="{FF2B5EF4-FFF2-40B4-BE49-F238E27FC236}">
                <a16:creationId xmlns:a16="http://schemas.microsoft.com/office/drawing/2014/main" id="{B1A0DF33-6A5D-E64C-9D8E-412608590261}"/>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9324" name="Rectangle 44">
            <a:extLst>
              <a:ext uri="{FF2B5EF4-FFF2-40B4-BE49-F238E27FC236}">
                <a16:creationId xmlns:a16="http://schemas.microsoft.com/office/drawing/2014/main" id="{0E69705F-D9F1-1546-9F33-B0665E449E96}"/>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09325" name="Rectangle 45">
            <a:extLst>
              <a:ext uri="{FF2B5EF4-FFF2-40B4-BE49-F238E27FC236}">
                <a16:creationId xmlns:a16="http://schemas.microsoft.com/office/drawing/2014/main" id="{296CEEB3-6864-DD49-B0AF-339F9D57CEC4}"/>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81</a:t>
            </a:r>
          </a:p>
        </p:txBody>
      </p:sp>
      <p:sp>
        <p:nvSpPr>
          <p:cNvPr id="609326" name="Text Box 46">
            <a:extLst>
              <a:ext uri="{FF2B5EF4-FFF2-40B4-BE49-F238E27FC236}">
                <a16:creationId xmlns:a16="http://schemas.microsoft.com/office/drawing/2014/main" id="{59590AE8-27EB-EF4F-A345-4E64D06F77E6}"/>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2</a:t>
            </a:r>
          </a:p>
        </p:txBody>
      </p:sp>
      <p:grpSp>
        <p:nvGrpSpPr>
          <p:cNvPr id="609327" name="Group 47">
            <a:extLst>
              <a:ext uri="{FF2B5EF4-FFF2-40B4-BE49-F238E27FC236}">
                <a16:creationId xmlns:a16="http://schemas.microsoft.com/office/drawing/2014/main" id="{7E50F2F2-9526-104C-9957-D22F686F24FE}"/>
              </a:ext>
            </a:extLst>
          </p:cNvPr>
          <p:cNvGrpSpPr>
            <a:grpSpLocks/>
          </p:cNvGrpSpPr>
          <p:nvPr/>
        </p:nvGrpSpPr>
        <p:grpSpPr bwMode="auto">
          <a:xfrm>
            <a:off x="3152775" y="4346575"/>
            <a:ext cx="4043363" cy="708025"/>
            <a:chOff x="2740" y="377"/>
            <a:chExt cx="2547" cy="446"/>
          </a:xfrm>
        </p:grpSpPr>
        <p:sp>
          <p:nvSpPr>
            <p:cNvPr id="609328" name="AutoShape 48">
              <a:extLst>
                <a:ext uri="{FF2B5EF4-FFF2-40B4-BE49-F238E27FC236}">
                  <a16:creationId xmlns:a16="http://schemas.microsoft.com/office/drawing/2014/main" id="{D8110B1D-4B8C-D840-8E17-D9515B95BC57}"/>
                </a:ext>
              </a:extLst>
            </p:cNvPr>
            <p:cNvSpPr>
              <a:spLocks noChangeArrowheads="1"/>
            </p:cNvSpPr>
            <p:nvPr/>
          </p:nvSpPr>
          <p:spPr bwMode="auto">
            <a:xfrm>
              <a:off x="3003" y="377"/>
              <a:ext cx="2031" cy="446"/>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dist="143684" dir="2700000" algn="ctr" rotWithShape="0">
                <a:schemeClr val="bg2"/>
              </a:outerShdw>
            </a:effectLst>
          </p:spPr>
          <p:txBody>
            <a:bodyPr wrap="none" anchor="ctr"/>
            <a:lstStyle/>
            <a:p>
              <a:pPr algn="ctr"/>
              <a:endParaRPr lang="en-US" altLang="en-US">
                <a:solidFill>
                  <a:srgbClr val="FFFF00"/>
                </a:solidFill>
              </a:endParaRPr>
            </a:p>
          </p:txBody>
        </p:sp>
        <p:sp>
          <p:nvSpPr>
            <p:cNvPr id="609329" name="Text Box 49">
              <a:extLst>
                <a:ext uri="{FF2B5EF4-FFF2-40B4-BE49-F238E27FC236}">
                  <a16:creationId xmlns:a16="http://schemas.microsoft.com/office/drawing/2014/main" id="{3CEBA377-AC9B-3E47-A726-4F3F57367168}"/>
                </a:ext>
              </a:extLst>
            </p:cNvPr>
            <p:cNvSpPr txBox="1">
              <a:spLocks noChangeArrowheads="1"/>
            </p:cNvSpPr>
            <p:nvPr/>
          </p:nvSpPr>
          <p:spPr bwMode="auto">
            <a:xfrm>
              <a:off x="2740" y="475"/>
              <a:ext cx="2547" cy="24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spcBef>
                  <a:spcPct val="50000"/>
                </a:spcBef>
              </a:pPr>
              <a:r>
                <a:rPr lang="en-US" altLang="en-US" sz="2400">
                  <a:solidFill>
                    <a:srgbClr val="FFFF00"/>
                  </a:solidFill>
                </a:rPr>
                <a:t>ULANGAN 30</a:t>
              </a:r>
            </a:p>
          </p:txBody>
        </p:sp>
      </p:grpSp>
      <p:sp>
        <p:nvSpPr>
          <p:cNvPr id="609330" name="AutoShape 50">
            <a:extLst>
              <a:ext uri="{FF2B5EF4-FFF2-40B4-BE49-F238E27FC236}">
                <a16:creationId xmlns:a16="http://schemas.microsoft.com/office/drawing/2014/main" id="{EF085FE0-3777-4947-B910-CE59686BC6F3}"/>
              </a:ext>
            </a:extLst>
          </p:cNvPr>
          <p:cNvSpPr>
            <a:spLocks noChangeArrowheads="1"/>
          </p:cNvSpPr>
          <p:nvPr/>
        </p:nvSpPr>
        <p:spPr bwMode="auto">
          <a:xfrm>
            <a:off x="2768600" y="3443288"/>
            <a:ext cx="708025" cy="877887"/>
          </a:xfrm>
          <a:prstGeom prst="roundRect">
            <a:avLst>
              <a:gd name="adj" fmla="val 16667"/>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609331" name="Group 51">
            <a:extLst>
              <a:ext uri="{FF2B5EF4-FFF2-40B4-BE49-F238E27FC236}">
                <a16:creationId xmlns:a16="http://schemas.microsoft.com/office/drawing/2014/main" id="{A7958A8A-C113-064D-83F2-63B05A665DE3}"/>
              </a:ext>
            </a:extLst>
          </p:cNvPr>
          <p:cNvGrpSpPr>
            <a:grpSpLocks/>
          </p:cNvGrpSpPr>
          <p:nvPr/>
        </p:nvGrpSpPr>
        <p:grpSpPr bwMode="auto">
          <a:xfrm>
            <a:off x="1885950" y="92075"/>
            <a:ext cx="3810000" cy="2328863"/>
            <a:chOff x="1188" y="58"/>
            <a:chExt cx="2400" cy="1467"/>
          </a:xfrm>
        </p:grpSpPr>
        <p:sp>
          <p:nvSpPr>
            <p:cNvPr id="609332" name="Text Box 52">
              <a:extLst>
                <a:ext uri="{FF2B5EF4-FFF2-40B4-BE49-F238E27FC236}">
                  <a16:creationId xmlns:a16="http://schemas.microsoft.com/office/drawing/2014/main" id="{99C5E67B-7FE4-9F4B-8FFB-538B0C52B90D}"/>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09333" name="Group 53">
              <a:extLst>
                <a:ext uri="{FF2B5EF4-FFF2-40B4-BE49-F238E27FC236}">
                  <a16:creationId xmlns:a16="http://schemas.microsoft.com/office/drawing/2014/main" id="{CD974604-EB4A-5842-BA34-5E603FDCE1B5}"/>
                </a:ext>
              </a:extLst>
            </p:cNvPr>
            <p:cNvGrpSpPr>
              <a:grpSpLocks/>
            </p:cNvGrpSpPr>
            <p:nvPr/>
          </p:nvGrpSpPr>
          <p:grpSpPr bwMode="auto">
            <a:xfrm>
              <a:off x="1686" y="824"/>
              <a:ext cx="1131" cy="355"/>
              <a:chOff x="1686" y="824"/>
              <a:chExt cx="1131" cy="355"/>
            </a:xfrm>
          </p:grpSpPr>
          <p:sp>
            <p:nvSpPr>
              <p:cNvPr id="609334" name="Rectangle 54">
                <a:extLst>
                  <a:ext uri="{FF2B5EF4-FFF2-40B4-BE49-F238E27FC236}">
                    <a16:creationId xmlns:a16="http://schemas.microsoft.com/office/drawing/2014/main" id="{5AA35706-2600-0B43-B61C-86B04A48B100}"/>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09335" name="Rectangle 55">
                <a:extLst>
                  <a:ext uri="{FF2B5EF4-FFF2-40B4-BE49-F238E27FC236}">
                    <a16:creationId xmlns:a16="http://schemas.microsoft.com/office/drawing/2014/main" id="{4725CDAB-7741-4449-BAEE-18CEC0A37BB8}"/>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09336" name="Group 56">
              <a:extLst>
                <a:ext uri="{FF2B5EF4-FFF2-40B4-BE49-F238E27FC236}">
                  <a16:creationId xmlns:a16="http://schemas.microsoft.com/office/drawing/2014/main" id="{E98D1CD4-EB28-1046-9C2E-6A3D17EAEF0D}"/>
                </a:ext>
              </a:extLst>
            </p:cNvPr>
            <p:cNvGrpSpPr>
              <a:grpSpLocks/>
            </p:cNvGrpSpPr>
            <p:nvPr/>
          </p:nvGrpSpPr>
          <p:grpSpPr bwMode="auto">
            <a:xfrm>
              <a:off x="1188" y="1175"/>
              <a:ext cx="1964" cy="249"/>
              <a:chOff x="1188" y="1175"/>
              <a:chExt cx="1964" cy="249"/>
            </a:xfrm>
          </p:grpSpPr>
          <p:grpSp>
            <p:nvGrpSpPr>
              <p:cNvPr id="609337" name="Group 57">
                <a:extLst>
                  <a:ext uri="{FF2B5EF4-FFF2-40B4-BE49-F238E27FC236}">
                    <a16:creationId xmlns:a16="http://schemas.microsoft.com/office/drawing/2014/main" id="{10F1A084-89DD-784F-BAE1-C34C48C01C92}"/>
                  </a:ext>
                </a:extLst>
              </p:cNvPr>
              <p:cNvGrpSpPr>
                <a:grpSpLocks/>
              </p:cNvGrpSpPr>
              <p:nvPr/>
            </p:nvGrpSpPr>
            <p:grpSpPr bwMode="auto">
              <a:xfrm>
                <a:off x="1188" y="1175"/>
                <a:ext cx="1721" cy="248"/>
                <a:chOff x="1188" y="1175"/>
                <a:chExt cx="1721" cy="248"/>
              </a:xfrm>
            </p:grpSpPr>
            <p:sp>
              <p:nvSpPr>
                <p:cNvPr id="609338" name="Rectangle 58">
                  <a:extLst>
                    <a:ext uri="{FF2B5EF4-FFF2-40B4-BE49-F238E27FC236}">
                      <a16:creationId xmlns:a16="http://schemas.microsoft.com/office/drawing/2014/main" id="{703CB9F5-B15E-1C41-B8AD-08CDB560426A}"/>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09339" name="Rectangle 59">
                  <a:extLst>
                    <a:ext uri="{FF2B5EF4-FFF2-40B4-BE49-F238E27FC236}">
                      <a16:creationId xmlns:a16="http://schemas.microsoft.com/office/drawing/2014/main" id="{D05BC68A-96F9-694D-9A53-3A52649B6DAB}"/>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09340" name="Rectangle 60">
                  <a:extLst>
                    <a:ext uri="{FF2B5EF4-FFF2-40B4-BE49-F238E27FC236}">
                      <a16:creationId xmlns:a16="http://schemas.microsoft.com/office/drawing/2014/main" id="{C1E38013-92D7-934B-8402-527D4493629E}"/>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9341" name="Rectangle 61">
                  <a:extLst>
                    <a:ext uri="{FF2B5EF4-FFF2-40B4-BE49-F238E27FC236}">
                      <a16:creationId xmlns:a16="http://schemas.microsoft.com/office/drawing/2014/main" id="{4BE6D2B9-F8BE-0343-AB3D-BEE1E2A1A4AC}"/>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09342" name="Rectangle 62">
                  <a:extLst>
                    <a:ext uri="{FF2B5EF4-FFF2-40B4-BE49-F238E27FC236}">
                      <a16:creationId xmlns:a16="http://schemas.microsoft.com/office/drawing/2014/main" id="{B0CB9D32-C2B7-7E47-89AC-AA176BA95178}"/>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9343" name="Rectangle 63">
                  <a:extLst>
                    <a:ext uri="{FF2B5EF4-FFF2-40B4-BE49-F238E27FC236}">
                      <a16:creationId xmlns:a16="http://schemas.microsoft.com/office/drawing/2014/main" id="{293CDA28-1907-0D4D-B272-0D4CA6D17C2E}"/>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09344" name="Rectangle 64">
                  <a:extLst>
                    <a:ext uri="{FF2B5EF4-FFF2-40B4-BE49-F238E27FC236}">
                      <a16:creationId xmlns:a16="http://schemas.microsoft.com/office/drawing/2014/main" id="{788505DF-F266-A146-824C-DB9C854CA522}"/>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09345" name="Rectangle 65">
                  <a:extLst>
                    <a:ext uri="{FF2B5EF4-FFF2-40B4-BE49-F238E27FC236}">
                      <a16:creationId xmlns:a16="http://schemas.microsoft.com/office/drawing/2014/main" id="{764970B3-7CD9-8B4E-8920-635ED37B8E9B}"/>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09346" name="Rectangle 66">
                <a:extLst>
                  <a:ext uri="{FF2B5EF4-FFF2-40B4-BE49-F238E27FC236}">
                    <a16:creationId xmlns:a16="http://schemas.microsoft.com/office/drawing/2014/main" id="{412C82A2-EAD3-0E44-801F-B8BB028B42D7}"/>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09347" name="Group 67">
              <a:extLst>
                <a:ext uri="{FF2B5EF4-FFF2-40B4-BE49-F238E27FC236}">
                  <a16:creationId xmlns:a16="http://schemas.microsoft.com/office/drawing/2014/main" id="{2314E135-D099-B146-B6F7-29CDB3DC3AF6}"/>
                </a:ext>
              </a:extLst>
            </p:cNvPr>
            <p:cNvGrpSpPr>
              <a:grpSpLocks/>
            </p:cNvGrpSpPr>
            <p:nvPr/>
          </p:nvGrpSpPr>
          <p:grpSpPr bwMode="auto">
            <a:xfrm>
              <a:off x="2033" y="58"/>
              <a:ext cx="455" cy="718"/>
              <a:chOff x="2137" y="346"/>
              <a:chExt cx="455" cy="718"/>
            </a:xfrm>
          </p:grpSpPr>
          <p:grpSp>
            <p:nvGrpSpPr>
              <p:cNvPr id="609348" name="Group 68">
                <a:extLst>
                  <a:ext uri="{FF2B5EF4-FFF2-40B4-BE49-F238E27FC236}">
                    <a16:creationId xmlns:a16="http://schemas.microsoft.com/office/drawing/2014/main" id="{0D9CD904-8C66-274A-A1CA-C350C4E012AE}"/>
                  </a:ext>
                </a:extLst>
              </p:cNvPr>
              <p:cNvGrpSpPr>
                <a:grpSpLocks/>
              </p:cNvGrpSpPr>
              <p:nvPr/>
            </p:nvGrpSpPr>
            <p:grpSpPr bwMode="auto">
              <a:xfrm>
                <a:off x="2137" y="346"/>
                <a:ext cx="455" cy="718"/>
                <a:chOff x="1814" y="109"/>
                <a:chExt cx="455" cy="718"/>
              </a:xfrm>
            </p:grpSpPr>
            <p:sp>
              <p:nvSpPr>
                <p:cNvPr id="609349" name="Text Box 69">
                  <a:extLst>
                    <a:ext uri="{FF2B5EF4-FFF2-40B4-BE49-F238E27FC236}">
                      <a16:creationId xmlns:a16="http://schemas.microsoft.com/office/drawing/2014/main" id="{75497B76-8A4A-BB4D-A3B8-722D06D765EA}"/>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09350" name="Line 70">
                  <a:extLst>
                    <a:ext uri="{FF2B5EF4-FFF2-40B4-BE49-F238E27FC236}">
                      <a16:creationId xmlns:a16="http://schemas.microsoft.com/office/drawing/2014/main" id="{DC660B98-9F21-3D4A-B14F-C55BCA1F257A}"/>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09351" name="Line 71">
                <a:extLst>
                  <a:ext uri="{FF2B5EF4-FFF2-40B4-BE49-F238E27FC236}">
                    <a16:creationId xmlns:a16="http://schemas.microsoft.com/office/drawing/2014/main" id="{CD07B29E-44C2-F646-8E0E-A5D9DB82B5B9}"/>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09352" name="Group 72">
              <a:extLst>
                <a:ext uri="{FF2B5EF4-FFF2-40B4-BE49-F238E27FC236}">
                  <a16:creationId xmlns:a16="http://schemas.microsoft.com/office/drawing/2014/main" id="{6B6DE837-8676-9448-8AA3-3D7A9BBDB13D}"/>
                </a:ext>
              </a:extLst>
            </p:cNvPr>
            <p:cNvGrpSpPr>
              <a:grpSpLocks/>
            </p:cNvGrpSpPr>
            <p:nvPr/>
          </p:nvGrpSpPr>
          <p:grpSpPr bwMode="auto">
            <a:xfrm>
              <a:off x="1639" y="578"/>
              <a:ext cx="1275" cy="365"/>
              <a:chOff x="1639" y="554"/>
              <a:chExt cx="1275" cy="365"/>
            </a:xfrm>
          </p:grpSpPr>
          <p:sp>
            <p:nvSpPr>
              <p:cNvPr id="609353" name="Text Box 73">
                <a:extLst>
                  <a:ext uri="{FF2B5EF4-FFF2-40B4-BE49-F238E27FC236}">
                    <a16:creationId xmlns:a16="http://schemas.microsoft.com/office/drawing/2014/main" id="{A43FE843-EE21-7744-BA6E-C5F2BA527A04}"/>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09354" name="Line 74">
                <a:extLst>
                  <a:ext uri="{FF2B5EF4-FFF2-40B4-BE49-F238E27FC236}">
                    <a16:creationId xmlns:a16="http://schemas.microsoft.com/office/drawing/2014/main" id="{52CAAA5E-AFCF-AC4A-8EA2-A71FAC3A4D35}"/>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09355" name="Group 75">
            <a:extLst>
              <a:ext uri="{FF2B5EF4-FFF2-40B4-BE49-F238E27FC236}">
                <a16:creationId xmlns:a16="http://schemas.microsoft.com/office/drawing/2014/main" id="{496DBD21-874E-CA44-8879-603740B84794}"/>
              </a:ext>
            </a:extLst>
          </p:cNvPr>
          <p:cNvGrpSpPr>
            <a:grpSpLocks/>
          </p:cNvGrpSpPr>
          <p:nvPr/>
        </p:nvGrpSpPr>
        <p:grpSpPr bwMode="auto">
          <a:xfrm>
            <a:off x="1949450" y="2236788"/>
            <a:ext cx="5273675" cy="3898900"/>
            <a:chOff x="1228" y="1409"/>
            <a:chExt cx="3322" cy="2456"/>
          </a:xfrm>
        </p:grpSpPr>
        <p:grpSp>
          <p:nvGrpSpPr>
            <p:cNvPr id="609356" name="Group 76">
              <a:extLst>
                <a:ext uri="{FF2B5EF4-FFF2-40B4-BE49-F238E27FC236}">
                  <a16:creationId xmlns:a16="http://schemas.microsoft.com/office/drawing/2014/main" id="{036F55A2-7E62-CB43-9E79-5E28C9871389}"/>
                </a:ext>
              </a:extLst>
            </p:cNvPr>
            <p:cNvGrpSpPr>
              <a:grpSpLocks/>
            </p:cNvGrpSpPr>
            <p:nvPr/>
          </p:nvGrpSpPr>
          <p:grpSpPr bwMode="auto">
            <a:xfrm>
              <a:off x="1228" y="1409"/>
              <a:ext cx="3303" cy="119"/>
              <a:chOff x="1206" y="1392"/>
              <a:chExt cx="3303" cy="119"/>
            </a:xfrm>
          </p:grpSpPr>
          <p:sp>
            <p:nvSpPr>
              <p:cNvPr id="609357" name="AutoShape 77" descr="Cork">
                <a:extLst>
                  <a:ext uri="{FF2B5EF4-FFF2-40B4-BE49-F238E27FC236}">
                    <a16:creationId xmlns:a16="http://schemas.microsoft.com/office/drawing/2014/main" id="{4377B37E-DD27-EB41-BAE6-C1D2C26F5381}"/>
                  </a:ext>
                </a:extLst>
              </p:cNvPr>
              <p:cNvSpPr>
                <a:spLocks noChangeArrowheads="1"/>
              </p:cNvSpPr>
              <p:nvPr/>
            </p:nvSpPr>
            <p:spPr bwMode="auto">
              <a:xfrm rot="-1822980">
                <a:off x="1206" y="140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9358" name="AutoShape 78" descr="Cork">
                <a:extLst>
                  <a:ext uri="{FF2B5EF4-FFF2-40B4-BE49-F238E27FC236}">
                    <a16:creationId xmlns:a16="http://schemas.microsoft.com/office/drawing/2014/main" id="{C5EF6CBD-5AEB-6345-909C-D5541B5977F3}"/>
                  </a:ext>
                </a:extLst>
              </p:cNvPr>
              <p:cNvSpPr>
                <a:spLocks noChangeArrowheads="1"/>
              </p:cNvSpPr>
              <p:nvPr/>
            </p:nvSpPr>
            <p:spPr bwMode="auto">
              <a:xfrm rot="-1822980">
                <a:off x="1433"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9359" name="AutoShape 79" descr="Cork">
                <a:extLst>
                  <a:ext uri="{FF2B5EF4-FFF2-40B4-BE49-F238E27FC236}">
                    <a16:creationId xmlns:a16="http://schemas.microsoft.com/office/drawing/2014/main" id="{BF0BD96A-1B3B-1A45-A6F6-016677F8EFDF}"/>
                  </a:ext>
                </a:extLst>
              </p:cNvPr>
              <p:cNvSpPr>
                <a:spLocks noChangeArrowheads="1"/>
              </p:cNvSpPr>
              <p:nvPr/>
            </p:nvSpPr>
            <p:spPr bwMode="auto">
              <a:xfrm rot="-1822980">
                <a:off x="1666"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9360" name="AutoShape 80" descr="Cork">
                <a:extLst>
                  <a:ext uri="{FF2B5EF4-FFF2-40B4-BE49-F238E27FC236}">
                    <a16:creationId xmlns:a16="http://schemas.microsoft.com/office/drawing/2014/main" id="{14676047-9315-9D43-8B6D-73A6CAF8D501}"/>
                  </a:ext>
                </a:extLst>
              </p:cNvPr>
              <p:cNvSpPr>
                <a:spLocks noChangeArrowheads="1"/>
              </p:cNvSpPr>
              <p:nvPr/>
            </p:nvSpPr>
            <p:spPr bwMode="auto">
              <a:xfrm rot="-1822980">
                <a:off x="1894"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9361" name="AutoShape 81" descr="Cork">
                <a:extLst>
                  <a:ext uri="{FF2B5EF4-FFF2-40B4-BE49-F238E27FC236}">
                    <a16:creationId xmlns:a16="http://schemas.microsoft.com/office/drawing/2014/main" id="{4723C370-3587-3B47-84C7-BE3ABEA0DD78}"/>
                  </a:ext>
                </a:extLst>
              </p:cNvPr>
              <p:cNvSpPr>
                <a:spLocks noChangeArrowheads="1"/>
              </p:cNvSpPr>
              <p:nvPr/>
            </p:nvSpPr>
            <p:spPr bwMode="auto">
              <a:xfrm rot="-1822980">
                <a:off x="2110" y="140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9362" name="AutoShape 82" descr="Cork">
                <a:extLst>
                  <a:ext uri="{FF2B5EF4-FFF2-40B4-BE49-F238E27FC236}">
                    <a16:creationId xmlns:a16="http://schemas.microsoft.com/office/drawing/2014/main" id="{556C314E-273C-BE43-AC9A-B5B40B1AF018}"/>
                  </a:ext>
                </a:extLst>
              </p:cNvPr>
              <p:cNvSpPr>
                <a:spLocks noChangeArrowheads="1"/>
              </p:cNvSpPr>
              <p:nvPr/>
            </p:nvSpPr>
            <p:spPr bwMode="auto">
              <a:xfrm rot="-1822980">
                <a:off x="2350" y="139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9363" name="AutoShape 83" descr="Cork">
                <a:extLst>
                  <a:ext uri="{FF2B5EF4-FFF2-40B4-BE49-F238E27FC236}">
                    <a16:creationId xmlns:a16="http://schemas.microsoft.com/office/drawing/2014/main" id="{4E9FB99B-1193-174B-B3A9-03406704B6B5}"/>
                  </a:ext>
                </a:extLst>
              </p:cNvPr>
              <p:cNvSpPr>
                <a:spLocks noChangeArrowheads="1"/>
              </p:cNvSpPr>
              <p:nvPr/>
            </p:nvSpPr>
            <p:spPr bwMode="auto">
              <a:xfrm rot="-1822980">
                <a:off x="2577"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9364" name="AutoShape 84" descr="Cork">
                <a:extLst>
                  <a:ext uri="{FF2B5EF4-FFF2-40B4-BE49-F238E27FC236}">
                    <a16:creationId xmlns:a16="http://schemas.microsoft.com/office/drawing/2014/main" id="{E18E5962-FFD8-8D41-B7AE-CEE0A2BB66E0}"/>
                  </a:ext>
                </a:extLst>
              </p:cNvPr>
              <p:cNvSpPr>
                <a:spLocks noChangeArrowheads="1"/>
              </p:cNvSpPr>
              <p:nvPr/>
            </p:nvSpPr>
            <p:spPr bwMode="auto">
              <a:xfrm rot="-1822980">
                <a:off x="2803"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9365" name="AutoShape 85" descr="Cork">
                <a:extLst>
                  <a:ext uri="{FF2B5EF4-FFF2-40B4-BE49-F238E27FC236}">
                    <a16:creationId xmlns:a16="http://schemas.microsoft.com/office/drawing/2014/main" id="{4D4A071F-EA47-EA47-89C5-7E0AC402B432}"/>
                  </a:ext>
                </a:extLst>
              </p:cNvPr>
              <p:cNvSpPr>
                <a:spLocks noChangeArrowheads="1"/>
              </p:cNvSpPr>
              <p:nvPr/>
            </p:nvSpPr>
            <p:spPr bwMode="auto">
              <a:xfrm rot="-1822980">
                <a:off x="3034"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9366" name="AutoShape 86" descr="Cork">
                <a:extLst>
                  <a:ext uri="{FF2B5EF4-FFF2-40B4-BE49-F238E27FC236}">
                    <a16:creationId xmlns:a16="http://schemas.microsoft.com/office/drawing/2014/main" id="{AF8754D8-2581-9944-96B8-B8FCB763590E}"/>
                  </a:ext>
                </a:extLst>
              </p:cNvPr>
              <p:cNvSpPr>
                <a:spLocks noChangeArrowheads="1"/>
              </p:cNvSpPr>
              <p:nvPr/>
            </p:nvSpPr>
            <p:spPr bwMode="auto">
              <a:xfrm rot="-1822980">
                <a:off x="3286"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9367" name="AutoShape 87" descr="Cork">
                <a:extLst>
                  <a:ext uri="{FF2B5EF4-FFF2-40B4-BE49-F238E27FC236}">
                    <a16:creationId xmlns:a16="http://schemas.microsoft.com/office/drawing/2014/main" id="{1DCDDA48-2AB9-0049-B408-03E89738CF2B}"/>
                  </a:ext>
                </a:extLst>
              </p:cNvPr>
              <p:cNvSpPr>
                <a:spLocks noChangeArrowheads="1"/>
              </p:cNvSpPr>
              <p:nvPr/>
            </p:nvSpPr>
            <p:spPr bwMode="auto">
              <a:xfrm rot="-1822980">
                <a:off x="3504" y="139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9368" name="AutoShape 88" descr="Cork">
                <a:extLst>
                  <a:ext uri="{FF2B5EF4-FFF2-40B4-BE49-F238E27FC236}">
                    <a16:creationId xmlns:a16="http://schemas.microsoft.com/office/drawing/2014/main" id="{47F95765-EE12-FA42-996F-7BFBDDE55871}"/>
                  </a:ext>
                </a:extLst>
              </p:cNvPr>
              <p:cNvSpPr>
                <a:spLocks noChangeArrowheads="1"/>
              </p:cNvSpPr>
              <p:nvPr/>
            </p:nvSpPr>
            <p:spPr bwMode="auto">
              <a:xfrm rot="-1822980">
                <a:off x="3757" y="1400"/>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9369" name="AutoShape 89" descr="Cork">
                <a:extLst>
                  <a:ext uri="{FF2B5EF4-FFF2-40B4-BE49-F238E27FC236}">
                    <a16:creationId xmlns:a16="http://schemas.microsoft.com/office/drawing/2014/main" id="{9E0073DF-B06A-4D49-AF13-FC98C32D0449}"/>
                  </a:ext>
                </a:extLst>
              </p:cNvPr>
              <p:cNvSpPr>
                <a:spLocks noChangeArrowheads="1"/>
              </p:cNvSpPr>
              <p:nvPr/>
            </p:nvSpPr>
            <p:spPr bwMode="auto">
              <a:xfrm rot="-1822980">
                <a:off x="3982" y="140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9370" name="AutoShape 90" descr="Cork">
                <a:extLst>
                  <a:ext uri="{FF2B5EF4-FFF2-40B4-BE49-F238E27FC236}">
                    <a16:creationId xmlns:a16="http://schemas.microsoft.com/office/drawing/2014/main" id="{44BB5DF6-D654-7F4E-BAB2-8EB70D9B6729}"/>
                  </a:ext>
                </a:extLst>
              </p:cNvPr>
              <p:cNvSpPr>
                <a:spLocks noChangeArrowheads="1"/>
              </p:cNvSpPr>
              <p:nvPr/>
            </p:nvSpPr>
            <p:spPr bwMode="auto">
              <a:xfrm rot="-1822980">
                <a:off x="4210" y="140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9371" name="AutoShape 91" descr="Cork">
                <a:extLst>
                  <a:ext uri="{FF2B5EF4-FFF2-40B4-BE49-F238E27FC236}">
                    <a16:creationId xmlns:a16="http://schemas.microsoft.com/office/drawing/2014/main" id="{A703D3E9-2531-0F43-AB00-C9105CCE1724}"/>
                  </a:ext>
                </a:extLst>
              </p:cNvPr>
              <p:cNvSpPr>
                <a:spLocks noChangeArrowheads="1"/>
              </p:cNvSpPr>
              <p:nvPr/>
            </p:nvSpPr>
            <p:spPr bwMode="auto">
              <a:xfrm rot="-1822980">
                <a:off x="4419" y="139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09372" name="Group 92">
              <a:extLst>
                <a:ext uri="{FF2B5EF4-FFF2-40B4-BE49-F238E27FC236}">
                  <a16:creationId xmlns:a16="http://schemas.microsoft.com/office/drawing/2014/main" id="{BDCC2ABF-E801-B24A-92B6-D247822ADC83}"/>
                </a:ext>
              </a:extLst>
            </p:cNvPr>
            <p:cNvGrpSpPr>
              <a:grpSpLocks/>
            </p:cNvGrpSpPr>
            <p:nvPr/>
          </p:nvGrpSpPr>
          <p:grpSpPr bwMode="auto">
            <a:xfrm>
              <a:off x="1243" y="3761"/>
              <a:ext cx="3307" cy="104"/>
              <a:chOff x="1231" y="3769"/>
              <a:chExt cx="3307" cy="104"/>
            </a:xfrm>
          </p:grpSpPr>
          <p:sp>
            <p:nvSpPr>
              <p:cNvPr id="609373" name="AutoShape 93" descr="Cork">
                <a:extLst>
                  <a:ext uri="{FF2B5EF4-FFF2-40B4-BE49-F238E27FC236}">
                    <a16:creationId xmlns:a16="http://schemas.microsoft.com/office/drawing/2014/main" id="{43C4F9DB-28A8-9B42-B2BE-C5225747D86D}"/>
                  </a:ext>
                </a:extLst>
              </p:cNvPr>
              <p:cNvSpPr>
                <a:spLocks noChangeArrowheads="1"/>
              </p:cNvSpPr>
              <p:nvPr/>
            </p:nvSpPr>
            <p:spPr bwMode="auto">
              <a:xfrm rot="12494257">
                <a:off x="1231" y="376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74" name="AutoShape 94" descr="Cork">
                <a:extLst>
                  <a:ext uri="{FF2B5EF4-FFF2-40B4-BE49-F238E27FC236}">
                    <a16:creationId xmlns:a16="http://schemas.microsoft.com/office/drawing/2014/main" id="{E430755D-B20A-CA44-A575-596A99F38813}"/>
                  </a:ext>
                </a:extLst>
              </p:cNvPr>
              <p:cNvSpPr>
                <a:spLocks noChangeArrowheads="1"/>
              </p:cNvSpPr>
              <p:nvPr/>
            </p:nvSpPr>
            <p:spPr bwMode="auto">
              <a:xfrm rot="12494257">
                <a:off x="1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75" name="AutoShape 95" descr="Cork">
                <a:extLst>
                  <a:ext uri="{FF2B5EF4-FFF2-40B4-BE49-F238E27FC236}">
                    <a16:creationId xmlns:a16="http://schemas.microsoft.com/office/drawing/2014/main" id="{11B6B548-05F9-D449-B9BD-FCF1C2CEC45D}"/>
                  </a:ext>
                </a:extLst>
              </p:cNvPr>
              <p:cNvSpPr>
                <a:spLocks noChangeArrowheads="1"/>
              </p:cNvSpPr>
              <p:nvPr/>
            </p:nvSpPr>
            <p:spPr bwMode="auto">
              <a:xfrm rot="12494257">
                <a:off x="16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76" name="AutoShape 96" descr="Cork">
                <a:extLst>
                  <a:ext uri="{FF2B5EF4-FFF2-40B4-BE49-F238E27FC236}">
                    <a16:creationId xmlns:a16="http://schemas.microsoft.com/office/drawing/2014/main" id="{B8E61B28-D624-F54E-9593-6C5C1F180242}"/>
                  </a:ext>
                </a:extLst>
              </p:cNvPr>
              <p:cNvSpPr>
                <a:spLocks noChangeArrowheads="1"/>
              </p:cNvSpPr>
              <p:nvPr/>
            </p:nvSpPr>
            <p:spPr bwMode="auto">
              <a:xfrm rot="12494257">
                <a:off x="192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77" name="AutoShape 97" descr="Cork">
                <a:extLst>
                  <a:ext uri="{FF2B5EF4-FFF2-40B4-BE49-F238E27FC236}">
                    <a16:creationId xmlns:a16="http://schemas.microsoft.com/office/drawing/2014/main" id="{DA134F36-1E1B-8648-8874-3E5E1E4D62D4}"/>
                  </a:ext>
                </a:extLst>
              </p:cNvPr>
              <p:cNvSpPr>
                <a:spLocks noChangeArrowheads="1"/>
              </p:cNvSpPr>
              <p:nvPr/>
            </p:nvSpPr>
            <p:spPr bwMode="auto">
              <a:xfrm rot="12494257">
                <a:off x="2137"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78" name="AutoShape 98" descr="Cork">
                <a:extLst>
                  <a:ext uri="{FF2B5EF4-FFF2-40B4-BE49-F238E27FC236}">
                    <a16:creationId xmlns:a16="http://schemas.microsoft.com/office/drawing/2014/main" id="{384DF8A5-430B-6848-B2B7-CF1419E52423}"/>
                  </a:ext>
                </a:extLst>
              </p:cNvPr>
              <p:cNvSpPr>
                <a:spLocks noChangeArrowheads="1"/>
              </p:cNvSpPr>
              <p:nvPr/>
            </p:nvSpPr>
            <p:spPr bwMode="auto">
              <a:xfrm rot="12494257">
                <a:off x="2375"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79" name="AutoShape 99" descr="Cork">
                <a:extLst>
                  <a:ext uri="{FF2B5EF4-FFF2-40B4-BE49-F238E27FC236}">
                    <a16:creationId xmlns:a16="http://schemas.microsoft.com/office/drawing/2014/main" id="{CA36F433-5D61-8C4F-AEA1-54C4AE628A65}"/>
                  </a:ext>
                </a:extLst>
              </p:cNvPr>
              <p:cNvSpPr>
                <a:spLocks noChangeArrowheads="1"/>
              </p:cNvSpPr>
              <p:nvPr/>
            </p:nvSpPr>
            <p:spPr bwMode="auto">
              <a:xfrm rot="12494257">
                <a:off x="261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80" name="AutoShape 100" descr="Cork">
                <a:extLst>
                  <a:ext uri="{FF2B5EF4-FFF2-40B4-BE49-F238E27FC236}">
                    <a16:creationId xmlns:a16="http://schemas.microsoft.com/office/drawing/2014/main" id="{1F151D4A-DF75-B145-B66D-2AA47FDB2FD4}"/>
                  </a:ext>
                </a:extLst>
              </p:cNvPr>
              <p:cNvSpPr>
                <a:spLocks noChangeArrowheads="1"/>
              </p:cNvSpPr>
              <p:nvPr/>
            </p:nvSpPr>
            <p:spPr bwMode="auto">
              <a:xfrm rot="12494257">
                <a:off x="2830" y="3775"/>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81" name="AutoShape 101" descr="Cork">
                <a:extLst>
                  <a:ext uri="{FF2B5EF4-FFF2-40B4-BE49-F238E27FC236}">
                    <a16:creationId xmlns:a16="http://schemas.microsoft.com/office/drawing/2014/main" id="{8B8C923E-0671-0E43-AF29-11A3B0FB707E}"/>
                  </a:ext>
                </a:extLst>
              </p:cNvPr>
              <p:cNvSpPr>
                <a:spLocks noChangeArrowheads="1"/>
              </p:cNvSpPr>
              <p:nvPr/>
            </p:nvSpPr>
            <p:spPr bwMode="auto">
              <a:xfrm rot="12494257">
                <a:off x="3299"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82" name="AutoShape 102" descr="Cork">
                <a:extLst>
                  <a:ext uri="{FF2B5EF4-FFF2-40B4-BE49-F238E27FC236}">
                    <a16:creationId xmlns:a16="http://schemas.microsoft.com/office/drawing/2014/main" id="{C86D77C9-F8C9-A24F-B4B2-EB8BC1ECDED4}"/>
                  </a:ext>
                </a:extLst>
              </p:cNvPr>
              <p:cNvSpPr>
                <a:spLocks noChangeArrowheads="1"/>
              </p:cNvSpPr>
              <p:nvPr/>
            </p:nvSpPr>
            <p:spPr bwMode="auto">
              <a:xfrm rot="12494257">
                <a:off x="3070"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83" name="AutoShape 103" descr="Cork">
                <a:extLst>
                  <a:ext uri="{FF2B5EF4-FFF2-40B4-BE49-F238E27FC236}">
                    <a16:creationId xmlns:a16="http://schemas.microsoft.com/office/drawing/2014/main" id="{79B0D0AE-6B39-AC4B-A2A8-BDE621E065A2}"/>
                  </a:ext>
                </a:extLst>
              </p:cNvPr>
              <p:cNvSpPr>
                <a:spLocks noChangeArrowheads="1"/>
              </p:cNvSpPr>
              <p:nvPr/>
            </p:nvSpPr>
            <p:spPr bwMode="auto">
              <a:xfrm rot="12494257">
                <a:off x="3531"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84" name="AutoShape 104" descr="Cork">
                <a:extLst>
                  <a:ext uri="{FF2B5EF4-FFF2-40B4-BE49-F238E27FC236}">
                    <a16:creationId xmlns:a16="http://schemas.microsoft.com/office/drawing/2014/main" id="{A9BCF015-19C7-0743-8F5D-17628859743D}"/>
                  </a:ext>
                </a:extLst>
              </p:cNvPr>
              <p:cNvSpPr>
                <a:spLocks noChangeArrowheads="1"/>
              </p:cNvSpPr>
              <p:nvPr/>
            </p:nvSpPr>
            <p:spPr bwMode="auto">
              <a:xfrm rot="12494257">
                <a:off x="37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85" name="AutoShape 105" descr="Cork">
                <a:extLst>
                  <a:ext uri="{FF2B5EF4-FFF2-40B4-BE49-F238E27FC236}">
                    <a16:creationId xmlns:a16="http://schemas.microsoft.com/office/drawing/2014/main" id="{85C6AB22-C6FB-5C45-A0E0-FCA16F0195C9}"/>
                  </a:ext>
                </a:extLst>
              </p:cNvPr>
              <p:cNvSpPr>
                <a:spLocks noChangeArrowheads="1"/>
              </p:cNvSpPr>
              <p:nvPr/>
            </p:nvSpPr>
            <p:spPr bwMode="auto">
              <a:xfrm rot="12494257">
                <a:off x="402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86" name="AutoShape 106" descr="Cork">
                <a:extLst>
                  <a:ext uri="{FF2B5EF4-FFF2-40B4-BE49-F238E27FC236}">
                    <a16:creationId xmlns:a16="http://schemas.microsoft.com/office/drawing/2014/main" id="{DF9CB502-ACB9-BC4F-8D17-0C8D88418929}"/>
                  </a:ext>
                </a:extLst>
              </p:cNvPr>
              <p:cNvSpPr>
                <a:spLocks noChangeArrowheads="1"/>
              </p:cNvSpPr>
              <p:nvPr/>
            </p:nvSpPr>
            <p:spPr bwMode="auto">
              <a:xfrm rot="12494257">
                <a:off x="4244"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9387" name="AutoShape 107" descr="Cork">
                <a:extLst>
                  <a:ext uri="{FF2B5EF4-FFF2-40B4-BE49-F238E27FC236}">
                    <a16:creationId xmlns:a16="http://schemas.microsoft.com/office/drawing/2014/main" id="{3499D315-D0A2-3F4C-9759-37316B84352E}"/>
                  </a:ext>
                </a:extLst>
              </p:cNvPr>
              <p:cNvSpPr>
                <a:spLocks noChangeArrowheads="1"/>
              </p:cNvSpPr>
              <p:nvPr/>
            </p:nvSpPr>
            <p:spPr bwMode="auto">
              <a:xfrm rot="12494257">
                <a:off x="4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09388" name="Rectangle 108">
            <a:extLst>
              <a:ext uri="{FF2B5EF4-FFF2-40B4-BE49-F238E27FC236}">
                <a16:creationId xmlns:a16="http://schemas.microsoft.com/office/drawing/2014/main" id="{4B55C319-C2F1-A343-84BC-30E941DD86AC}"/>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09389" name="Rectangle 109">
            <a:extLst>
              <a:ext uri="{FF2B5EF4-FFF2-40B4-BE49-F238E27FC236}">
                <a16:creationId xmlns:a16="http://schemas.microsoft.com/office/drawing/2014/main" id="{7D648524-5B3E-3D4D-8E29-6A50D38FDCEE}"/>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9321"/>
                                        </p:tgtEl>
                                        <p:attrNameLst>
                                          <p:attrName>style.visibility</p:attrName>
                                        </p:attrNameLst>
                                      </p:cBhvr>
                                      <p:to>
                                        <p:strVal val="visible"/>
                                      </p:to>
                                    </p:set>
                                    <p:animEffect transition="in" filter="wipe(left)">
                                      <p:cBhvr>
                                        <p:cTn id="7" dur="500"/>
                                        <p:tgtEl>
                                          <p:spTgt spid="609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609330"/>
                                        </p:tgtEl>
                                        <p:attrNameLst>
                                          <p:attrName>style.visibility</p:attrName>
                                        </p:attrNameLst>
                                      </p:cBhvr>
                                      <p:to>
                                        <p:strVal val="visible"/>
                                      </p:to>
                                    </p:set>
                                    <p:anim calcmode="lin" valueType="num">
                                      <p:cBhvr>
                                        <p:cTn id="12" dur="500" fill="hold"/>
                                        <p:tgtEl>
                                          <p:spTgt spid="609330"/>
                                        </p:tgtEl>
                                        <p:attrNameLst>
                                          <p:attrName>ppt_w</p:attrName>
                                        </p:attrNameLst>
                                      </p:cBhvr>
                                      <p:tavLst>
                                        <p:tav tm="0">
                                          <p:val>
                                            <p:fltVal val="0"/>
                                          </p:val>
                                        </p:tav>
                                        <p:tav tm="100000">
                                          <p:val>
                                            <p:strVal val="#ppt_w"/>
                                          </p:val>
                                        </p:tav>
                                      </p:tavLst>
                                    </p:anim>
                                    <p:anim calcmode="lin" valueType="num">
                                      <p:cBhvr>
                                        <p:cTn id="13" dur="500" fill="hold"/>
                                        <p:tgtEl>
                                          <p:spTgt spid="609330"/>
                                        </p:tgtEl>
                                        <p:attrNameLst>
                                          <p:attrName>ppt_h</p:attrName>
                                        </p:attrNameLst>
                                      </p:cBhvr>
                                      <p:tavLst>
                                        <p:tav tm="0">
                                          <p:val>
                                            <p:fltVal val="0"/>
                                          </p:val>
                                        </p:tav>
                                        <p:tav tm="100000">
                                          <p:val>
                                            <p:strVal val="#ppt_h"/>
                                          </p:val>
                                        </p:tav>
                                      </p:tavLst>
                                    </p:anim>
                                    <p:anim calcmode="lin" valueType="num">
                                      <p:cBhvr>
                                        <p:cTn id="14" dur="500" fill="hold"/>
                                        <p:tgtEl>
                                          <p:spTgt spid="609330"/>
                                        </p:tgtEl>
                                        <p:attrNameLst>
                                          <p:attrName>ppt_x</p:attrName>
                                        </p:attrNameLst>
                                      </p:cBhvr>
                                      <p:tavLst>
                                        <p:tav tm="0">
                                          <p:val>
                                            <p:fltVal val="0.5"/>
                                          </p:val>
                                        </p:tav>
                                        <p:tav tm="100000">
                                          <p:val>
                                            <p:strVal val="#ppt_x"/>
                                          </p:val>
                                        </p:tav>
                                      </p:tavLst>
                                    </p:anim>
                                    <p:anim calcmode="lin" valueType="num">
                                      <p:cBhvr>
                                        <p:cTn id="15" dur="500" fill="hold"/>
                                        <p:tgtEl>
                                          <p:spTgt spid="609330"/>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609327"/>
                                        </p:tgtEl>
                                        <p:attrNameLst>
                                          <p:attrName>style.visibility</p:attrName>
                                        </p:attrNameLst>
                                      </p:cBhvr>
                                      <p:to>
                                        <p:strVal val="visible"/>
                                      </p:to>
                                    </p:set>
                                    <p:animEffect transition="in" filter="wipe(left)">
                                      <p:cBhvr>
                                        <p:cTn id="19" dur="500"/>
                                        <p:tgtEl>
                                          <p:spTgt spid="609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321"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0306" name="Rectangle 2" descr="Walnut">
            <a:extLst>
              <a:ext uri="{FF2B5EF4-FFF2-40B4-BE49-F238E27FC236}">
                <a16:creationId xmlns:a16="http://schemas.microsoft.com/office/drawing/2014/main" id="{7B82AE75-5B39-7447-906E-878058E85598}"/>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0307" name="Rectangle 3">
            <a:extLst>
              <a:ext uri="{FF2B5EF4-FFF2-40B4-BE49-F238E27FC236}">
                <a16:creationId xmlns:a16="http://schemas.microsoft.com/office/drawing/2014/main" id="{8AF4622D-03C9-644F-B3A4-3F3226CACC92}"/>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10308" name="Rectangle 4">
            <a:extLst>
              <a:ext uri="{FF2B5EF4-FFF2-40B4-BE49-F238E27FC236}">
                <a16:creationId xmlns:a16="http://schemas.microsoft.com/office/drawing/2014/main" id="{197E31E4-C375-6B41-B1DB-FE6FA64A16DF}"/>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10309" name="Rectangle 5" descr="Oak">
            <a:extLst>
              <a:ext uri="{FF2B5EF4-FFF2-40B4-BE49-F238E27FC236}">
                <a16:creationId xmlns:a16="http://schemas.microsoft.com/office/drawing/2014/main" id="{EEFCB9BF-1B75-6047-BA94-2932877F7CE3}"/>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0310" name="Rectangle 6" descr="Oak">
            <a:extLst>
              <a:ext uri="{FF2B5EF4-FFF2-40B4-BE49-F238E27FC236}">
                <a16:creationId xmlns:a16="http://schemas.microsoft.com/office/drawing/2014/main" id="{DD1473B3-5C74-3641-84AB-A1D48F144619}"/>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10311" name="Rectangle 7" descr="Oak">
            <a:extLst>
              <a:ext uri="{FF2B5EF4-FFF2-40B4-BE49-F238E27FC236}">
                <a16:creationId xmlns:a16="http://schemas.microsoft.com/office/drawing/2014/main" id="{5BB44EE3-64F5-BE4C-9303-BE578271057B}"/>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10312" name="Picture 8">
            <a:extLst>
              <a:ext uri="{FF2B5EF4-FFF2-40B4-BE49-F238E27FC236}">
                <a16:creationId xmlns:a16="http://schemas.microsoft.com/office/drawing/2014/main" id="{FF7B4AE8-F4F5-104D-91F4-E896431DA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10313" name="Rectangle 9" descr="Oak">
            <a:extLst>
              <a:ext uri="{FF2B5EF4-FFF2-40B4-BE49-F238E27FC236}">
                <a16:creationId xmlns:a16="http://schemas.microsoft.com/office/drawing/2014/main" id="{D8CF8C0C-5920-6843-B865-5E672FCA540D}"/>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0314" name="Rectangle 10">
            <a:extLst>
              <a:ext uri="{FF2B5EF4-FFF2-40B4-BE49-F238E27FC236}">
                <a16:creationId xmlns:a16="http://schemas.microsoft.com/office/drawing/2014/main" id="{9C14B1DA-8BA4-174C-9F03-05111E065F37}"/>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pic>
        <p:nvPicPr>
          <p:cNvPr id="610315" name="Picture 11">
            <a:extLst>
              <a:ext uri="{FF2B5EF4-FFF2-40B4-BE49-F238E27FC236}">
                <a16:creationId xmlns:a16="http://schemas.microsoft.com/office/drawing/2014/main" id="{BD2120E7-5D37-BA45-8581-659FA0E879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sp>
        <p:nvSpPr>
          <p:cNvPr id="610316" name="Rectangle 12">
            <a:extLst>
              <a:ext uri="{FF2B5EF4-FFF2-40B4-BE49-F238E27FC236}">
                <a16:creationId xmlns:a16="http://schemas.microsoft.com/office/drawing/2014/main" id="{E376B2A3-79E3-C042-8E97-CA77F0493BC5}"/>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10317" name="Rectangle 13">
            <a:extLst>
              <a:ext uri="{FF2B5EF4-FFF2-40B4-BE49-F238E27FC236}">
                <a16:creationId xmlns:a16="http://schemas.microsoft.com/office/drawing/2014/main" id="{F3AFAFCC-CA19-224E-BAC5-B518BC102AFF}"/>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10318" name="Rectangle 14">
            <a:extLst>
              <a:ext uri="{FF2B5EF4-FFF2-40B4-BE49-F238E27FC236}">
                <a16:creationId xmlns:a16="http://schemas.microsoft.com/office/drawing/2014/main" id="{F965F226-FB07-0D41-9399-F7878497BD5A}"/>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10319" name="Picture 15">
            <a:extLst>
              <a:ext uri="{FF2B5EF4-FFF2-40B4-BE49-F238E27FC236}">
                <a16:creationId xmlns:a16="http://schemas.microsoft.com/office/drawing/2014/main" id="{929EA2C6-835F-4047-BADB-91E67AD87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10320" name="Picture 16">
            <a:extLst>
              <a:ext uri="{FF2B5EF4-FFF2-40B4-BE49-F238E27FC236}">
                <a16:creationId xmlns:a16="http://schemas.microsoft.com/office/drawing/2014/main" id="{F334A32F-92F5-F041-906D-C2B8BB61B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10321" name="Picture 17">
            <a:extLst>
              <a:ext uri="{FF2B5EF4-FFF2-40B4-BE49-F238E27FC236}">
                <a16:creationId xmlns:a16="http://schemas.microsoft.com/office/drawing/2014/main" id="{370ED2C5-C326-BE41-9FE9-174299A3E3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10322" name="Picture 18">
            <a:extLst>
              <a:ext uri="{FF2B5EF4-FFF2-40B4-BE49-F238E27FC236}">
                <a16:creationId xmlns:a16="http://schemas.microsoft.com/office/drawing/2014/main" id="{C8A0FEB3-632C-844A-A369-62A480A99D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10323" name="Picture 19">
            <a:extLst>
              <a:ext uri="{FF2B5EF4-FFF2-40B4-BE49-F238E27FC236}">
                <a16:creationId xmlns:a16="http://schemas.microsoft.com/office/drawing/2014/main" id="{FBEE8BDC-F5B1-9C4E-993B-44D24F478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10324" name="Picture 20">
            <a:extLst>
              <a:ext uri="{FF2B5EF4-FFF2-40B4-BE49-F238E27FC236}">
                <a16:creationId xmlns:a16="http://schemas.microsoft.com/office/drawing/2014/main" id="{547CB41A-A7A2-584A-85A8-201B69C21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10325" name="Text Box 21">
            <a:extLst>
              <a:ext uri="{FF2B5EF4-FFF2-40B4-BE49-F238E27FC236}">
                <a16:creationId xmlns:a16="http://schemas.microsoft.com/office/drawing/2014/main" id="{8146DADA-2541-2541-8FEB-BCB05DF730AF}"/>
              </a:ext>
            </a:extLst>
          </p:cNvPr>
          <p:cNvSpPr txBox="1">
            <a:spLocks noChangeArrowheads="1"/>
          </p:cNvSpPr>
          <p:nvPr/>
        </p:nvSpPr>
        <p:spPr bwMode="auto">
          <a:xfrm>
            <a:off x="120650" y="106363"/>
            <a:ext cx="3097213" cy="164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TENUNAN KAIN KRONOLOGI ALKITAB</a:t>
            </a:r>
            <a:r>
              <a:rPr lang="en-US" altLang="en-US">
                <a:solidFill>
                  <a:schemeClr val="tx1"/>
                </a:solidFill>
              </a:rPr>
              <a:t> </a:t>
            </a:r>
          </a:p>
          <a:p>
            <a:pPr>
              <a:spcBef>
                <a:spcPct val="50000"/>
              </a:spcBef>
            </a:pPr>
            <a:endParaRPr lang="en-US" altLang="en-US" sz="2000">
              <a:solidFill>
                <a:schemeClr val="tx1"/>
              </a:solidFill>
              <a:latin typeface="Arial" panose="020B0604020202020204" pitchFamily="34" charset="0"/>
            </a:endParaRPr>
          </a:p>
        </p:txBody>
      </p:sp>
      <p:grpSp>
        <p:nvGrpSpPr>
          <p:cNvPr id="610326" name="Group 22">
            <a:extLst>
              <a:ext uri="{FF2B5EF4-FFF2-40B4-BE49-F238E27FC236}">
                <a16:creationId xmlns:a16="http://schemas.microsoft.com/office/drawing/2014/main" id="{F3994815-E0AD-2149-AD6B-A4EBF25F90B1}"/>
              </a:ext>
            </a:extLst>
          </p:cNvPr>
          <p:cNvGrpSpPr>
            <a:grpSpLocks/>
          </p:cNvGrpSpPr>
          <p:nvPr/>
        </p:nvGrpSpPr>
        <p:grpSpPr bwMode="auto">
          <a:xfrm>
            <a:off x="2098675" y="2589213"/>
            <a:ext cx="6496050" cy="936625"/>
            <a:chOff x="1322" y="1631"/>
            <a:chExt cx="4092" cy="590"/>
          </a:xfrm>
        </p:grpSpPr>
        <p:pic>
          <p:nvPicPr>
            <p:cNvPr id="610327" name="Picture 23">
              <a:extLst>
                <a:ext uri="{FF2B5EF4-FFF2-40B4-BE49-F238E27FC236}">
                  <a16:creationId xmlns:a16="http://schemas.microsoft.com/office/drawing/2014/main" id="{65F6D58E-CBE6-D548-A1F5-C28DA739358D}"/>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28" name="Picture 24">
              <a:extLst>
                <a:ext uri="{FF2B5EF4-FFF2-40B4-BE49-F238E27FC236}">
                  <a16:creationId xmlns:a16="http://schemas.microsoft.com/office/drawing/2014/main" id="{BEA16E3B-5FA1-7B4E-8D26-F357427BFC94}"/>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29" name="Picture 25">
              <a:extLst>
                <a:ext uri="{FF2B5EF4-FFF2-40B4-BE49-F238E27FC236}">
                  <a16:creationId xmlns:a16="http://schemas.microsoft.com/office/drawing/2014/main" id="{65922FED-78CE-1942-BB46-13B1605CF180}"/>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30" name="Picture 26">
              <a:extLst>
                <a:ext uri="{FF2B5EF4-FFF2-40B4-BE49-F238E27FC236}">
                  <a16:creationId xmlns:a16="http://schemas.microsoft.com/office/drawing/2014/main" id="{23336388-8FC2-CA4F-B984-D91C2F3A8B1B}"/>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31" name="Picture 27">
              <a:extLst>
                <a:ext uri="{FF2B5EF4-FFF2-40B4-BE49-F238E27FC236}">
                  <a16:creationId xmlns:a16="http://schemas.microsoft.com/office/drawing/2014/main" id="{8C78A126-94BA-F146-BD9D-F3401CF0B0D8}"/>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32" name="Picture 28">
              <a:extLst>
                <a:ext uri="{FF2B5EF4-FFF2-40B4-BE49-F238E27FC236}">
                  <a16:creationId xmlns:a16="http://schemas.microsoft.com/office/drawing/2014/main" id="{AFFA388A-A1F8-5E4E-BBC4-C6DBA87EFD37}"/>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0333" name="Group 29">
            <a:extLst>
              <a:ext uri="{FF2B5EF4-FFF2-40B4-BE49-F238E27FC236}">
                <a16:creationId xmlns:a16="http://schemas.microsoft.com/office/drawing/2014/main" id="{B09E759B-6B1E-1945-B745-84CDB5CA3EA4}"/>
              </a:ext>
            </a:extLst>
          </p:cNvPr>
          <p:cNvGrpSpPr>
            <a:grpSpLocks/>
          </p:cNvGrpSpPr>
          <p:nvPr/>
        </p:nvGrpSpPr>
        <p:grpSpPr bwMode="auto">
          <a:xfrm>
            <a:off x="2836863" y="3608388"/>
            <a:ext cx="5664200" cy="669925"/>
            <a:chOff x="1787" y="2273"/>
            <a:chExt cx="3568" cy="422"/>
          </a:xfrm>
        </p:grpSpPr>
        <p:pic>
          <p:nvPicPr>
            <p:cNvPr id="610334" name="Picture 30">
              <a:extLst>
                <a:ext uri="{FF2B5EF4-FFF2-40B4-BE49-F238E27FC236}">
                  <a16:creationId xmlns:a16="http://schemas.microsoft.com/office/drawing/2014/main" id="{299475FA-7AE9-5E45-BE83-D8DA8703215D}"/>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35" name="Picture 31">
              <a:extLst>
                <a:ext uri="{FF2B5EF4-FFF2-40B4-BE49-F238E27FC236}">
                  <a16:creationId xmlns:a16="http://schemas.microsoft.com/office/drawing/2014/main" id="{650F0B81-F6CD-4C4F-B679-3FEC6EA0B4FD}"/>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36" name="Picture 32">
              <a:extLst>
                <a:ext uri="{FF2B5EF4-FFF2-40B4-BE49-F238E27FC236}">
                  <a16:creationId xmlns:a16="http://schemas.microsoft.com/office/drawing/2014/main" id="{2D5E1024-3542-A749-ADFF-E32C84A7CCC0}"/>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37" name="Picture 33">
              <a:extLst>
                <a:ext uri="{FF2B5EF4-FFF2-40B4-BE49-F238E27FC236}">
                  <a16:creationId xmlns:a16="http://schemas.microsoft.com/office/drawing/2014/main" id="{1826FD8E-EB3C-BB45-9B22-3995A013CCA6}"/>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0338" name="Group 34">
            <a:extLst>
              <a:ext uri="{FF2B5EF4-FFF2-40B4-BE49-F238E27FC236}">
                <a16:creationId xmlns:a16="http://schemas.microsoft.com/office/drawing/2014/main" id="{E592D7E4-A0CA-1F45-86CE-189A9DA889FD}"/>
              </a:ext>
            </a:extLst>
          </p:cNvPr>
          <p:cNvGrpSpPr>
            <a:grpSpLocks/>
          </p:cNvGrpSpPr>
          <p:nvPr/>
        </p:nvGrpSpPr>
        <p:grpSpPr bwMode="auto">
          <a:xfrm>
            <a:off x="3941763" y="4387850"/>
            <a:ext cx="4672012" cy="592138"/>
            <a:chOff x="2483" y="2764"/>
            <a:chExt cx="2943" cy="373"/>
          </a:xfrm>
        </p:grpSpPr>
        <p:pic>
          <p:nvPicPr>
            <p:cNvPr id="610339" name="Picture 35">
              <a:extLst>
                <a:ext uri="{FF2B5EF4-FFF2-40B4-BE49-F238E27FC236}">
                  <a16:creationId xmlns:a16="http://schemas.microsoft.com/office/drawing/2014/main" id="{968D0287-7A6F-3949-943E-BC59E0273C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40" name="Picture 36">
              <a:extLst>
                <a:ext uri="{FF2B5EF4-FFF2-40B4-BE49-F238E27FC236}">
                  <a16:creationId xmlns:a16="http://schemas.microsoft.com/office/drawing/2014/main" id="{504B80D5-571D-7C48-8B95-9317492ED1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41" name="Picture 37">
              <a:extLst>
                <a:ext uri="{FF2B5EF4-FFF2-40B4-BE49-F238E27FC236}">
                  <a16:creationId xmlns:a16="http://schemas.microsoft.com/office/drawing/2014/main" id="{2088CA33-0FE8-2E4D-B539-E6B3926335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0342" name="Picture 38">
              <a:extLst>
                <a:ext uri="{FF2B5EF4-FFF2-40B4-BE49-F238E27FC236}">
                  <a16:creationId xmlns:a16="http://schemas.microsoft.com/office/drawing/2014/main" id="{C6CD539B-3C8F-604C-BE8A-E9B78358E4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10343" name="Picture 39">
            <a:extLst>
              <a:ext uri="{FF2B5EF4-FFF2-40B4-BE49-F238E27FC236}">
                <a16:creationId xmlns:a16="http://schemas.microsoft.com/office/drawing/2014/main" id="{3949886D-D0D6-494C-8901-AFE1CCED8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10344" name="Picture 40">
            <a:extLst>
              <a:ext uri="{FF2B5EF4-FFF2-40B4-BE49-F238E27FC236}">
                <a16:creationId xmlns:a16="http://schemas.microsoft.com/office/drawing/2014/main" id="{30DC5ECB-C99D-CE4D-90B8-4BA877416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10345" name="Picture 41">
            <a:extLst>
              <a:ext uri="{FF2B5EF4-FFF2-40B4-BE49-F238E27FC236}">
                <a16:creationId xmlns:a16="http://schemas.microsoft.com/office/drawing/2014/main" id="{F47685B8-DCB1-F74A-8D91-BB5F9DC93C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10346" name="Picture 42">
            <a:extLst>
              <a:ext uri="{FF2B5EF4-FFF2-40B4-BE49-F238E27FC236}">
                <a16:creationId xmlns:a16="http://schemas.microsoft.com/office/drawing/2014/main" id="{1111CEB8-1A13-0849-96AA-C282DF2678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10347" name="Picture 43">
            <a:extLst>
              <a:ext uri="{FF2B5EF4-FFF2-40B4-BE49-F238E27FC236}">
                <a16:creationId xmlns:a16="http://schemas.microsoft.com/office/drawing/2014/main" id="{2321BF13-98C2-DC4F-8711-730649D59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10348" name="Picture 44">
            <a:extLst>
              <a:ext uri="{FF2B5EF4-FFF2-40B4-BE49-F238E27FC236}">
                <a16:creationId xmlns:a16="http://schemas.microsoft.com/office/drawing/2014/main" id="{5F1CADE1-95F7-724E-8325-D6AD5DAE57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10349" name="Picture 45">
            <a:extLst>
              <a:ext uri="{FF2B5EF4-FFF2-40B4-BE49-F238E27FC236}">
                <a16:creationId xmlns:a16="http://schemas.microsoft.com/office/drawing/2014/main" id="{14AD2FEF-45B6-D447-80B3-0DC20B1652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10350" name="Text Box 46">
            <a:extLst>
              <a:ext uri="{FF2B5EF4-FFF2-40B4-BE49-F238E27FC236}">
                <a16:creationId xmlns:a16="http://schemas.microsoft.com/office/drawing/2014/main" id="{D344E72F-9E60-DF48-9946-3840F3BD6D13}"/>
              </a:ext>
            </a:extLst>
          </p:cNvPr>
          <p:cNvSpPr txBox="1">
            <a:spLocks noChangeArrowheads="1"/>
          </p:cNvSpPr>
          <p:nvPr/>
        </p:nvSpPr>
        <p:spPr bwMode="auto">
          <a:xfrm>
            <a:off x="3051175" y="3668713"/>
            <a:ext cx="3683000"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PERJANJIAN TANAH</a:t>
            </a:r>
          </a:p>
        </p:txBody>
      </p:sp>
      <p:sp>
        <p:nvSpPr>
          <p:cNvPr id="610351" name="Text Box 47">
            <a:extLst>
              <a:ext uri="{FF2B5EF4-FFF2-40B4-BE49-F238E27FC236}">
                <a16:creationId xmlns:a16="http://schemas.microsoft.com/office/drawing/2014/main" id="{B135082E-B989-1B4B-8CEA-D258823900A7}"/>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10352" name="Text Box 48">
            <a:extLst>
              <a:ext uri="{FF2B5EF4-FFF2-40B4-BE49-F238E27FC236}">
                <a16:creationId xmlns:a16="http://schemas.microsoft.com/office/drawing/2014/main" id="{570E1C72-1114-C443-9DEC-98BB23B3B44A}"/>
              </a:ext>
            </a:extLst>
          </p:cNvPr>
          <p:cNvSpPr txBox="1">
            <a:spLocks noChangeArrowheads="1"/>
          </p:cNvSpPr>
          <p:nvPr/>
        </p:nvSpPr>
        <p:spPr bwMode="auto">
          <a:xfrm>
            <a:off x="4224338" y="4394200"/>
            <a:ext cx="3624262"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DAUD</a:t>
            </a:r>
          </a:p>
        </p:txBody>
      </p:sp>
      <p:sp>
        <p:nvSpPr>
          <p:cNvPr id="610353" name="Text Box 49">
            <a:extLst>
              <a:ext uri="{FF2B5EF4-FFF2-40B4-BE49-F238E27FC236}">
                <a16:creationId xmlns:a16="http://schemas.microsoft.com/office/drawing/2014/main" id="{941A6E50-1BFC-1945-B77C-1782FD3B38A5}"/>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10354" name="Rectangle 50">
            <a:extLst>
              <a:ext uri="{FF2B5EF4-FFF2-40B4-BE49-F238E27FC236}">
                <a16:creationId xmlns:a16="http://schemas.microsoft.com/office/drawing/2014/main" id="{A39AF63C-5C27-9246-9194-15BAC7B9E8A4}"/>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10355" name="Rectangle 51">
            <a:extLst>
              <a:ext uri="{FF2B5EF4-FFF2-40B4-BE49-F238E27FC236}">
                <a16:creationId xmlns:a16="http://schemas.microsoft.com/office/drawing/2014/main" id="{3F1CBF2F-A57B-E84F-8767-40656087F27F}"/>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82</a:t>
            </a:r>
          </a:p>
        </p:txBody>
      </p:sp>
      <p:sp>
        <p:nvSpPr>
          <p:cNvPr id="610356" name="Text Box 52">
            <a:extLst>
              <a:ext uri="{FF2B5EF4-FFF2-40B4-BE49-F238E27FC236}">
                <a16:creationId xmlns:a16="http://schemas.microsoft.com/office/drawing/2014/main" id="{DFD0DA8B-6567-A74E-8E3D-C4E551FE8005}"/>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2</a:t>
            </a:r>
          </a:p>
        </p:txBody>
      </p:sp>
      <p:grpSp>
        <p:nvGrpSpPr>
          <p:cNvPr id="610357" name="Group 53">
            <a:extLst>
              <a:ext uri="{FF2B5EF4-FFF2-40B4-BE49-F238E27FC236}">
                <a16:creationId xmlns:a16="http://schemas.microsoft.com/office/drawing/2014/main" id="{51FDD4D6-FD2C-504F-9355-344ECB63F5BF}"/>
              </a:ext>
            </a:extLst>
          </p:cNvPr>
          <p:cNvGrpSpPr>
            <a:grpSpLocks/>
          </p:cNvGrpSpPr>
          <p:nvPr/>
        </p:nvGrpSpPr>
        <p:grpSpPr bwMode="auto">
          <a:xfrm>
            <a:off x="4559300" y="4997450"/>
            <a:ext cx="2894013" cy="658813"/>
            <a:chOff x="2872" y="3148"/>
            <a:chExt cx="1823" cy="415"/>
          </a:xfrm>
        </p:grpSpPr>
        <p:sp>
          <p:nvSpPr>
            <p:cNvPr id="610358" name="AutoShape 54">
              <a:extLst>
                <a:ext uri="{FF2B5EF4-FFF2-40B4-BE49-F238E27FC236}">
                  <a16:creationId xmlns:a16="http://schemas.microsoft.com/office/drawing/2014/main" id="{E3C8EB98-C172-A34E-B316-FC1171FD1143}"/>
                </a:ext>
              </a:extLst>
            </p:cNvPr>
            <p:cNvSpPr>
              <a:spLocks noChangeArrowheads="1"/>
            </p:cNvSpPr>
            <p:nvPr/>
          </p:nvSpPr>
          <p:spPr bwMode="auto">
            <a:xfrm>
              <a:off x="2872" y="3148"/>
              <a:ext cx="1823" cy="41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dist="143684" dir="2700000" algn="ctr" rotWithShape="0">
                <a:schemeClr val="bg2"/>
              </a:outerShdw>
            </a:effectLst>
          </p:spPr>
          <p:txBody>
            <a:bodyPr wrap="none" anchor="ctr"/>
            <a:lstStyle/>
            <a:p>
              <a:pPr algn="ctr"/>
              <a:endParaRPr lang="en-US" altLang="en-US">
                <a:solidFill>
                  <a:srgbClr val="FFFF00"/>
                </a:solidFill>
              </a:endParaRPr>
            </a:p>
          </p:txBody>
        </p:sp>
        <p:sp>
          <p:nvSpPr>
            <p:cNvPr id="610359" name="Text Box 55">
              <a:extLst>
                <a:ext uri="{FF2B5EF4-FFF2-40B4-BE49-F238E27FC236}">
                  <a16:creationId xmlns:a16="http://schemas.microsoft.com/office/drawing/2014/main" id="{74D382FD-EE57-A64E-8BC6-706731EF8367}"/>
                </a:ext>
              </a:extLst>
            </p:cNvPr>
            <p:cNvSpPr txBox="1">
              <a:spLocks noChangeArrowheads="1"/>
            </p:cNvSpPr>
            <p:nvPr/>
          </p:nvSpPr>
          <p:spPr bwMode="auto">
            <a:xfrm>
              <a:off x="2903" y="3206"/>
              <a:ext cx="1777" cy="344"/>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spcBef>
                  <a:spcPct val="50000"/>
                </a:spcBef>
              </a:pPr>
              <a:r>
                <a:rPr lang="en-US" altLang="en-US" sz="3200">
                  <a:solidFill>
                    <a:srgbClr val="FFFF00"/>
                  </a:solidFill>
                </a:rPr>
                <a:t>2 SAMUEL 7</a:t>
              </a:r>
            </a:p>
          </p:txBody>
        </p:sp>
      </p:grpSp>
      <p:sp>
        <p:nvSpPr>
          <p:cNvPr id="610360" name="AutoShape 56">
            <a:extLst>
              <a:ext uri="{FF2B5EF4-FFF2-40B4-BE49-F238E27FC236}">
                <a16:creationId xmlns:a16="http://schemas.microsoft.com/office/drawing/2014/main" id="{B9B1CFD1-3DB9-6C40-985F-00FB1CAA6390}"/>
              </a:ext>
            </a:extLst>
          </p:cNvPr>
          <p:cNvSpPr>
            <a:spLocks noChangeArrowheads="1"/>
          </p:cNvSpPr>
          <p:nvPr/>
        </p:nvSpPr>
        <p:spPr bwMode="auto">
          <a:xfrm>
            <a:off x="3868738" y="4194175"/>
            <a:ext cx="708025" cy="889000"/>
          </a:xfrm>
          <a:prstGeom prst="roundRect">
            <a:avLst>
              <a:gd name="adj" fmla="val 16667"/>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610361" name="Group 57">
            <a:extLst>
              <a:ext uri="{FF2B5EF4-FFF2-40B4-BE49-F238E27FC236}">
                <a16:creationId xmlns:a16="http://schemas.microsoft.com/office/drawing/2014/main" id="{71C0B860-E74C-2F4A-83F0-C8F57041F1B5}"/>
              </a:ext>
            </a:extLst>
          </p:cNvPr>
          <p:cNvGrpSpPr>
            <a:grpSpLocks/>
          </p:cNvGrpSpPr>
          <p:nvPr/>
        </p:nvGrpSpPr>
        <p:grpSpPr bwMode="auto">
          <a:xfrm>
            <a:off x="1885950" y="92075"/>
            <a:ext cx="3810000" cy="2328863"/>
            <a:chOff x="1188" y="58"/>
            <a:chExt cx="2400" cy="1467"/>
          </a:xfrm>
        </p:grpSpPr>
        <p:sp>
          <p:nvSpPr>
            <p:cNvPr id="610362" name="Text Box 58">
              <a:extLst>
                <a:ext uri="{FF2B5EF4-FFF2-40B4-BE49-F238E27FC236}">
                  <a16:creationId xmlns:a16="http://schemas.microsoft.com/office/drawing/2014/main" id="{2F2271FB-67BC-A44A-82F7-5A752CA80A85}"/>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10363" name="Group 59">
              <a:extLst>
                <a:ext uri="{FF2B5EF4-FFF2-40B4-BE49-F238E27FC236}">
                  <a16:creationId xmlns:a16="http://schemas.microsoft.com/office/drawing/2014/main" id="{BE8831B6-1AF2-924B-8F0E-8FA735B8E83A}"/>
                </a:ext>
              </a:extLst>
            </p:cNvPr>
            <p:cNvGrpSpPr>
              <a:grpSpLocks/>
            </p:cNvGrpSpPr>
            <p:nvPr/>
          </p:nvGrpSpPr>
          <p:grpSpPr bwMode="auto">
            <a:xfrm>
              <a:off x="1686" y="824"/>
              <a:ext cx="1131" cy="355"/>
              <a:chOff x="1686" y="824"/>
              <a:chExt cx="1131" cy="355"/>
            </a:xfrm>
          </p:grpSpPr>
          <p:sp>
            <p:nvSpPr>
              <p:cNvPr id="610364" name="Rectangle 60">
                <a:extLst>
                  <a:ext uri="{FF2B5EF4-FFF2-40B4-BE49-F238E27FC236}">
                    <a16:creationId xmlns:a16="http://schemas.microsoft.com/office/drawing/2014/main" id="{A37DDA03-5A63-DD4F-AE98-0770AD02AB3B}"/>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10365" name="Rectangle 61">
                <a:extLst>
                  <a:ext uri="{FF2B5EF4-FFF2-40B4-BE49-F238E27FC236}">
                    <a16:creationId xmlns:a16="http://schemas.microsoft.com/office/drawing/2014/main" id="{16A4F584-FAEB-2748-8BB6-36F3B7927CFD}"/>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10366" name="Group 62">
              <a:extLst>
                <a:ext uri="{FF2B5EF4-FFF2-40B4-BE49-F238E27FC236}">
                  <a16:creationId xmlns:a16="http://schemas.microsoft.com/office/drawing/2014/main" id="{7274E9C7-3DF9-F240-A267-83D9D6CE4800}"/>
                </a:ext>
              </a:extLst>
            </p:cNvPr>
            <p:cNvGrpSpPr>
              <a:grpSpLocks/>
            </p:cNvGrpSpPr>
            <p:nvPr/>
          </p:nvGrpSpPr>
          <p:grpSpPr bwMode="auto">
            <a:xfrm>
              <a:off x="1188" y="1175"/>
              <a:ext cx="1964" cy="249"/>
              <a:chOff x="1188" y="1175"/>
              <a:chExt cx="1964" cy="249"/>
            </a:xfrm>
          </p:grpSpPr>
          <p:grpSp>
            <p:nvGrpSpPr>
              <p:cNvPr id="610367" name="Group 63">
                <a:extLst>
                  <a:ext uri="{FF2B5EF4-FFF2-40B4-BE49-F238E27FC236}">
                    <a16:creationId xmlns:a16="http://schemas.microsoft.com/office/drawing/2014/main" id="{FB5F1DA1-9B7D-EC4E-BFD0-937BC54C338E}"/>
                  </a:ext>
                </a:extLst>
              </p:cNvPr>
              <p:cNvGrpSpPr>
                <a:grpSpLocks/>
              </p:cNvGrpSpPr>
              <p:nvPr/>
            </p:nvGrpSpPr>
            <p:grpSpPr bwMode="auto">
              <a:xfrm>
                <a:off x="1188" y="1175"/>
                <a:ext cx="1721" cy="248"/>
                <a:chOff x="1188" y="1175"/>
                <a:chExt cx="1721" cy="248"/>
              </a:xfrm>
            </p:grpSpPr>
            <p:sp>
              <p:nvSpPr>
                <p:cNvPr id="610368" name="Rectangle 64">
                  <a:extLst>
                    <a:ext uri="{FF2B5EF4-FFF2-40B4-BE49-F238E27FC236}">
                      <a16:creationId xmlns:a16="http://schemas.microsoft.com/office/drawing/2014/main" id="{675EA8E0-7D89-4744-87B6-0440D4876E59}"/>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10369" name="Rectangle 65">
                  <a:extLst>
                    <a:ext uri="{FF2B5EF4-FFF2-40B4-BE49-F238E27FC236}">
                      <a16:creationId xmlns:a16="http://schemas.microsoft.com/office/drawing/2014/main" id="{D17ED953-2E7A-6B48-BBB1-2C7FE43D4CDA}"/>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10370" name="Rectangle 66">
                  <a:extLst>
                    <a:ext uri="{FF2B5EF4-FFF2-40B4-BE49-F238E27FC236}">
                      <a16:creationId xmlns:a16="http://schemas.microsoft.com/office/drawing/2014/main" id="{B9D7843B-914B-5244-AB18-D1E714F045B3}"/>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0371" name="Rectangle 67">
                  <a:extLst>
                    <a:ext uri="{FF2B5EF4-FFF2-40B4-BE49-F238E27FC236}">
                      <a16:creationId xmlns:a16="http://schemas.microsoft.com/office/drawing/2014/main" id="{C89A29A1-3A1B-E447-8F27-54DBA27AD587}"/>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10372" name="Rectangle 68">
                  <a:extLst>
                    <a:ext uri="{FF2B5EF4-FFF2-40B4-BE49-F238E27FC236}">
                      <a16:creationId xmlns:a16="http://schemas.microsoft.com/office/drawing/2014/main" id="{41662338-732F-954C-A15D-CC93F488973E}"/>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0373" name="Rectangle 69">
                  <a:extLst>
                    <a:ext uri="{FF2B5EF4-FFF2-40B4-BE49-F238E27FC236}">
                      <a16:creationId xmlns:a16="http://schemas.microsoft.com/office/drawing/2014/main" id="{E765D480-4FC6-BE4A-992E-1668AED58EB7}"/>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10374" name="Rectangle 70">
                  <a:extLst>
                    <a:ext uri="{FF2B5EF4-FFF2-40B4-BE49-F238E27FC236}">
                      <a16:creationId xmlns:a16="http://schemas.microsoft.com/office/drawing/2014/main" id="{EC654CA7-F107-EC46-9238-AC8B82BB688B}"/>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10375" name="Rectangle 71">
                  <a:extLst>
                    <a:ext uri="{FF2B5EF4-FFF2-40B4-BE49-F238E27FC236}">
                      <a16:creationId xmlns:a16="http://schemas.microsoft.com/office/drawing/2014/main" id="{E57A5AEB-2CFD-A04B-909F-BC53790C9AB2}"/>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10376" name="Rectangle 72">
                <a:extLst>
                  <a:ext uri="{FF2B5EF4-FFF2-40B4-BE49-F238E27FC236}">
                    <a16:creationId xmlns:a16="http://schemas.microsoft.com/office/drawing/2014/main" id="{947751A8-1D43-C04C-ACE2-44AB65D8666E}"/>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10377" name="Group 73">
              <a:extLst>
                <a:ext uri="{FF2B5EF4-FFF2-40B4-BE49-F238E27FC236}">
                  <a16:creationId xmlns:a16="http://schemas.microsoft.com/office/drawing/2014/main" id="{9D2F34B1-9B19-5145-BB0F-8DB58F193A9C}"/>
                </a:ext>
              </a:extLst>
            </p:cNvPr>
            <p:cNvGrpSpPr>
              <a:grpSpLocks/>
            </p:cNvGrpSpPr>
            <p:nvPr/>
          </p:nvGrpSpPr>
          <p:grpSpPr bwMode="auto">
            <a:xfrm>
              <a:off x="2033" y="58"/>
              <a:ext cx="455" cy="718"/>
              <a:chOff x="2137" y="346"/>
              <a:chExt cx="455" cy="718"/>
            </a:xfrm>
          </p:grpSpPr>
          <p:grpSp>
            <p:nvGrpSpPr>
              <p:cNvPr id="610378" name="Group 74">
                <a:extLst>
                  <a:ext uri="{FF2B5EF4-FFF2-40B4-BE49-F238E27FC236}">
                    <a16:creationId xmlns:a16="http://schemas.microsoft.com/office/drawing/2014/main" id="{7D945CDA-ACE5-BA43-A759-76577D802D22}"/>
                  </a:ext>
                </a:extLst>
              </p:cNvPr>
              <p:cNvGrpSpPr>
                <a:grpSpLocks/>
              </p:cNvGrpSpPr>
              <p:nvPr/>
            </p:nvGrpSpPr>
            <p:grpSpPr bwMode="auto">
              <a:xfrm>
                <a:off x="2137" y="346"/>
                <a:ext cx="455" cy="718"/>
                <a:chOff x="1814" y="109"/>
                <a:chExt cx="455" cy="718"/>
              </a:xfrm>
            </p:grpSpPr>
            <p:sp>
              <p:nvSpPr>
                <p:cNvPr id="610379" name="Text Box 75">
                  <a:extLst>
                    <a:ext uri="{FF2B5EF4-FFF2-40B4-BE49-F238E27FC236}">
                      <a16:creationId xmlns:a16="http://schemas.microsoft.com/office/drawing/2014/main" id="{104AD3B7-5574-B941-9DF9-37015E6427BA}"/>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10380" name="Line 76">
                  <a:extLst>
                    <a:ext uri="{FF2B5EF4-FFF2-40B4-BE49-F238E27FC236}">
                      <a16:creationId xmlns:a16="http://schemas.microsoft.com/office/drawing/2014/main" id="{790EDE1B-0DEB-954F-A55F-8096E7D2FAF2}"/>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10381" name="Line 77">
                <a:extLst>
                  <a:ext uri="{FF2B5EF4-FFF2-40B4-BE49-F238E27FC236}">
                    <a16:creationId xmlns:a16="http://schemas.microsoft.com/office/drawing/2014/main" id="{2C75D216-9C62-044D-9547-7682F6181C11}"/>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10382" name="Group 78">
              <a:extLst>
                <a:ext uri="{FF2B5EF4-FFF2-40B4-BE49-F238E27FC236}">
                  <a16:creationId xmlns:a16="http://schemas.microsoft.com/office/drawing/2014/main" id="{02BC7B44-334F-204B-8C1F-414DCFA71B42}"/>
                </a:ext>
              </a:extLst>
            </p:cNvPr>
            <p:cNvGrpSpPr>
              <a:grpSpLocks/>
            </p:cNvGrpSpPr>
            <p:nvPr/>
          </p:nvGrpSpPr>
          <p:grpSpPr bwMode="auto">
            <a:xfrm>
              <a:off x="1639" y="578"/>
              <a:ext cx="1275" cy="365"/>
              <a:chOff x="1639" y="554"/>
              <a:chExt cx="1275" cy="365"/>
            </a:xfrm>
          </p:grpSpPr>
          <p:sp>
            <p:nvSpPr>
              <p:cNvPr id="610383" name="Text Box 79">
                <a:extLst>
                  <a:ext uri="{FF2B5EF4-FFF2-40B4-BE49-F238E27FC236}">
                    <a16:creationId xmlns:a16="http://schemas.microsoft.com/office/drawing/2014/main" id="{6C0E663A-F49F-7A41-BF41-16CBF1C66E70}"/>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J</a:t>
                </a:r>
              </a:p>
            </p:txBody>
          </p:sp>
          <p:sp>
            <p:nvSpPr>
              <p:cNvPr id="610384" name="Line 80">
                <a:extLst>
                  <a:ext uri="{FF2B5EF4-FFF2-40B4-BE49-F238E27FC236}">
                    <a16:creationId xmlns:a16="http://schemas.microsoft.com/office/drawing/2014/main" id="{D3A01BFA-660A-914A-A6E7-5521EBF2C4BE}"/>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10385" name="Group 81">
            <a:extLst>
              <a:ext uri="{FF2B5EF4-FFF2-40B4-BE49-F238E27FC236}">
                <a16:creationId xmlns:a16="http://schemas.microsoft.com/office/drawing/2014/main" id="{2E4B972C-1B99-094A-A364-347B38D0C6AF}"/>
              </a:ext>
            </a:extLst>
          </p:cNvPr>
          <p:cNvGrpSpPr>
            <a:grpSpLocks/>
          </p:cNvGrpSpPr>
          <p:nvPr/>
        </p:nvGrpSpPr>
        <p:grpSpPr bwMode="auto">
          <a:xfrm>
            <a:off x="1949450" y="2236788"/>
            <a:ext cx="5273675" cy="3898900"/>
            <a:chOff x="1228" y="1409"/>
            <a:chExt cx="3322" cy="2456"/>
          </a:xfrm>
        </p:grpSpPr>
        <p:grpSp>
          <p:nvGrpSpPr>
            <p:cNvPr id="610386" name="Group 82">
              <a:extLst>
                <a:ext uri="{FF2B5EF4-FFF2-40B4-BE49-F238E27FC236}">
                  <a16:creationId xmlns:a16="http://schemas.microsoft.com/office/drawing/2014/main" id="{5BFD211B-CBF5-D84D-AB66-2BBBD830EE73}"/>
                </a:ext>
              </a:extLst>
            </p:cNvPr>
            <p:cNvGrpSpPr>
              <a:grpSpLocks/>
            </p:cNvGrpSpPr>
            <p:nvPr/>
          </p:nvGrpSpPr>
          <p:grpSpPr bwMode="auto">
            <a:xfrm>
              <a:off x="1228" y="1409"/>
              <a:ext cx="3303" cy="119"/>
              <a:chOff x="1206" y="1392"/>
              <a:chExt cx="3303" cy="119"/>
            </a:xfrm>
          </p:grpSpPr>
          <p:sp>
            <p:nvSpPr>
              <p:cNvPr id="610387" name="AutoShape 83" descr="Cork">
                <a:extLst>
                  <a:ext uri="{FF2B5EF4-FFF2-40B4-BE49-F238E27FC236}">
                    <a16:creationId xmlns:a16="http://schemas.microsoft.com/office/drawing/2014/main" id="{575DF594-F107-C745-8C67-953A119539EC}"/>
                  </a:ext>
                </a:extLst>
              </p:cNvPr>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0388" name="AutoShape 84" descr="Cork">
                <a:extLst>
                  <a:ext uri="{FF2B5EF4-FFF2-40B4-BE49-F238E27FC236}">
                    <a16:creationId xmlns:a16="http://schemas.microsoft.com/office/drawing/2014/main" id="{2330E36D-9EB4-D646-AEDE-B3D84AC1110A}"/>
                  </a:ext>
                </a:extLst>
              </p:cNvPr>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0389" name="AutoShape 85" descr="Cork">
                <a:extLst>
                  <a:ext uri="{FF2B5EF4-FFF2-40B4-BE49-F238E27FC236}">
                    <a16:creationId xmlns:a16="http://schemas.microsoft.com/office/drawing/2014/main" id="{5993735A-DE8C-F84B-93FC-B5D2F64D05AA}"/>
                  </a:ext>
                </a:extLst>
              </p:cNvPr>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0390" name="AutoShape 86" descr="Cork">
                <a:extLst>
                  <a:ext uri="{FF2B5EF4-FFF2-40B4-BE49-F238E27FC236}">
                    <a16:creationId xmlns:a16="http://schemas.microsoft.com/office/drawing/2014/main" id="{4D61D09E-0A82-A246-A16E-2C81FAD9B180}"/>
                  </a:ext>
                </a:extLst>
              </p:cNvPr>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0391" name="AutoShape 87" descr="Cork">
                <a:extLst>
                  <a:ext uri="{FF2B5EF4-FFF2-40B4-BE49-F238E27FC236}">
                    <a16:creationId xmlns:a16="http://schemas.microsoft.com/office/drawing/2014/main" id="{238CA66E-A6E6-C64B-857E-FAB6863829A0}"/>
                  </a:ext>
                </a:extLst>
              </p:cNvPr>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0392" name="AutoShape 88" descr="Cork">
                <a:extLst>
                  <a:ext uri="{FF2B5EF4-FFF2-40B4-BE49-F238E27FC236}">
                    <a16:creationId xmlns:a16="http://schemas.microsoft.com/office/drawing/2014/main" id="{B46F7474-0109-D148-B81C-81D84E1AC0FA}"/>
                  </a:ext>
                </a:extLst>
              </p:cNvPr>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0393" name="AutoShape 89" descr="Cork">
                <a:extLst>
                  <a:ext uri="{FF2B5EF4-FFF2-40B4-BE49-F238E27FC236}">
                    <a16:creationId xmlns:a16="http://schemas.microsoft.com/office/drawing/2014/main" id="{D4192147-6508-A54A-A642-EEA810EF743B}"/>
                  </a:ext>
                </a:extLst>
              </p:cNvPr>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0394" name="AutoShape 90" descr="Cork">
                <a:extLst>
                  <a:ext uri="{FF2B5EF4-FFF2-40B4-BE49-F238E27FC236}">
                    <a16:creationId xmlns:a16="http://schemas.microsoft.com/office/drawing/2014/main" id="{4B6303FA-8298-124F-B608-781403778523}"/>
                  </a:ext>
                </a:extLst>
              </p:cNvPr>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0395" name="AutoShape 91" descr="Cork">
                <a:extLst>
                  <a:ext uri="{FF2B5EF4-FFF2-40B4-BE49-F238E27FC236}">
                    <a16:creationId xmlns:a16="http://schemas.microsoft.com/office/drawing/2014/main" id="{6490676C-8999-7A41-816D-8CE67E6281EC}"/>
                  </a:ext>
                </a:extLst>
              </p:cNvPr>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0396" name="AutoShape 92" descr="Cork">
                <a:extLst>
                  <a:ext uri="{FF2B5EF4-FFF2-40B4-BE49-F238E27FC236}">
                    <a16:creationId xmlns:a16="http://schemas.microsoft.com/office/drawing/2014/main" id="{FE3CB98F-E6AD-A84C-8D6D-50B581F4B83A}"/>
                  </a:ext>
                </a:extLst>
              </p:cNvPr>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0397" name="AutoShape 93" descr="Cork">
                <a:extLst>
                  <a:ext uri="{FF2B5EF4-FFF2-40B4-BE49-F238E27FC236}">
                    <a16:creationId xmlns:a16="http://schemas.microsoft.com/office/drawing/2014/main" id="{BCD8FB1C-FC2F-6548-A83A-F2D8B045D0C7}"/>
                  </a:ext>
                </a:extLst>
              </p:cNvPr>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0398" name="AutoShape 94" descr="Cork">
                <a:extLst>
                  <a:ext uri="{FF2B5EF4-FFF2-40B4-BE49-F238E27FC236}">
                    <a16:creationId xmlns:a16="http://schemas.microsoft.com/office/drawing/2014/main" id="{8136E856-63D6-9341-956B-BED92CA526FD}"/>
                  </a:ext>
                </a:extLst>
              </p:cNvPr>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0399" name="AutoShape 95" descr="Cork">
                <a:extLst>
                  <a:ext uri="{FF2B5EF4-FFF2-40B4-BE49-F238E27FC236}">
                    <a16:creationId xmlns:a16="http://schemas.microsoft.com/office/drawing/2014/main" id="{0AF37720-B838-764B-B2D7-4369DA8F55BF}"/>
                  </a:ext>
                </a:extLst>
              </p:cNvPr>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0400" name="AutoShape 96" descr="Cork">
                <a:extLst>
                  <a:ext uri="{FF2B5EF4-FFF2-40B4-BE49-F238E27FC236}">
                    <a16:creationId xmlns:a16="http://schemas.microsoft.com/office/drawing/2014/main" id="{F8096885-0A3A-134C-B87C-FD30DB914D67}"/>
                  </a:ext>
                </a:extLst>
              </p:cNvPr>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0401" name="AutoShape 97" descr="Cork">
                <a:extLst>
                  <a:ext uri="{FF2B5EF4-FFF2-40B4-BE49-F238E27FC236}">
                    <a16:creationId xmlns:a16="http://schemas.microsoft.com/office/drawing/2014/main" id="{0F680A64-D012-064E-823B-0ECF71777E62}"/>
                  </a:ext>
                </a:extLst>
              </p:cNvPr>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10402" name="Group 98">
              <a:extLst>
                <a:ext uri="{FF2B5EF4-FFF2-40B4-BE49-F238E27FC236}">
                  <a16:creationId xmlns:a16="http://schemas.microsoft.com/office/drawing/2014/main" id="{2E0A067D-4B63-534A-B14B-6544993138F2}"/>
                </a:ext>
              </a:extLst>
            </p:cNvPr>
            <p:cNvGrpSpPr>
              <a:grpSpLocks/>
            </p:cNvGrpSpPr>
            <p:nvPr/>
          </p:nvGrpSpPr>
          <p:grpSpPr bwMode="auto">
            <a:xfrm>
              <a:off x="1243" y="3761"/>
              <a:ext cx="3307" cy="104"/>
              <a:chOff x="1231" y="3769"/>
              <a:chExt cx="3307" cy="104"/>
            </a:xfrm>
          </p:grpSpPr>
          <p:sp>
            <p:nvSpPr>
              <p:cNvPr id="610403" name="AutoShape 99" descr="Cork">
                <a:extLst>
                  <a:ext uri="{FF2B5EF4-FFF2-40B4-BE49-F238E27FC236}">
                    <a16:creationId xmlns:a16="http://schemas.microsoft.com/office/drawing/2014/main" id="{F587A7B7-FCA1-DC4D-8F77-6CFA27772E86}"/>
                  </a:ext>
                </a:extLst>
              </p:cNvPr>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04" name="AutoShape 100" descr="Cork">
                <a:extLst>
                  <a:ext uri="{FF2B5EF4-FFF2-40B4-BE49-F238E27FC236}">
                    <a16:creationId xmlns:a16="http://schemas.microsoft.com/office/drawing/2014/main" id="{4AC67CC4-0473-7842-8786-A5FCA681F656}"/>
                  </a:ext>
                </a:extLst>
              </p:cNvPr>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05" name="AutoShape 101" descr="Cork">
                <a:extLst>
                  <a:ext uri="{FF2B5EF4-FFF2-40B4-BE49-F238E27FC236}">
                    <a16:creationId xmlns:a16="http://schemas.microsoft.com/office/drawing/2014/main" id="{34B6041C-0119-264F-B1C2-A1AF7B00DDAC}"/>
                  </a:ext>
                </a:extLst>
              </p:cNvPr>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06" name="AutoShape 102" descr="Cork">
                <a:extLst>
                  <a:ext uri="{FF2B5EF4-FFF2-40B4-BE49-F238E27FC236}">
                    <a16:creationId xmlns:a16="http://schemas.microsoft.com/office/drawing/2014/main" id="{C44D4084-5B94-684A-B9D9-C8BFFFA52303}"/>
                  </a:ext>
                </a:extLst>
              </p:cNvPr>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07" name="AutoShape 103" descr="Cork">
                <a:extLst>
                  <a:ext uri="{FF2B5EF4-FFF2-40B4-BE49-F238E27FC236}">
                    <a16:creationId xmlns:a16="http://schemas.microsoft.com/office/drawing/2014/main" id="{D667BC82-383A-A844-A4DD-514EEC1B1D02}"/>
                  </a:ext>
                </a:extLst>
              </p:cNvPr>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08" name="AutoShape 104" descr="Cork">
                <a:extLst>
                  <a:ext uri="{FF2B5EF4-FFF2-40B4-BE49-F238E27FC236}">
                    <a16:creationId xmlns:a16="http://schemas.microsoft.com/office/drawing/2014/main" id="{F07015B2-4ADF-C240-8FB6-02369460D631}"/>
                  </a:ext>
                </a:extLst>
              </p:cNvPr>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09" name="AutoShape 105" descr="Cork">
                <a:extLst>
                  <a:ext uri="{FF2B5EF4-FFF2-40B4-BE49-F238E27FC236}">
                    <a16:creationId xmlns:a16="http://schemas.microsoft.com/office/drawing/2014/main" id="{1500CF44-5637-D245-8C56-CCD86EA2B2B6}"/>
                  </a:ext>
                </a:extLst>
              </p:cNvPr>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10" name="AutoShape 106" descr="Cork">
                <a:extLst>
                  <a:ext uri="{FF2B5EF4-FFF2-40B4-BE49-F238E27FC236}">
                    <a16:creationId xmlns:a16="http://schemas.microsoft.com/office/drawing/2014/main" id="{066AD291-84F6-674E-93C2-00A12D857317}"/>
                  </a:ext>
                </a:extLst>
              </p:cNvPr>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11" name="AutoShape 107" descr="Cork">
                <a:extLst>
                  <a:ext uri="{FF2B5EF4-FFF2-40B4-BE49-F238E27FC236}">
                    <a16:creationId xmlns:a16="http://schemas.microsoft.com/office/drawing/2014/main" id="{0E803238-F886-0245-BB76-8B83C62B83F5}"/>
                  </a:ext>
                </a:extLst>
              </p:cNvPr>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12" name="AutoShape 108" descr="Cork">
                <a:extLst>
                  <a:ext uri="{FF2B5EF4-FFF2-40B4-BE49-F238E27FC236}">
                    <a16:creationId xmlns:a16="http://schemas.microsoft.com/office/drawing/2014/main" id="{9F510D00-1D17-1642-94F8-306088C206BA}"/>
                  </a:ext>
                </a:extLst>
              </p:cNvPr>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13" name="AutoShape 109" descr="Cork">
                <a:extLst>
                  <a:ext uri="{FF2B5EF4-FFF2-40B4-BE49-F238E27FC236}">
                    <a16:creationId xmlns:a16="http://schemas.microsoft.com/office/drawing/2014/main" id="{5EEA0C48-BD15-FB42-A8F1-29030D1EEB77}"/>
                  </a:ext>
                </a:extLst>
              </p:cNvPr>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14" name="AutoShape 110" descr="Cork">
                <a:extLst>
                  <a:ext uri="{FF2B5EF4-FFF2-40B4-BE49-F238E27FC236}">
                    <a16:creationId xmlns:a16="http://schemas.microsoft.com/office/drawing/2014/main" id="{C6ADF240-DF9C-0B40-9EA5-8E8D1CB92453}"/>
                  </a:ext>
                </a:extLst>
              </p:cNvPr>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15" name="AutoShape 111" descr="Cork">
                <a:extLst>
                  <a:ext uri="{FF2B5EF4-FFF2-40B4-BE49-F238E27FC236}">
                    <a16:creationId xmlns:a16="http://schemas.microsoft.com/office/drawing/2014/main" id="{CF1E85FB-5C55-A847-9437-8163AE13BF81}"/>
                  </a:ext>
                </a:extLst>
              </p:cNvPr>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16" name="AutoShape 112" descr="Cork">
                <a:extLst>
                  <a:ext uri="{FF2B5EF4-FFF2-40B4-BE49-F238E27FC236}">
                    <a16:creationId xmlns:a16="http://schemas.microsoft.com/office/drawing/2014/main" id="{21A27D5A-BEAA-E343-8D06-6533EC153842}"/>
                  </a:ext>
                </a:extLst>
              </p:cNvPr>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0417" name="AutoShape 113" descr="Cork">
                <a:extLst>
                  <a:ext uri="{FF2B5EF4-FFF2-40B4-BE49-F238E27FC236}">
                    <a16:creationId xmlns:a16="http://schemas.microsoft.com/office/drawing/2014/main" id="{0A669EFD-5713-1E42-BBC5-63B827004A63}"/>
                  </a:ext>
                </a:extLst>
              </p:cNvPr>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10418" name="Rectangle 114">
            <a:extLst>
              <a:ext uri="{FF2B5EF4-FFF2-40B4-BE49-F238E27FC236}">
                <a16:creationId xmlns:a16="http://schemas.microsoft.com/office/drawing/2014/main" id="{DBC83A2A-5381-0D44-A0A6-47983291F1FF}"/>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10419" name="Rectangle 115">
            <a:extLst>
              <a:ext uri="{FF2B5EF4-FFF2-40B4-BE49-F238E27FC236}">
                <a16:creationId xmlns:a16="http://schemas.microsoft.com/office/drawing/2014/main" id="{5B22CB15-2C4C-DD4E-B8A5-D70308BBDC7C}"/>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0352"/>
                                        </p:tgtEl>
                                        <p:attrNameLst>
                                          <p:attrName>style.visibility</p:attrName>
                                        </p:attrNameLst>
                                      </p:cBhvr>
                                      <p:to>
                                        <p:strVal val="visible"/>
                                      </p:to>
                                    </p:set>
                                    <p:animEffect transition="in" filter="wipe(left)">
                                      <p:cBhvr>
                                        <p:cTn id="7" dur="500"/>
                                        <p:tgtEl>
                                          <p:spTgt spid="6103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610360"/>
                                        </p:tgtEl>
                                        <p:attrNameLst>
                                          <p:attrName>style.visibility</p:attrName>
                                        </p:attrNameLst>
                                      </p:cBhvr>
                                      <p:to>
                                        <p:strVal val="visible"/>
                                      </p:to>
                                    </p:set>
                                    <p:anim calcmode="lin" valueType="num">
                                      <p:cBhvr>
                                        <p:cTn id="12" dur="500" fill="hold"/>
                                        <p:tgtEl>
                                          <p:spTgt spid="610360"/>
                                        </p:tgtEl>
                                        <p:attrNameLst>
                                          <p:attrName>ppt_w</p:attrName>
                                        </p:attrNameLst>
                                      </p:cBhvr>
                                      <p:tavLst>
                                        <p:tav tm="0">
                                          <p:val>
                                            <p:fltVal val="0"/>
                                          </p:val>
                                        </p:tav>
                                        <p:tav tm="100000">
                                          <p:val>
                                            <p:strVal val="#ppt_w"/>
                                          </p:val>
                                        </p:tav>
                                      </p:tavLst>
                                    </p:anim>
                                    <p:anim calcmode="lin" valueType="num">
                                      <p:cBhvr>
                                        <p:cTn id="13" dur="500" fill="hold"/>
                                        <p:tgtEl>
                                          <p:spTgt spid="610360"/>
                                        </p:tgtEl>
                                        <p:attrNameLst>
                                          <p:attrName>ppt_h</p:attrName>
                                        </p:attrNameLst>
                                      </p:cBhvr>
                                      <p:tavLst>
                                        <p:tav tm="0">
                                          <p:val>
                                            <p:fltVal val="0"/>
                                          </p:val>
                                        </p:tav>
                                        <p:tav tm="100000">
                                          <p:val>
                                            <p:strVal val="#ppt_h"/>
                                          </p:val>
                                        </p:tav>
                                      </p:tavLst>
                                    </p:anim>
                                    <p:anim calcmode="lin" valueType="num">
                                      <p:cBhvr>
                                        <p:cTn id="14" dur="500" fill="hold"/>
                                        <p:tgtEl>
                                          <p:spTgt spid="610360"/>
                                        </p:tgtEl>
                                        <p:attrNameLst>
                                          <p:attrName>ppt_x</p:attrName>
                                        </p:attrNameLst>
                                      </p:cBhvr>
                                      <p:tavLst>
                                        <p:tav tm="0">
                                          <p:val>
                                            <p:fltVal val="0.5"/>
                                          </p:val>
                                        </p:tav>
                                        <p:tav tm="100000">
                                          <p:val>
                                            <p:strVal val="#ppt_x"/>
                                          </p:val>
                                        </p:tav>
                                      </p:tavLst>
                                    </p:anim>
                                    <p:anim calcmode="lin" valueType="num">
                                      <p:cBhvr>
                                        <p:cTn id="15" dur="500" fill="hold"/>
                                        <p:tgtEl>
                                          <p:spTgt spid="610360"/>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610357"/>
                                        </p:tgtEl>
                                        <p:attrNameLst>
                                          <p:attrName>style.visibility</p:attrName>
                                        </p:attrNameLst>
                                      </p:cBhvr>
                                      <p:to>
                                        <p:strVal val="visible"/>
                                      </p:to>
                                    </p:set>
                                    <p:animEffect transition="in" filter="wipe(left)">
                                      <p:cBhvr>
                                        <p:cTn id="19" dur="500"/>
                                        <p:tgtEl>
                                          <p:spTgt spid="61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52"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1330" name="Rectangle 2" descr="Walnut">
            <a:extLst>
              <a:ext uri="{FF2B5EF4-FFF2-40B4-BE49-F238E27FC236}">
                <a16:creationId xmlns:a16="http://schemas.microsoft.com/office/drawing/2014/main" id="{640BE5EC-327C-B248-9524-342BA4C94A04}"/>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31" name="Rectangle 3">
            <a:extLst>
              <a:ext uri="{FF2B5EF4-FFF2-40B4-BE49-F238E27FC236}">
                <a16:creationId xmlns:a16="http://schemas.microsoft.com/office/drawing/2014/main" id="{01859664-AAAB-5A43-9985-DE9554047A0C}"/>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11332" name="Rectangle 4">
            <a:extLst>
              <a:ext uri="{FF2B5EF4-FFF2-40B4-BE49-F238E27FC236}">
                <a16:creationId xmlns:a16="http://schemas.microsoft.com/office/drawing/2014/main" id="{608F0A41-DC44-E249-AD2E-1C0BA159F7FD}"/>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11333" name="Rectangle 5" descr="Oak">
            <a:extLst>
              <a:ext uri="{FF2B5EF4-FFF2-40B4-BE49-F238E27FC236}">
                <a16:creationId xmlns:a16="http://schemas.microsoft.com/office/drawing/2014/main" id="{0768B239-97CF-FE49-8A13-3A295E7AFBC6}"/>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1334" name="Rectangle 6" descr="Oak">
            <a:extLst>
              <a:ext uri="{FF2B5EF4-FFF2-40B4-BE49-F238E27FC236}">
                <a16:creationId xmlns:a16="http://schemas.microsoft.com/office/drawing/2014/main" id="{C7C68893-7F24-6F4A-8FFC-CC71DBED1EE1}"/>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11335" name="Rectangle 7" descr="Oak">
            <a:extLst>
              <a:ext uri="{FF2B5EF4-FFF2-40B4-BE49-F238E27FC236}">
                <a16:creationId xmlns:a16="http://schemas.microsoft.com/office/drawing/2014/main" id="{B1B0E597-743D-CD43-99B5-8396F0D95518}"/>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11336" name="Picture 8">
            <a:extLst>
              <a:ext uri="{FF2B5EF4-FFF2-40B4-BE49-F238E27FC236}">
                <a16:creationId xmlns:a16="http://schemas.microsoft.com/office/drawing/2014/main" id="{8B0FDC7B-6983-5242-8E27-E5E4636A4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11337" name="Rectangle 9" descr="Oak">
            <a:extLst>
              <a:ext uri="{FF2B5EF4-FFF2-40B4-BE49-F238E27FC236}">
                <a16:creationId xmlns:a16="http://schemas.microsoft.com/office/drawing/2014/main" id="{611FCB76-B7CE-B343-8C15-9BF7115BBC8F}"/>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1338" name="Rectangle 10">
            <a:extLst>
              <a:ext uri="{FF2B5EF4-FFF2-40B4-BE49-F238E27FC236}">
                <a16:creationId xmlns:a16="http://schemas.microsoft.com/office/drawing/2014/main" id="{D85FDEC4-3D40-1E47-A4C6-3AC7F4B71588}"/>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11339" name="Rectangle 11">
            <a:extLst>
              <a:ext uri="{FF2B5EF4-FFF2-40B4-BE49-F238E27FC236}">
                <a16:creationId xmlns:a16="http://schemas.microsoft.com/office/drawing/2014/main" id="{CBC7729A-4419-F04E-B7CF-4E2455058F80}"/>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pic>
        <p:nvPicPr>
          <p:cNvPr id="611340" name="Picture 12">
            <a:extLst>
              <a:ext uri="{FF2B5EF4-FFF2-40B4-BE49-F238E27FC236}">
                <a16:creationId xmlns:a16="http://schemas.microsoft.com/office/drawing/2014/main" id="{46573AB4-20B4-A340-A6DF-AAD176E98A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sp>
        <p:nvSpPr>
          <p:cNvPr id="611341" name="Rectangle 13">
            <a:extLst>
              <a:ext uri="{FF2B5EF4-FFF2-40B4-BE49-F238E27FC236}">
                <a16:creationId xmlns:a16="http://schemas.microsoft.com/office/drawing/2014/main" id="{E83F4058-2D5D-5745-8026-F116B88DB185}"/>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11342" name="Rectangle 14">
            <a:extLst>
              <a:ext uri="{FF2B5EF4-FFF2-40B4-BE49-F238E27FC236}">
                <a16:creationId xmlns:a16="http://schemas.microsoft.com/office/drawing/2014/main" id="{8D2DE553-1784-884D-A14C-B41F9C41029C}"/>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11343" name="Picture 15">
            <a:extLst>
              <a:ext uri="{FF2B5EF4-FFF2-40B4-BE49-F238E27FC236}">
                <a16:creationId xmlns:a16="http://schemas.microsoft.com/office/drawing/2014/main" id="{FFAF0B6F-7AC8-624F-B57D-85626D9DFC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11344" name="Picture 16">
            <a:extLst>
              <a:ext uri="{FF2B5EF4-FFF2-40B4-BE49-F238E27FC236}">
                <a16:creationId xmlns:a16="http://schemas.microsoft.com/office/drawing/2014/main" id="{2D63CF2D-8AE7-ED4A-8706-7B09663ECE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11345" name="Picture 17">
            <a:extLst>
              <a:ext uri="{FF2B5EF4-FFF2-40B4-BE49-F238E27FC236}">
                <a16:creationId xmlns:a16="http://schemas.microsoft.com/office/drawing/2014/main" id="{49E18384-3424-464F-A2F9-F4CCAD971B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11346" name="Picture 18">
            <a:extLst>
              <a:ext uri="{FF2B5EF4-FFF2-40B4-BE49-F238E27FC236}">
                <a16:creationId xmlns:a16="http://schemas.microsoft.com/office/drawing/2014/main" id="{7863AB8B-8988-E34C-8D39-E53162F851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11347" name="Picture 19">
            <a:extLst>
              <a:ext uri="{FF2B5EF4-FFF2-40B4-BE49-F238E27FC236}">
                <a16:creationId xmlns:a16="http://schemas.microsoft.com/office/drawing/2014/main" id="{10E6F962-C0D7-0046-9B11-5C64BBEB5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11348" name="Picture 20">
            <a:extLst>
              <a:ext uri="{FF2B5EF4-FFF2-40B4-BE49-F238E27FC236}">
                <a16:creationId xmlns:a16="http://schemas.microsoft.com/office/drawing/2014/main" id="{D80EEF9D-EC14-1D45-812B-C5E0D3890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11349" name="Text Box 21">
            <a:extLst>
              <a:ext uri="{FF2B5EF4-FFF2-40B4-BE49-F238E27FC236}">
                <a16:creationId xmlns:a16="http://schemas.microsoft.com/office/drawing/2014/main" id="{C02C2BB0-561F-9845-9613-00AE00F9BC49}"/>
              </a:ext>
            </a:extLst>
          </p:cNvPr>
          <p:cNvSpPr txBox="1">
            <a:spLocks noChangeArrowheads="1"/>
          </p:cNvSpPr>
          <p:nvPr/>
        </p:nvSpPr>
        <p:spPr bwMode="auto">
          <a:xfrm>
            <a:off x="120650" y="106363"/>
            <a:ext cx="3097213" cy="17351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TENUNAN KAIN KRONOLOGI ALKITAB </a:t>
            </a:r>
          </a:p>
          <a:p>
            <a:pPr>
              <a:spcBef>
                <a:spcPct val="50000"/>
              </a:spcBef>
            </a:pPr>
            <a:endParaRPr lang="en-US" altLang="en-US" sz="2400">
              <a:solidFill>
                <a:schemeClr val="tx1"/>
              </a:solidFill>
              <a:latin typeface="Arial" panose="020B0604020202020204" pitchFamily="34" charset="0"/>
            </a:endParaRPr>
          </a:p>
        </p:txBody>
      </p:sp>
      <p:grpSp>
        <p:nvGrpSpPr>
          <p:cNvPr id="611350" name="Group 22">
            <a:extLst>
              <a:ext uri="{FF2B5EF4-FFF2-40B4-BE49-F238E27FC236}">
                <a16:creationId xmlns:a16="http://schemas.microsoft.com/office/drawing/2014/main" id="{FC4CA310-9A8A-2B4D-9300-B5A3AC481DF7}"/>
              </a:ext>
            </a:extLst>
          </p:cNvPr>
          <p:cNvGrpSpPr>
            <a:grpSpLocks/>
          </p:cNvGrpSpPr>
          <p:nvPr/>
        </p:nvGrpSpPr>
        <p:grpSpPr bwMode="auto">
          <a:xfrm>
            <a:off x="2098675" y="2589213"/>
            <a:ext cx="6496050" cy="936625"/>
            <a:chOff x="1322" y="1631"/>
            <a:chExt cx="4092" cy="590"/>
          </a:xfrm>
        </p:grpSpPr>
        <p:pic>
          <p:nvPicPr>
            <p:cNvPr id="611351" name="Picture 23">
              <a:extLst>
                <a:ext uri="{FF2B5EF4-FFF2-40B4-BE49-F238E27FC236}">
                  <a16:creationId xmlns:a16="http://schemas.microsoft.com/office/drawing/2014/main" id="{6B0C8A4B-99F0-204D-900C-C48D1F73C504}"/>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52" name="Picture 24">
              <a:extLst>
                <a:ext uri="{FF2B5EF4-FFF2-40B4-BE49-F238E27FC236}">
                  <a16:creationId xmlns:a16="http://schemas.microsoft.com/office/drawing/2014/main" id="{D3F4040C-5D48-8B42-B8E4-F33F47931140}"/>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53" name="Picture 25">
              <a:extLst>
                <a:ext uri="{FF2B5EF4-FFF2-40B4-BE49-F238E27FC236}">
                  <a16:creationId xmlns:a16="http://schemas.microsoft.com/office/drawing/2014/main" id="{208D5DAA-25E5-0E4A-AC89-6EB51DCD0F97}"/>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54" name="Picture 26">
              <a:extLst>
                <a:ext uri="{FF2B5EF4-FFF2-40B4-BE49-F238E27FC236}">
                  <a16:creationId xmlns:a16="http://schemas.microsoft.com/office/drawing/2014/main" id="{8AF31DB4-A84B-6C4E-9E46-03A080B80C13}"/>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55" name="Picture 27">
              <a:extLst>
                <a:ext uri="{FF2B5EF4-FFF2-40B4-BE49-F238E27FC236}">
                  <a16:creationId xmlns:a16="http://schemas.microsoft.com/office/drawing/2014/main" id="{2D59CE75-08E8-D140-8762-17F08024C2FF}"/>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56" name="Picture 28">
              <a:extLst>
                <a:ext uri="{FF2B5EF4-FFF2-40B4-BE49-F238E27FC236}">
                  <a16:creationId xmlns:a16="http://schemas.microsoft.com/office/drawing/2014/main" id="{73FC6BFA-C27C-5B4D-9EA8-7D83FFA31D4C}"/>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1357" name="Group 29">
            <a:extLst>
              <a:ext uri="{FF2B5EF4-FFF2-40B4-BE49-F238E27FC236}">
                <a16:creationId xmlns:a16="http://schemas.microsoft.com/office/drawing/2014/main" id="{F18C850C-1271-714E-9034-40DA09C765E4}"/>
              </a:ext>
            </a:extLst>
          </p:cNvPr>
          <p:cNvGrpSpPr>
            <a:grpSpLocks/>
          </p:cNvGrpSpPr>
          <p:nvPr/>
        </p:nvGrpSpPr>
        <p:grpSpPr bwMode="auto">
          <a:xfrm>
            <a:off x="2836863" y="3608388"/>
            <a:ext cx="5664200" cy="669925"/>
            <a:chOff x="1787" y="2273"/>
            <a:chExt cx="3568" cy="422"/>
          </a:xfrm>
        </p:grpSpPr>
        <p:pic>
          <p:nvPicPr>
            <p:cNvPr id="611358" name="Picture 30">
              <a:extLst>
                <a:ext uri="{FF2B5EF4-FFF2-40B4-BE49-F238E27FC236}">
                  <a16:creationId xmlns:a16="http://schemas.microsoft.com/office/drawing/2014/main" id="{C266BCAA-B21D-0147-B22A-8B8EEAF91F05}"/>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59" name="Picture 31">
              <a:extLst>
                <a:ext uri="{FF2B5EF4-FFF2-40B4-BE49-F238E27FC236}">
                  <a16:creationId xmlns:a16="http://schemas.microsoft.com/office/drawing/2014/main" id="{09BF668F-45D6-3B4A-B3F5-1677B9A13418}"/>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60" name="Picture 32">
              <a:extLst>
                <a:ext uri="{FF2B5EF4-FFF2-40B4-BE49-F238E27FC236}">
                  <a16:creationId xmlns:a16="http://schemas.microsoft.com/office/drawing/2014/main" id="{76B519D6-31AB-C643-AA76-919DD9425650}"/>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61" name="Picture 33">
              <a:extLst>
                <a:ext uri="{FF2B5EF4-FFF2-40B4-BE49-F238E27FC236}">
                  <a16:creationId xmlns:a16="http://schemas.microsoft.com/office/drawing/2014/main" id="{05DD0B87-BDA7-D84A-A401-751D3F85F192}"/>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1362" name="Group 34">
            <a:extLst>
              <a:ext uri="{FF2B5EF4-FFF2-40B4-BE49-F238E27FC236}">
                <a16:creationId xmlns:a16="http://schemas.microsoft.com/office/drawing/2014/main" id="{47ABC991-3C71-DA4D-85B2-3993885468F2}"/>
              </a:ext>
            </a:extLst>
          </p:cNvPr>
          <p:cNvGrpSpPr>
            <a:grpSpLocks/>
          </p:cNvGrpSpPr>
          <p:nvPr/>
        </p:nvGrpSpPr>
        <p:grpSpPr bwMode="auto">
          <a:xfrm>
            <a:off x="3941763" y="4387850"/>
            <a:ext cx="4672012" cy="592138"/>
            <a:chOff x="2483" y="2764"/>
            <a:chExt cx="2943" cy="373"/>
          </a:xfrm>
        </p:grpSpPr>
        <p:pic>
          <p:nvPicPr>
            <p:cNvPr id="611363" name="Picture 35">
              <a:extLst>
                <a:ext uri="{FF2B5EF4-FFF2-40B4-BE49-F238E27FC236}">
                  <a16:creationId xmlns:a16="http://schemas.microsoft.com/office/drawing/2014/main" id="{D4FA5C66-08DB-994F-A119-1E7EE10D22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64" name="Picture 36">
              <a:extLst>
                <a:ext uri="{FF2B5EF4-FFF2-40B4-BE49-F238E27FC236}">
                  <a16:creationId xmlns:a16="http://schemas.microsoft.com/office/drawing/2014/main" id="{962EBB37-53FA-244B-8853-6AEE29FC9C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65" name="Picture 37">
              <a:extLst>
                <a:ext uri="{FF2B5EF4-FFF2-40B4-BE49-F238E27FC236}">
                  <a16:creationId xmlns:a16="http://schemas.microsoft.com/office/drawing/2014/main" id="{94C0FA99-4800-F54B-B7BC-2DA4326D30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66" name="Picture 38">
              <a:extLst>
                <a:ext uri="{FF2B5EF4-FFF2-40B4-BE49-F238E27FC236}">
                  <a16:creationId xmlns:a16="http://schemas.microsoft.com/office/drawing/2014/main" id="{26E5D250-1C4C-014A-8CC9-6D1246A6DE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11367" name="Picture 39">
            <a:extLst>
              <a:ext uri="{FF2B5EF4-FFF2-40B4-BE49-F238E27FC236}">
                <a16:creationId xmlns:a16="http://schemas.microsoft.com/office/drawing/2014/main" id="{B357AECD-8984-9544-ACF2-D2327C5F9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grpSp>
        <p:nvGrpSpPr>
          <p:cNvPr id="611368" name="Group 40">
            <a:extLst>
              <a:ext uri="{FF2B5EF4-FFF2-40B4-BE49-F238E27FC236}">
                <a16:creationId xmlns:a16="http://schemas.microsoft.com/office/drawing/2014/main" id="{B759EEF6-DCD1-FD41-B65A-6A16A54B74BB}"/>
              </a:ext>
            </a:extLst>
          </p:cNvPr>
          <p:cNvGrpSpPr>
            <a:grpSpLocks/>
          </p:cNvGrpSpPr>
          <p:nvPr/>
        </p:nvGrpSpPr>
        <p:grpSpPr bwMode="auto">
          <a:xfrm>
            <a:off x="3832225" y="5137150"/>
            <a:ext cx="4697413" cy="603250"/>
            <a:chOff x="2414" y="3236"/>
            <a:chExt cx="2959" cy="380"/>
          </a:xfrm>
        </p:grpSpPr>
        <p:pic>
          <p:nvPicPr>
            <p:cNvPr id="611369" name="Picture 41">
              <a:extLst>
                <a:ext uri="{FF2B5EF4-FFF2-40B4-BE49-F238E27FC236}">
                  <a16:creationId xmlns:a16="http://schemas.microsoft.com/office/drawing/2014/main" id="{64925E8C-C919-0749-8D23-57CA008203D4}"/>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70" name="Picture 42">
              <a:extLst>
                <a:ext uri="{FF2B5EF4-FFF2-40B4-BE49-F238E27FC236}">
                  <a16:creationId xmlns:a16="http://schemas.microsoft.com/office/drawing/2014/main" id="{B6484D45-0016-D044-B3CD-1F05D63F4981}"/>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71" name="Picture 43">
              <a:extLst>
                <a:ext uri="{FF2B5EF4-FFF2-40B4-BE49-F238E27FC236}">
                  <a16:creationId xmlns:a16="http://schemas.microsoft.com/office/drawing/2014/main" id="{3205D81F-6FFE-574F-B0F8-2E6BAC120E3E}"/>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1372" name="Picture 44">
              <a:extLst>
                <a:ext uri="{FF2B5EF4-FFF2-40B4-BE49-F238E27FC236}">
                  <a16:creationId xmlns:a16="http://schemas.microsoft.com/office/drawing/2014/main" id="{25956E3B-8CD3-2F4A-B2B4-01805AD2B28D}"/>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11373" name="Text Box 45">
              <a:extLst>
                <a:ext uri="{FF2B5EF4-FFF2-40B4-BE49-F238E27FC236}">
                  <a16:creationId xmlns:a16="http://schemas.microsoft.com/office/drawing/2014/main" id="{5BA72B58-72BE-0F4D-83E8-9F3F57878BC9}"/>
                </a:ext>
              </a:extLst>
            </p:cNvPr>
            <p:cNvSpPr txBox="1">
              <a:spLocks noChangeArrowheads="1"/>
            </p:cNvSpPr>
            <p:nvPr/>
          </p:nvSpPr>
          <p:spPr bwMode="auto">
            <a:xfrm>
              <a:off x="2414" y="3251"/>
              <a:ext cx="2364" cy="328"/>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en-US" altLang="en-US" sz="2400" b="0">
                <a:solidFill>
                  <a:schemeClr val="accent2"/>
                </a:solidFill>
                <a:latin typeface="Arial Black" panose="020B0604020202020204" pitchFamily="34" charset="0"/>
              </a:endParaRPr>
            </a:p>
          </p:txBody>
        </p:sp>
      </p:grpSp>
      <p:pic>
        <p:nvPicPr>
          <p:cNvPr id="611374" name="Picture 46">
            <a:extLst>
              <a:ext uri="{FF2B5EF4-FFF2-40B4-BE49-F238E27FC236}">
                <a16:creationId xmlns:a16="http://schemas.microsoft.com/office/drawing/2014/main" id="{ABA26751-9A3F-1746-BEB9-981AE32AE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11375" name="Picture 47">
            <a:extLst>
              <a:ext uri="{FF2B5EF4-FFF2-40B4-BE49-F238E27FC236}">
                <a16:creationId xmlns:a16="http://schemas.microsoft.com/office/drawing/2014/main" id="{C08A44A8-2763-044C-B244-F8BDDBC8F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11376" name="Picture 48">
            <a:extLst>
              <a:ext uri="{FF2B5EF4-FFF2-40B4-BE49-F238E27FC236}">
                <a16:creationId xmlns:a16="http://schemas.microsoft.com/office/drawing/2014/main" id="{3DDDBE31-4271-F948-80F1-FC2BF2A411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11377" name="Picture 49">
            <a:extLst>
              <a:ext uri="{FF2B5EF4-FFF2-40B4-BE49-F238E27FC236}">
                <a16:creationId xmlns:a16="http://schemas.microsoft.com/office/drawing/2014/main" id="{DFFEB9C1-3ACC-0F4A-ABDE-C62ED4E74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11378" name="Picture 50">
            <a:extLst>
              <a:ext uri="{FF2B5EF4-FFF2-40B4-BE49-F238E27FC236}">
                <a16:creationId xmlns:a16="http://schemas.microsoft.com/office/drawing/2014/main" id="{79688880-A35C-1F43-BEFF-79FD6C549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11379" name="Picture 51">
            <a:extLst>
              <a:ext uri="{FF2B5EF4-FFF2-40B4-BE49-F238E27FC236}">
                <a16:creationId xmlns:a16="http://schemas.microsoft.com/office/drawing/2014/main" id="{D881557F-E7A7-F446-94EC-9EF398769C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11380" name="Text Box 52">
            <a:extLst>
              <a:ext uri="{FF2B5EF4-FFF2-40B4-BE49-F238E27FC236}">
                <a16:creationId xmlns:a16="http://schemas.microsoft.com/office/drawing/2014/main" id="{04724BB8-9E47-E243-8C39-BD3AEDD434DB}"/>
              </a:ext>
            </a:extLst>
          </p:cNvPr>
          <p:cNvSpPr txBox="1">
            <a:spLocks noChangeArrowheads="1"/>
          </p:cNvSpPr>
          <p:nvPr/>
        </p:nvSpPr>
        <p:spPr bwMode="auto">
          <a:xfrm>
            <a:off x="3051175" y="3668713"/>
            <a:ext cx="3698875"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PERJANJIAN TANAH</a:t>
            </a:r>
          </a:p>
        </p:txBody>
      </p:sp>
      <p:sp>
        <p:nvSpPr>
          <p:cNvPr id="611381" name="Text Box 53">
            <a:extLst>
              <a:ext uri="{FF2B5EF4-FFF2-40B4-BE49-F238E27FC236}">
                <a16:creationId xmlns:a16="http://schemas.microsoft.com/office/drawing/2014/main" id="{0735055B-0256-CD45-8814-B7ABEBE67AF2}"/>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11382" name="Text Box 54">
            <a:extLst>
              <a:ext uri="{FF2B5EF4-FFF2-40B4-BE49-F238E27FC236}">
                <a16:creationId xmlns:a16="http://schemas.microsoft.com/office/drawing/2014/main" id="{D880C4C2-DF94-1F44-A544-C1299D949A4A}"/>
              </a:ext>
            </a:extLst>
          </p:cNvPr>
          <p:cNvSpPr txBox="1">
            <a:spLocks noChangeArrowheads="1"/>
          </p:cNvSpPr>
          <p:nvPr/>
        </p:nvSpPr>
        <p:spPr bwMode="auto">
          <a:xfrm>
            <a:off x="3832225" y="5160963"/>
            <a:ext cx="3752850"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   PERJANJIAN BARU</a:t>
            </a:r>
          </a:p>
        </p:txBody>
      </p:sp>
      <p:sp>
        <p:nvSpPr>
          <p:cNvPr id="611383" name="Text Box 55">
            <a:extLst>
              <a:ext uri="{FF2B5EF4-FFF2-40B4-BE49-F238E27FC236}">
                <a16:creationId xmlns:a16="http://schemas.microsoft.com/office/drawing/2014/main" id="{F40F97BF-1153-DA4E-94C9-3BB66CDF581D}"/>
              </a:ext>
            </a:extLst>
          </p:cNvPr>
          <p:cNvSpPr txBox="1">
            <a:spLocks noChangeArrowheads="1"/>
          </p:cNvSpPr>
          <p:nvPr/>
        </p:nvSpPr>
        <p:spPr bwMode="auto">
          <a:xfrm>
            <a:off x="4094163" y="4408488"/>
            <a:ext cx="3624262"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DAUD</a:t>
            </a:r>
          </a:p>
        </p:txBody>
      </p:sp>
      <p:sp>
        <p:nvSpPr>
          <p:cNvPr id="611384" name="Text Box 56">
            <a:extLst>
              <a:ext uri="{FF2B5EF4-FFF2-40B4-BE49-F238E27FC236}">
                <a16:creationId xmlns:a16="http://schemas.microsoft.com/office/drawing/2014/main" id="{946EAD52-8984-1C47-9060-1E05AA249E7D}"/>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11385" name="Rectangle 57">
            <a:extLst>
              <a:ext uri="{FF2B5EF4-FFF2-40B4-BE49-F238E27FC236}">
                <a16:creationId xmlns:a16="http://schemas.microsoft.com/office/drawing/2014/main" id="{4BBDF1EB-CDE4-E04B-B9E9-994D5851D73A}"/>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grpSp>
        <p:nvGrpSpPr>
          <p:cNvPr id="611386" name="Group 58">
            <a:extLst>
              <a:ext uri="{FF2B5EF4-FFF2-40B4-BE49-F238E27FC236}">
                <a16:creationId xmlns:a16="http://schemas.microsoft.com/office/drawing/2014/main" id="{5CA7924D-439C-3548-BFB8-9BD1A364AF1D}"/>
              </a:ext>
            </a:extLst>
          </p:cNvPr>
          <p:cNvGrpSpPr>
            <a:grpSpLocks/>
          </p:cNvGrpSpPr>
          <p:nvPr/>
        </p:nvGrpSpPr>
        <p:grpSpPr bwMode="auto">
          <a:xfrm>
            <a:off x="1949450" y="2236788"/>
            <a:ext cx="5273675" cy="3898900"/>
            <a:chOff x="1228" y="1409"/>
            <a:chExt cx="3322" cy="2456"/>
          </a:xfrm>
        </p:grpSpPr>
        <p:grpSp>
          <p:nvGrpSpPr>
            <p:cNvPr id="611387" name="Group 59">
              <a:extLst>
                <a:ext uri="{FF2B5EF4-FFF2-40B4-BE49-F238E27FC236}">
                  <a16:creationId xmlns:a16="http://schemas.microsoft.com/office/drawing/2014/main" id="{3DBC79C1-5640-EE4C-BF40-682A0D854866}"/>
                </a:ext>
              </a:extLst>
            </p:cNvPr>
            <p:cNvGrpSpPr>
              <a:grpSpLocks/>
            </p:cNvGrpSpPr>
            <p:nvPr/>
          </p:nvGrpSpPr>
          <p:grpSpPr bwMode="auto">
            <a:xfrm>
              <a:off x="1228" y="1409"/>
              <a:ext cx="3303" cy="119"/>
              <a:chOff x="1206" y="1392"/>
              <a:chExt cx="3303" cy="119"/>
            </a:xfrm>
          </p:grpSpPr>
          <p:sp>
            <p:nvSpPr>
              <p:cNvPr id="611388" name="AutoShape 60" descr="Cork">
                <a:extLst>
                  <a:ext uri="{FF2B5EF4-FFF2-40B4-BE49-F238E27FC236}">
                    <a16:creationId xmlns:a16="http://schemas.microsoft.com/office/drawing/2014/main" id="{BCDAAB95-FD38-C24C-9E76-143ECC6448AA}"/>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1389" name="AutoShape 61" descr="Cork">
                <a:extLst>
                  <a:ext uri="{FF2B5EF4-FFF2-40B4-BE49-F238E27FC236}">
                    <a16:creationId xmlns:a16="http://schemas.microsoft.com/office/drawing/2014/main" id="{3DCAFA5F-2502-F740-BCA9-9119B65BD345}"/>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1390" name="AutoShape 62" descr="Cork">
                <a:extLst>
                  <a:ext uri="{FF2B5EF4-FFF2-40B4-BE49-F238E27FC236}">
                    <a16:creationId xmlns:a16="http://schemas.microsoft.com/office/drawing/2014/main" id="{6A6FC0C9-104F-4242-BE98-761D6B02878E}"/>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1391" name="AutoShape 63" descr="Cork">
                <a:extLst>
                  <a:ext uri="{FF2B5EF4-FFF2-40B4-BE49-F238E27FC236}">
                    <a16:creationId xmlns:a16="http://schemas.microsoft.com/office/drawing/2014/main" id="{79EF0CDD-A767-8D43-95FB-A20C539C5E58}"/>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1392" name="AutoShape 64" descr="Cork">
                <a:extLst>
                  <a:ext uri="{FF2B5EF4-FFF2-40B4-BE49-F238E27FC236}">
                    <a16:creationId xmlns:a16="http://schemas.microsoft.com/office/drawing/2014/main" id="{93919D64-011B-BD46-A837-0D559A301CBD}"/>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1393" name="AutoShape 65" descr="Cork">
                <a:extLst>
                  <a:ext uri="{FF2B5EF4-FFF2-40B4-BE49-F238E27FC236}">
                    <a16:creationId xmlns:a16="http://schemas.microsoft.com/office/drawing/2014/main" id="{E0CC2ABD-5CB5-0A4E-902A-8BE4BFA09DA0}"/>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1394" name="AutoShape 66" descr="Cork">
                <a:extLst>
                  <a:ext uri="{FF2B5EF4-FFF2-40B4-BE49-F238E27FC236}">
                    <a16:creationId xmlns:a16="http://schemas.microsoft.com/office/drawing/2014/main" id="{9739910E-632A-6643-86A5-6E7E608FA5F5}"/>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1395" name="AutoShape 67" descr="Cork">
                <a:extLst>
                  <a:ext uri="{FF2B5EF4-FFF2-40B4-BE49-F238E27FC236}">
                    <a16:creationId xmlns:a16="http://schemas.microsoft.com/office/drawing/2014/main" id="{36FD3706-6859-E446-9A0F-B77373490ED4}"/>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1396" name="AutoShape 68" descr="Cork">
                <a:extLst>
                  <a:ext uri="{FF2B5EF4-FFF2-40B4-BE49-F238E27FC236}">
                    <a16:creationId xmlns:a16="http://schemas.microsoft.com/office/drawing/2014/main" id="{D0A713E3-0081-2F4D-99FA-E70024556EBE}"/>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1397" name="AutoShape 69" descr="Cork">
                <a:extLst>
                  <a:ext uri="{FF2B5EF4-FFF2-40B4-BE49-F238E27FC236}">
                    <a16:creationId xmlns:a16="http://schemas.microsoft.com/office/drawing/2014/main" id="{D1724C17-7AB1-9247-825C-9A6964F8042B}"/>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1398" name="AutoShape 70" descr="Cork">
                <a:extLst>
                  <a:ext uri="{FF2B5EF4-FFF2-40B4-BE49-F238E27FC236}">
                    <a16:creationId xmlns:a16="http://schemas.microsoft.com/office/drawing/2014/main" id="{F847C189-60D3-FF49-8A13-E6EAFC4248D2}"/>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1399" name="AutoShape 71" descr="Cork">
                <a:extLst>
                  <a:ext uri="{FF2B5EF4-FFF2-40B4-BE49-F238E27FC236}">
                    <a16:creationId xmlns:a16="http://schemas.microsoft.com/office/drawing/2014/main" id="{F2B61B81-EFDC-8340-AF39-3E872E254245}"/>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1400" name="AutoShape 72" descr="Cork">
                <a:extLst>
                  <a:ext uri="{FF2B5EF4-FFF2-40B4-BE49-F238E27FC236}">
                    <a16:creationId xmlns:a16="http://schemas.microsoft.com/office/drawing/2014/main" id="{0D4D670F-4D14-2A4C-9EA8-F6C44324B8B8}"/>
                  </a:ext>
                </a:extLst>
              </p:cNvPr>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1401" name="AutoShape 73" descr="Cork">
                <a:extLst>
                  <a:ext uri="{FF2B5EF4-FFF2-40B4-BE49-F238E27FC236}">
                    <a16:creationId xmlns:a16="http://schemas.microsoft.com/office/drawing/2014/main" id="{9A45B6D5-09D7-C54E-8BA2-989BF2CC1495}"/>
                  </a:ext>
                </a:extLst>
              </p:cNvPr>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1402" name="AutoShape 74" descr="Cork">
                <a:extLst>
                  <a:ext uri="{FF2B5EF4-FFF2-40B4-BE49-F238E27FC236}">
                    <a16:creationId xmlns:a16="http://schemas.microsoft.com/office/drawing/2014/main" id="{BA489933-6885-0047-B482-2467E77034CB}"/>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11403" name="Group 75">
              <a:extLst>
                <a:ext uri="{FF2B5EF4-FFF2-40B4-BE49-F238E27FC236}">
                  <a16:creationId xmlns:a16="http://schemas.microsoft.com/office/drawing/2014/main" id="{1B20BC56-F015-E747-92EA-8471F41471C8}"/>
                </a:ext>
              </a:extLst>
            </p:cNvPr>
            <p:cNvGrpSpPr>
              <a:grpSpLocks/>
            </p:cNvGrpSpPr>
            <p:nvPr/>
          </p:nvGrpSpPr>
          <p:grpSpPr bwMode="auto">
            <a:xfrm>
              <a:off x="1243" y="3761"/>
              <a:ext cx="3307" cy="104"/>
              <a:chOff x="1231" y="3769"/>
              <a:chExt cx="3307" cy="104"/>
            </a:xfrm>
          </p:grpSpPr>
          <p:sp>
            <p:nvSpPr>
              <p:cNvPr id="611404" name="AutoShape 76" descr="Cork">
                <a:extLst>
                  <a:ext uri="{FF2B5EF4-FFF2-40B4-BE49-F238E27FC236}">
                    <a16:creationId xmlns:a16="http://schemas.microsoft.com/office/drawing/2014/main" id="{861F4FB3-4DAB-1C4A-A834-E2352196B5D2}"/>
                  </a:ext>
                </a:extLst>
              </p:cNvPr>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05" name="AutoShape 77" descr="Cork">
                <a:extLst>
                  <a:ext uri="{FF2B5EF4-FFF2-40B4-BE49-F238E27FC236}">
                    <a16:creationId xmlns:a16="http://schemas.microsoft.com/office/drawing/2014/main" id="{2AB49B0F-819B-C748-A51F-AC0F14C78912}"/>
                  </a:ext>
                </a:extLst>
              </p:cNvPr>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06" name="AutoShape 78" descr="Cork">
                <a:extLst>
                  <a:ext uri="{FF2B5EF4-FFF2-40B4-BE49-F238E27FC236}">
                    <a16:creationId xmlns:a16="http://schemas.microsoft.com/office/drawing/2014/main" id="{01E559B6-EF2B-9146-8D8E-AC4ED46142EA}"/>
                  </a:ext>
                </a:extLst>
              </p:cNvPr>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07" name="AutoShape 79" descr="Cork">
                <a:extLst>
                  <a:ext uri="{FF2B5EF4-FFF2-40B4-BE49-F238E27FC236}">
                    <a16:creationId xmlns:a16="http://schemas.microsoft.com/office/drawing/2014/main" id="{1D4C217C-A449-D24C-8554-1663C1B2D415}"/>
                  </a:ext>
                </a:extLst>
              </p:cNvPr>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08" name="AutoShape 80" descr="Cork">
                <a:extLst>
                  <a:ext uri="{FF2B5EF4-FFF2-40B4-BE49-F238E27FC236}">
                    <a16:creationId xmlns:a16="http://schemas.microsoft.com/office/drawing/2014/main" id="{4EB7250B-28CF-0844-B777-F9F57C47BAAE}"/>
                  </a:ext>
                </a:extLst>
              </p:cNvPr>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09" name="AutoShape 81" descr="Cork">
                <a:extLst>
                  <a:ext uri="{FF2B5EF4-FFF2-40B4-BE49-F238E27FC236}">
                    <a16:creationId xmlns:a16="http://schemas.microsoft.com/office/drawing/2014/main" id="{4CADECA9-B492-6343-A60B-0F0F4B33B54C}"/>
                  </a:ext>
                </a:extLst>
              </p:cNvPr>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10" name="AutoShape 82" descr="Cork">
                <a:extLst>
                  <a:ext uri="{FF2B5EF4-FFF2-40B4-BE49-F238E27FC236}">
                    <a16:creationId xmlns:a16="http://schemas.microsoft.com/office/drawing/2014/main" id="{DEE63418-C974-F44E-9B20-6AEFB742BA2B}"/>
                  </a:ext>
                </a:extLst>
              </p:cNvPr>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11" name="AutoShape 83" descr="Cork">
                <a:extLst>
                  <a:ext uri="{FF2B5EF4-FFF2-40B4-BE49-F238E27FC236}">
                    <a16:creationId xmlns:a16="http://schemas.microsoft.com/office/drawing/2014/main" id="{348C7CA6-819D-F340-BC9F-D0C16BD7F49A}"/>
                  </a:ext>
                </a:extLst>
              </p:cNvPr>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12" name="AutoShape 84" descr="Cork">
                <a:extLst>
                  <a:ext uri="{FF2B5EF4-FFF2-40B4-BE49-F238E27FC236}">
                    <a16:creationId xmlns:a16="http://schemas.microsoft.com/office/drawing/2014/main" id="{B4E635BA-1C38-D24E-8B83-A0190987D73C}"/>
                  </a:ext>
                </a:extLst>
              </p:cNvPr>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13" name="AutoShape 85" descr="Cork">
                <a:extLst>
                  <a:ext uri="{FF2B5EF4-FFF2-40B4-BE49-F238E27FC236}">
                    <a16:creationId xmlns:a16="http://schemas.microsoft.com/office/drawing/2014/main" id="{A1875FEC-B754-1342-BEA8-8A4123EC6C95}"/>
                  </a:ext>
                </a:extLst>
              </p:cNvPr>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14" name="AutoShape 86" descr="Cork">
                <a:extLst>
                  <a:ext uri="{FF2B5EF4-FFF2-40B4-BE49-F238E27FC236}">
                    <a16:creationId xmlns:a16="http://schemas.microsoft.com/office/drawing/2014/main" id="{92F124ED-19FD-434C-9573-92A2CD2F0504}"/>
                  </a:ext>
                </a:extLst>
              </p:cNvPr>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15" name="AutoShape 87" descr="Cork">
                <a:extLst>
                  <a:ext uri="{FF2B5EF4-FFF2-40B4-BE49-F238E27FC236}">
                    <a16:creationId xmlns:a16="http://schemas.microsoft.com/office/drawing/2014/main" id="{7AC7BF82-FEC7-0D49-8803-46DF90485545}"/>
                  </a:ext>
                </a:extLst>
              </p:cNvPr>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16" name="AutoShape 88" descr="Cork">
                <a:extLst>
                  <a:ext uri="{FF2B5EF4-FFF2-40B4-BE49-F238E27FC236}">
                    <a16:creationId xmlns:a16="http://schemas.microsoft.com/office/drawing/2014/main" id="{81F179F1-8FC1-8C4C-BDC5-88333D8084D4}"/>
                  </a:ext>
                </a:extLst>
              </p:cNvPr>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17" name="AutoShape 89" descr="Cork">
                <a:extLst>
                  <a:ext uri="{FF2B5EF4-FFF2-40B4-BE49-F238E27FC236}">
                    <a16:creationId xmlns:a16="http://schemas.microsoft.com/office/drawing/2014/main" id="{35BC6CC6-3AEF-3F46-B465-110D40966ED9}"/>
                  </a:ext>
                </a:extLst>
              </p:cNvPr>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1418" name="AutoShape 90" descr="Cork">
                <a:extLst>
                  <a:ext uri="{FF2B5EF4-FFF2-40B4-BE49-F238E27FC236}">
                    <a16:creationId xmlns:a16="http://schemas.microsoft.com/office/drawing/2014/main" id="{E76BF9E1-0434-F04D-8384-A4B7D3974091}"/>
                  </a:ext>
                </a:extLst>
              </p:cNvPr>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11419" name="Rectangle 91">
            <a:extLst>
              <a:ext uri="{FF2B5EF4-FFF2-40B4-BE49-F238E27FC236}">
                <a16:creationId xmlns:a16="http://schemas.microsoft.com/office/drawing/2014/main" id="{FFB6053E-27E2-A94C-9AF4-546F69EFDA3A}"/>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83</a:t>
            </a:r>
          </a:p>
        </p:txBody>
      </p:sp>
      <p:sp>
        <p:nvSpPr>
          <p:cNvPr id="611420" name="Text Box 92">
            <a:extLst>
              <a:ext uri="{FF2B5EF4-FFF2-40B4-BE49-F238E27FC236}">
                <a16:creationId xmlns:a16="http://schemas.microsoft.com/office/drawing/2014/main" id="{597A5B7B-1EEA-3D4E-9E3E-018659E2F28F}"/>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3</a:t>
            </a:r>
          </a:p>
        </p:txBody>
      </p:sp>
      <p:grpSp>
        <p:nvGrpSpPr>
          <p:cNvPr id="611421" name="Group 93">
            <a:extLst>
              <a:ext uri="{FF2B5EF4-FFF2-40B4-BE49-F238E27FC236}">
                <a16:creationId xmlns:a16="http://schemas.microsoft.com/office/drawing/2014/main" id="{9971C50D-A009-1842-9F02-8B45DAADCBEA}"/>
              </a:ext>
            </a:extLst>
          </p:cNvPr>
          <p:cNvGrpSpPr>
            <a:grpSpLocks/>
          </p:cNvGrpSpPr>
          <p:nvPr/>
        </p:nvGrpSpPr>
        <p:grpSpPr bwMode="auto">
          <a:xfrm>
            <a:off x="4568825" y="5788025"/>
            <a:ext cx="3417888" cy="768350"/>
            <a:chOff x="2878" y="3646"/>
            <a:chExt cx="2153" cy="484"/>
          </a:xfrm>
        </p:grpSpPr>
        <p:sp>
          <p:nvSpPr>
            <p:cNvPr id="611422" name="AutoShape 94">
              <a:extLst>
                <a:ext uri="{FF2B5EF4-FFF2-40B4-BE49-F238E27FC236}">
                  <a16:creationId xmlns:a16="http://schemas.microsoft.com/office/drawing/2014/main" id="{7BBCD864-FC49-334F-B82F-DEDBF028E16D}"/>
                </a:ext>
              </a:extLst>
            </p:cNvPr>
            <p:cNvSpPr>
              <a:spLocks noChangeArrowheads="1"/>
            </p:cNvSpPr>
            <p:nvPr/>
          </p:nvSpPr>
          <p:spPr bwMode="auto">
            <a:xfrm>
              <a:off x="2922" y="3646"/>
              <a:ext cx="1977" cy="484"/>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dist="143684" dir="2700000" algn="ctr" rotWithShape="0">
                <a:schemeClr val="bg2"/>
              </a:outerShdw>
            </a:effectLst>
          </p:spPr>
          <p:txBody>
            <a:bodyPr wrap="none" anchor="ctr"/>
            <a:lstStyle/>
            <a:p>
              <a:pPr algn="ctr"/>
              <a:endParaRPr lang="en-US" altLang="en-US">
                <a:solidFill>
                  <a:srgbClr val="FFFF00"/>
                </a:solidFill>
              </a:endParaRPr>
            </a:p>
          </p:txBody>
        </p:sp>
        <p:sp>
          <p:nvSpPr>
            <p:cNvPr id="611423" name="Text Box 95">
              <a:extLst>
                <a:ext uri="{FF2B5EF4-FFF2-40B4-BE49-F238E27FC236}">
                  <a16:creationId xmlns:a16="http://schemas.microsoft.com/office/drawing/2014/main" id="{3ED0604C-F355-5344-A442-6D3C293473F4}"/>
                </a:ext>
              </a:extLst>
            </p:cNvPr>
            <p:cNvSpPr txBox="1">
              <a:spLocks noChangeArrowheads="1"/>
            </p:cNvSpPr>
            <p:nvPr/>
          </p:nvSpPr>
          <p:spPr bwMode="auto">
            <a:xfrm>
              <a:off x="2878" y="3736"/>
              <a:ext cx="2153" cy="304"/>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spcBef>
                  <a:spcPct val="50000"/>
                </a:spcBef>
              </a:pPr>
              <a:r>
                <a:rPr lang="en-US" altLang="en-US" sz="3200">
                  <a:solidFill>
                    <a:srgbClr val="FFFF00"/>
                  </a:solidFill>
                </a:rPr>
                <a:t>YEREMIA 31</a:t>
              </a:r>
            </a:p>
          </p:txBody>
        </p:sp>
      </p:grpSp>
      <p:sp>
        <p:nvSpPr>
          <p:cNvPr id="611424" name="AutoShape 96">
            <a:extLst>
              <a:ext uri="{FF2B5EF4-FFF2-40B4-BE49-F238E27FC236}">
                <a16:creationId xmlns:a16="http://schemas.microsoft.com/office/drawing/2014/main" id="{D9369C95-F32E-CF4C-BE4A-C2FDA35FA87A}"/>
              </a:ext>
            </a:extLst>
          </p:cNvPr>
          <p:cNvSpPr>
            <a:spLocks noChangeArrowheads="1"/>
          </p:cNvSpPr>
          <p:nvPr/>
        </p:nvSpPr>
        <p:spPr bwMode="auto">
          <a:xfrm>
            <a:off x="3868738" y="4967288"/>
            <a:ext cx="708025" cy="876300"/>
          </a:xfrm>
          <a:prstGeom prst="roundRect">
            <a:avLst>
              <a:gd name="adj" fmla="val 16667"/>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11425" name="AutoShape 97">
            <a:extLst>
              <a:ext uri="{FF2B5EF4-FFF2-40B4-BE49-F238E27FC236}">
                <a16:creationId xmlns:a16="http://schemas.microsoft.com/office/drawing/2014/main" id="{90D09C0A-CE94-384E-AA3E-606150DA990E}"/>
              </a:ext>
            </a:extLst>
          </p:cNvPr>
          <p:cNvSpPr>
            <a:spLocks noChangeArrowheads="1"/>
          </p:cNvSpPr>
          <p:nvPr/>
        </p:nvSpPr>
        <p:spPr bwMode="auto">
          <a:xfrm>
            <a:off x="3868738" y="4194175"/>
            <a:ext cx="708025" cy="889000"/>
          </a:xfrm>
          <a:prstGeom prst="roundRect">
            <a:avLst>
              <a:gd name="adj" fmla="val 16667"/>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11426" name="AutoShape 98">
            <a:extLst>
              <a:ext uri="{FF2B5EF4-FFF2-40B4-BE49-F238E27FC236}">
                <a16:creationId xmlns:a16="http://schemas.microsoft.com/office/drawing/2014/main" id="{A2A7A27E-1828-9841-8F7A-AF003A96AED8}"/>
              </a:ext>
            </a:extLst>
          </p:cNvPr>
          <p:cNvSpPr>
            <a:spLocks noChangeArrowheads="1"/>
          </p:cNvSpPr>
          <p:nvPr/>
        </p:nvSpPr>
        <p:spPr bwMode="auto">
          <a:xfrm>
            <a:off x="2768600" y="3443288"/>
            <a:ext cx="708025" cy="877887"/>
          </a:xfrm>
          <a:prstGeom prst="roundRect">
            <a:avLst>
              <a:gd name="adj" fmla="val 16667"/>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11427" name="AutoShape 99">
            <a:extLst>
              <a:ext uri="{FF2B5EF4-FFF2-40B4-BE49-F238E27FC236}">
                <a16:creationId xmlns:a16="http://schemas.microsoft.com/office/drawing/2014/main" id="{D38DA860-61E9-6443-BD8F-537CC4F2A6F7}"/>
              </a:ext>
            </a:extLst>
          </p:cNvPr>
          <p:cNvSpPr>
            <a:spLocks noChangeArrowheads="1"/>
          </p:cNvSpPr>
          <p:nvPr/>
        </p:nvSpPr>
        <p:spPr bwMode="auto">
          <a:xfrm>
            <a:off x="2001838" y="2565400"/>
            <a:ext cx="708025" cy="939800"/>
          </a:xfrm>
          <a:prstGeom prst="roundRect">
            <a:avLst>
              <a:gd name="adj" fmla="val 16667"/>
            </a:avLst>
          </a:prstGeom>
          <a:noFill/>
          <a:ln w="57150">
            <a:solidFill>
              <a:srgbClr val="FFFF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611428" name="Group 100">
            <a:extLst>
              <a:ext uri="{FF2B5EF4-FFF2-40B4-BE49-F238E27FC236}">
                <a16:creationId xmlns:a16="http://schemas.microsoft.com/office/drawing/2014/main" id="{BD9CB6F4-EBD4-574E-BDB7-276B69010601}"/>
              </a:ext>
            </a:extLst>
          </p:cNvPr>
          <p:cNvGrpSpPr>
            <a:grpSpLocks/>
          </p:cNvGrpSpPr>
          <p:nvPr/>
        </p:nvGrpSpPr>
        <p:grpSpPr bwMode="auto">
          <a:xfrm>
            <a:off x="1885950" y="92075"/>
            <a:ext cx="3810000" cy="2328863"/>
            <a:chOff x="1188" y="58"/>
            <a:chExt cx="2400" cy="1467"/>
          </a:xfrm>
        </p:grpSpPr>
        <p:sp>
          <p:nvSpPr>
            <p:cNvPr id="611429" name="Text Box 101">
              <a:extLst>
                <a:ext uri="{FF2B5EF4-FFF2-40B4-BE49-F238E27FC236}">
                  <a16:creationId xmlns:a16="http://schemas.microsoft.com/office/drawing/2014/main" id="{B717AC53-5C37-AB4E-A9AD-CDFCEF87C694}"/>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11430" name="Group 102">
              <a:extLst>
                <a:ext uri="{FF2B5EF4-FFF2-40B4-BE49-F238E27FC236}">
                  <a16:creationId xmlns:a16="http://schemas.microsoft.com/office/drawing/2014/main" id="{E095F953-0A56-D241-B2E6-34391B854DC9}"/>
                </a:ext>
              </a:extLst>
            </p:cNvPr>
            <p:cNvGrpSpPr>
              <a:grpSpLocks/>
            </p:cNvGrpSpPr>
            <p:nvPr/>
          </p:nvGrpSpPr>
          <p:grpSpPr bwMode="auto">
            <a:xfrm>
              <a:off x="1686" y="824"/>
              <a:ext cx="1131" cy="355"/>
              <a:chOff x="1686" y="824"/>
              <a:chExt cx="1131" cy="355"/>
            </a:xfrm>
          </p:grpSpPr>
          <p:sp>
            <p:nvSpPr>
              <p:cNvPr id="611431" name="Rectangle 103">
                <a:extLst>
                  <a:ext uri="{FF2B5EF4-FFF2-40B4-BE49-F238E27FC236}">
                    <a16:creationId xmlns:a16="http://schemas.microsoft.com/office/drawing/2014/main" id="{FE24D2CC-0D26-974A-8BBC-F644F2B1A4FC}"/>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11432" name="Rectangle 104">
                <a:extLst>
                  <a:ext uri="{FF2B5EF4-FFF2-40B4-BE49-F238E27FC236}">
                    <a16:creationId xmlns:a16="http://schemas.microsoft.com/office/drawing/2014/main" id="{D04334D5-B24F-594B-99DE-6DA897FF15FE}"/>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11433" name="Group 105">
              <a:extLst>
                <a:ext uri="{FF2B5EF4-FFF2-40B4-BE49-F238E27FC236}">
                  <a16:creationId xmlns:a16="http://schemas.microsoft.com/office/drawing/2014/main" id="{E67DDFA6-0E38-3C40-A34C-94397E7A7162}"/>
                </a:ext>
              </a:extLst>
            </p:cNvPr>
            <p:cNvGrpSpPr>
              <a:grpSpLocks/>
            </p:cNvGrpSpPr>
            <p:nvPr/>
          </p:nvGrpSpPr>
          <p:grpSpPr bwMode="auto">
            <a:xfrm>
              <a:off x="1188" y="1175"/>
              <a:ext cx="1964" cy="249"/>
              <a:chOff x="1188" y="1175"/>
              <a:chExt cx="1964" cy="249"/>
            </a:xfrm>
          </p:grpSpPr>
          <p:grpSp>
            <p:nvGrpSpPr>
              <p:cNvPr id="611434" name="Group 106">
                <a:extLst>
                  <a:ext uri="{FF2B5EF4-FFF2-40B4-BE49-F238E27FC236}">
                    <a16:creationId xmlns:a16="http://schemas.microsoft.com/office/drawing/2014/main" id="{F0479E7F-588A-EE48-AED3-C4115CF66A71}"/>
                  </a:ext>
                </a:extLst>
              </p:cNvPr>
              <p:cNvGrpSpPr>
                <a:grpSpLocks/>
              </p:cNvGrpSpPr>
              <p:nvPr/>
            </p:nvGrpSpPr>
            <p:grpSpPr bwMode="auto">
              <a:xfrm>
                <a:off x="1188" y="1175"/>
                <a:ext cx="1721" cy="248"/>
                <a:chOff x="1188" y="1175"/>
                <a:chExt cx="1721" cy="248"/>
              </a:xfrm>
            </p:grpSpPr>
            <p:sp>
              <p:nvSpPr>
                <p:cNvPr id="611435" name="Rectangle 107">
                  <a:extLst>
                    <a:ext uri="{FF2B5EF4-FFF2-40B4-BE49-F238E27FC236}">
                      <a16:creationId xmlns:a16="http://schemas.microsoft.com/office/drawing/2014/main" id="{5964514C-D1C2-7D4D-B59F-18FFA0BA2043}"/>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11436" name="Rectangle 108">
                  <a:extLst>
                    <a:ext uri="{FF2B5EF4-FFF2-40B4-BE49-F238E27FC236}">
                      <a16:creationId xmlns:a16="http://schemas.microsoft.com/office/drawing/2014/main" id="{F472A010-D7B9-6C4B-8908-853CDC07731A}"/>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11437" name="Rectangle 109">
                  <a:extLst>
                    <a:ext uri="{FF2B5EF4-FFF2-40B4-BE49-F238E27FC236}">
                      <a16:creationId xmlns:a16="http://schemas.microsoft.com/office/drawing/2014/main" id="{78ED8CF3-A888-564C-8FD7-D53F40C12033}"/>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1438" name="Rectangle 110">
                  <a:extLst>
                    <a:ext uri="{FF2B5EF4-FFF2-40B4-BE49-F238E27FC236}">
                      <a16:creationId xmlns:a16="http://schemas.microsoft.com/office/drawing/2014/main" id="{D6F5C905-DEF4-784F-B109-A830D52C9A42}"/>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11439" name="Rectangle 111">
                  <a:extLst>
                    <a:ext uri="{FF2B5EF4-FFF2-40B4-BE49-F238E27FC236}">
                      <a16:creationId xmlns:a16="http://schemas.microsoft.com/office/drawing/2014/main" id="{7184FE76-49F0-FD4C-BBCD-1EF9F5691E84}"/>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1440" name="Rectangle 112">
                  <a:extLst>
                    <a:ext uri="{FF2B5EF4-FFF2-40B4-BE49-F238E27FC236}">
                      <a16:creationId xmlns:a16="http://schemas.microsoft.com/office/drawing/2014/main" id="{0EDF52C5-9AB9-F440-A6F9-495C3AF3D712}"/>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11441" name="Rectangle 113">
                  <a:extLst>
                    <a:ext uri="{FF2B5EF4-FFF2-40B4-BE49-F238E27FC236}">
                      <a16:creationId xmlns:a16="http://schemas.microsoft.com/office/drawing/2014/main" id="{75E97D7F-1067-2E42-A78A-B94EBDCC0E0A}"/>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11442" name="Rectangle 114">
                  <a:extLst>
                    <a:ext uri="{FF2B5EF4-FFF2-40B4-BE49-F238E27FC236}">
                      <a16:creationId xmlns:a16="http://schemas.microsoft.com/office/drawing/2014/main" id="{2409482E-729F-8641-97D9-18C410170833}"/>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11443" name="Rectangle 115">
                <a:extLst>
                  <a:ext uri="{FF2B5EF4-FFF2-40B4-BE49-F238E27FC236}">
                    <a16:creationId xmlns:a16="http://schemas.microsoft.com/office/drawing/2014/main" id="{2C88C4AE-4A9B-F543-9EBC-381FCDD8C473}"/>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11444" name="Group 116">
              <a:extLst>
                <a:ext uri="{FF2B5EF4-FFF2-40B4-BE49-F238E27FC236}">
                  <a16:creationId xmlns:a16="http://schemas.microsoft.com/office/drawing/2014/main" id="{888A131C-F0F4-3448-81FD-1753283329C0}"/>
                </a:ext>
              </a:extLst>
            </p:cNvPr>
            <p:cNvGrpSpPr>
              <a:grpSpLocks/>
            </p:cNvGrpSpPr>
            <p:nvPr/>
          </p:nvGrpSpPr>
          <p:grpSpPr bwMode="auto">
            <a:xfrm>
              <a:off x="2033" y="58"/>
              <a:ext cx="455" cy="718"/>
              <a:chOff x="2137" y="346"/>
              <a:chExt cx="455" cy="718"/>
            </a:xfrm>
          </p:grpSpPr>
          <p:grpSp>
            <p:nvGrpSpPr>
              <p:cNvPr id="611445" name="Group 117">
                <a:extLst>
                  <a:ext uri="{FF2B5EF4-FFF2-40B4-BE49-F238E27FC236}">
                    <a16:creationId xmlns:a16="http://schemas.microsoft.com/office/drawing/2014/main" id="{7211448C-93E1-564E-9C25-05BAE20BF5BB}"/>
                  </a:ext>
                </a:extLst>
              </p:cNvPr>
              <p:cNvGrpSpPr>
                <a:grpSpLocks/>
              </p:cNvGrpSpPr>
              <p:nvPr/>
            </p:nvGrpSpPr>
            <p:grpSpPr bwMode="auto">
              <a:xfrm>
                <a:off x="2137" y="346"/>
                <a:ext cx="455" cy="718"/>
                <a:chOff x="1814" y="109"/>
                <a:chExt cx="455" cy="718"/>
              </a:xfrm>
            </p:grpSpPr>
            <p:sp>
              <p:nvSpPr>
                <p:cNvPr id="611446" name="Text Box 118">
                  <a:extLst>
                    <a:ext uri="{FF2B5EF4-FFF2-40B4-BE49-F238E27FC236}">
                      <a16:creationId xmlns:a16="http://schemas.microsoft.com/office/drawing/2014/main" id="{1DFDDA59-C614-E148-81B5-025D1F363F76}"/>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11447" name="Line 119">
                  <a:extLst>
                    <a:ext uri="{FF2B5EF4-FFF2-40B4-BE49-F238E27FC236}">
                      <a16:creationId xmlns:a16="http://schemas.microsoft.com/office/drawing/2014/main" id="{F11857A5-A90C-8B42-B02F-0EB76F9CEE65}"/>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11448" name="Line 120">
                <a:extLst>
                  <a:ext uri="{FF2B5EF4-FFF2-40B4-BE49-F238E27FC236}">
                    <a16:creationId xmlns:a16="http://schemas.microsoft.com/office/drawing/2014/main" id="{22E5A0E3-AE2E-E443-ABFE-29B9D182AF54}"/>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11449" name="Group 121">
              <a:extLst>
                <a:ext uri="{FF2B5EF4-FFF2-40B4-BE49-F238E27FC236}">
                  <a16:creationId xmlns:a16="http://schemas.microsoft.com/office/drawing/2014/main" id="{87F4D377-CE29-2044-A435-3D4583F24337}"/>
                </a:ext>
              </a:extLst>
            </p:cNvPr>
            <p:cNvGrpSpPr>
              <a:grpSpLocks/>
            </p:cNvGrpSpPr>
            <p:nvPr/>
          </p:nvGrpSpPr>
          <p:grpSpPr bwMode="auto">
            <a:xfrm>
              <a:off x="1639" y="578"/>
              <a:ext cx="1275" cy="365"/>
              <a:chOff x="1639" y="554"/>
              <a:chExt cx="1275" cy="365"/>
            </a:xfrm>
          </p:grpSpPr>
          <p:sp>
            <p:nvSpPr>
              <p:cNvPr id="611450" name="Text Box 122">
                <a:extLst>
                  <a:ext uri="{FF2B5EF4-FFF2-40B4-BE49-F238E27FC236}">
                    <a16:creationId xmlns:a16="http://schemas.microsoft.com/office/drawing/2014/main" id="{0F9BEAE4-A2D6-0349-A57A-83EEA72407F8}"/>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11451" name="Line 123">
                <a:extLst>
                  <a:ext uri="{FF2B5EF4-FFF2-40B4-BE49-F238E27FC236}">
                    <a16:creationId xmlns:a16="http://schemas.microsoft.com/office/drawing/2014/main" id="{6BE22072-4F6C-D94C-B9EB-844A6C0A26F6}"/>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611452" name="Rectangle 124">
            <a:extLst>
              <a:ext uri="{FF2B5EF4-FFF2-40B4-BE49-F238E27FC236}">
                <a16:creationId xmlns:a16="http://schemas.microsoft.com/office/drawing/2014/main" id="{F9326A3A-7EE1-CE4A-B211-8E00A71251BD}"/>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11453" name="Rectangle 125">
            <a:extLst>
              <a:ext uri="{FF2B5EF4-FFF2-40B4-BE49-F238E27FC236}">
                <a16:creationId xmlns:a16="http://schemas.microsoft.com/office/drawing/2014/main" id="{1C9C375A-6FA9-9D4C-A013-AEF5249AEAA9}"/>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1382"/>
                                        </p:tgtEl>
                                        <p:attrNameLst>
                                          <p:attrName>style.visibility</p:attrName>
                                        </p:attrNameLst>
                                      </p:cBhvr>
                                      <p:to>
                                        <p:strVal val="visible"/>
                                      </p:to>
                                    </p:set>
                                    <p:animEffect transition="in" filter="wipe(left)">
                                      <p:cBhvr>
                                        <p:cTn id="7" dur="500"/>
                                        <p:tgtEl>
                                          <p:spTgt spid="6113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611424"/>
                                        </p:tgtEl>
                                        <p:attrNameLst>
                                          <p:attrName>style.visibility</p:attrName>
                                        </p:attrNameLst>
                                      </p:cBhvr>
                                      <p:to>
                                        <p:strVal val="visible"/>
                                      </p:to>
                                    </p:set>
                                    <p:anim calcmode="lin" valueType="num">
                                      <p:cBhvr>
                                        <p:cTn id="12" dur="500" fill="hold"/>
                                        <p:tgtEl>
                                          <p:spTgt spid="611424"/>
                                        </p:tgtEl>
                                        <p:attrNameLst>
                                          <p:attrName>ppt_w</p:attrName>
                                        </p:attrNameLst>
                                      </p:cBhvr>
                                      <p:tavLst>
                                        <p:tav tm="0">
                                          <p:val>
                                            <p:fltVal val="0"/>
                                          </p:val>
                                        </p:tav>
                                        <p:tav tm="100000">
                                          <p:val>
                                            <p:strVal val="#ppt_w"/>
                                          </p:val>
                                        </p:tav>
                                      </p:tavLst>
                                    </p:anim>
                                    <p:anim calcmode="lin" valueType="num">
                                      <p:cBhvr>
                                        <p:cTn id="13" dur="500" fill="hold"/>
                                        <p:tgtEl>
                                          <p:spTgt spid="611424"/>
                                        </p:tgtEl>
                                        <p:attrNameLst>
                                          <p:attrName>ppt_h</p:attrName>
                                        </p:attrNameLst>
                                      </p:cBhvr>
                                      <p:tavLst>
                                        <p:tav tm="0">
                                          <p:val>
                                            <p:fltVal val="0"/>
                                          </p:val>
                                        </p:tav>
                                        <p:tav tm="100000">
                                          <p:val>
                                            <p:strVal val="#ppt_h"/>
                                          </p:val>
                                        </p:tav>
                                      </p:tavLst>
                                    </p:anim>
                                    <p:anim calcmode="lin" valueType="num">
                                      <p:cBhvr>
                                        <p:cTn id="14" dur="500" fill="hold"/>
                                        <p:tgtEl>
                                          <p:spTgt spid="611424"/>
                                        </p:tgtEl>
                                        <p:attrNameLst>
                                          <p:attrName>ppt_x</p:attrName>
                                        </p:attrNameLst>
                                      </p:cBhvr>
                                      <p:tavLst>
                                        <p:tav tm="0">
                                          <p:val>
                                            <p:fltVal val="0.5"/>
                                          </p:val>
                                        </p:tav>
                                        <p:tav tm="100000">
                                          <p:val>
                                            <p:strVal val="#ppt_x"/>
                                          </p:val>
                                        </p:tav>
                                      </p:tavLst>
                                    </p:anim>
                                    <p:anim calcmode="lin" valueType="num">
                                      <p:cBhvr>
                                        <p:cTn id="15" dur="500" fill="hold"/>
                                        <p:tgtEl>
                                          <p:spTgt spid="611424"/>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611421"/>
                                        </p:tgtEl>
                                        <p:attrNameLst>
                                          <p:attrName>style.visibility</p:attrName>
                                        </p:attrNameLst>
                                      </p:cBhvr>
                                      <p:to>
                                        <p:strVal val="visible"/>
                                      </p:to>
                                    </p:set>
                                    <p:animEffect transition="in" filter="dissolve">
                                      <p:cBhvr>
                                        <p:cTn id="19" dur="500"/>
                                        <p:tgtEl>
                                          <p:spTgt spid="611421"/>
                                        </p:tgtEl>
                                      </p:cBhvr>
                                    </p:animEffect>
                                  </p:childTnLst>
                                </p:cTn>
                              </p:par>
                            </p:childTnLst>
                          </p:cTn>
                        </p:par>
                        <p:par>
                          <p:cTn id="20" fill="hold" nodeType="afterGroup">
                            <p:stCondLst>
                              <p:cond delay="1000"/>
                            </p:stCondLst>
                            <p:childTnLst>
                              <p:par>
                                <p:cTn id="21" presetID="9" presetClass="entr" presetSubtype="0" fill="hold" nodeType="afterEffect">
                                  <p:stCondLst>
                                    <p:cond delay="0"/>
                                  </p:stCondLst>
                                  <p:childTnLst>
                                    <p:set>
                                      <p:cBhvr>
                                        <p:cTn id="22" dur="1" fill="hold">
                                          <p:stCondLst>
                                            <p:cond delay="0"/>
                                          </p:stCondLst>
                                        </p:cTn>
                                        <p:tgtEl>
                                          <p:spTgt spid="611425"/>
                                        </p:tgtEl>
                                        <p:attrNameLst>
                                          <p:attrName>style.visibility</p:attrName>
                                        </p:attrNameLst>
                                      </p:cBhvr>
                                      <p:to>
                                        <p:strVal val="visible"/>
                                      </p:to>
                                    </p:set>
                                    <p:animEffect transition="in" filter="dissolve">
                                      <p:cBhvr>
                                        <p:cTn id="23" dur="500"/>
                                        <p:tgtEl>
                                          <p:spTgt spid="611425"/>
                                        </p:tgtEl>
                                      </p:cBhvr>
                                    </p:animEffect>
                                  </p:childTnLst>
                                </p:cTn>
                              </p:par>
                            </p:childTnLst>
                          </p:cTn>
                        </p:par>
                        <p:par>
                          <p:cTn id="24" fill="hold" nodeType="afterGroup">
                            <p:stCondLst>
                              <p:cond delay="1500"/>
                            </p:stCondLst>
                            <p:childTnLst>
                              <p:par>
                                <p:cTn id="25" presetID="9" presetClass="entr" presetSubtype="0" fill="hold" nodeType="afterEffect">
                                  <p:stCondLst>
                                    <p:cond delay="0"/>
                                  </p:stCondLst>
                                  <p:childTnLst>
                                    <p:set>
                                      <p:cBhvr>
                                        <p:cTn id="26" dur="1" fill="hold">
                                          <p:stCondLst>
                                            <p:cond delay="0"/>
                                          </p:stCondLst>
                                        </p:cTn>
                                        <p:tgtEl>
                                          <p:spTgt spid="611426"/>
                                        </p:tgtEl>
                                        <p:attrNameLst>
                                          <p:attrName>style.visibility</p:attrName>
                                        </p:attrNameLst>
                                      </p:cBhvr>
                                      <p:to>
                                        <p:strVal val="visible"/>
                                      </p:to>
                                    </p:set>
                                    <p:animEffect transition="in" filter="dissolve">
                                      <p:cBhvr>
                                        <p:cTn id="27" dur="500"/>
                                        <p:tgtEl>
                                          <p:spTgt spid="611426"/>
                                        </p:tgtEl>
                                      </p:cBhvr>
                                    </p:animEffect>
                                  </p:childTnLst>
                                </p:cTn>
                              </p:par>
                            </p:childTnLst>
                          </p:cTn>
                        </p:par>
                        <p:par>
                          <p:cTn id="28" fill="hold" nodeType="afterGroup">
                            <p:stCondLst>
                              <p:cond delay="2000"/>
                            </p:stCondLst>
                            <p:childTnLst>
                              <p:par>
                                <p:cTn id="29" presetID="9" presetClass="entr" presetSubtype="0" fill="hold" nodeType="afterEffect">
                                  <p:stCondLst>
                                    <p:cond delay="0"/>
                                  </p:stCondLst>
                                  <p:childTnLst>
                                    <p:set>
                                      <p:cBhvr>
                                        <p:cTn id="30" dur="1" fill="hold">
                                          <p:stCondLst>
                                            <p:cond delay="0"/>
                                          </p:stCondLst>
                                        </p:cTn>
                                        <p:tgtEl>
                                          <p:spTgt spid="611427"/>
                                        </p:tgtEl>
                                        <p:attrNameLst>
                                          <p:attrName>style.visibility</p:attrName>
                                        </p:attrNameLst>
                                      </p:cBhvr>
                                      <p:to>
                                        <p:strVal val="visible"/>
                                      </p:to>
                                    </p:set>
                                    <p:animEffect transition="in" filter="dissolve">
                                      <p:cBhvr>
                                        <p:cTn id="31" dur="500"/>
                                        <p:tgtEl>
                                          <p:spTgt spid="61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82"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354" name="Rectangle 2" descr="Walnut">
            <a:extLst>
              <a:ext uri="{FF2B5EF4-FFF2-40B4-BE49-F238E27FC236}">
                <a16:creationId xmlns:a16="http://schemas.microsoft.com/office/drawing/2014/main" id="{340A1200-8AC7-C04B-ABD5-3C6ABF7A77C4}"/>
              </a:ext>
            </a:extLst>
          </p:cNvPr>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2355" name="Rectangle 3">
            <a:extLst>
              <a:ext uri="{FF2B5EF4-FFF2-40B4-BE49-F238E27FC236}">
                <a16:creationId xmlns:a16="http://schemas.microsoft.com/office/drawing/2014/main" id="{EBED3668-0AC9-0240-9EFB-7A77FE3509B8}"/>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12356" name="Rectangle 4">
            <a:extLst>
              <a:ext uri="{FF2B5EF4-FFF2-40B4-BE49-F238E27FC236}">
                <a16:creationId xmlns:a16="http://schemas.microsoft.com/office/drawing/2014/main" id="{9947D90D-9162-E549-BB66-1BFCB3BBFFBC}"/>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12357" name="Rectangle 5" descr="Oak">
            <a:extLst>
              <a:ext uri="{FF2B5EF4-FFF2-40B4-BE49-F238E27FC236}">
                <a16:creationId xmlns:a16="http://schemas.microsoft.com/office/drawing/2014/main" id="{06CA8561-B807-FC44-B2AB-1A9F900E96EC}"/>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2358" name="Rectangle 6" descr="Oak">
            <a:extLst>
              <a:ext uri="{FF2B5EF4-FFF2-40B4-BE49-F238E27FC236}">
                <a16:creationId xmlns:a16="http://schemas.microsoft.com/office/drawing/2014/main" id="{BC47F97F-A8B6-824B-9803-BEAD56710B08}"/>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12359" name="Rectangle 7" descr="Oak">
            <a:extLst>
              <a:ext uri="{FF2B5EF4-FFF2-40B4-BE49-F238E27FC236}">
                <a16:creationId xmlns:a16="http://schemas.microsoft.com/office/drawing/2014/main" id="{71085F40-DB75-934B-9B36-CF62270426A2}"/>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12360" name="Picture 8">
            <a:extLst>
              <a:ext uri="{FF2B5EF4-FFF2-40B4-BE49-F238E27FC236}">
                <a16:creationId xmlns:a16="http://schemas.microsoft.com/office/drawing/2014/main" id="{01FDD8DB-E39F-F641-9189-11FB8273F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12361" name="Rectangle 9" descr="Oak">
            <a:extLst>
              <a:ext uri="{FF2B5EF4-FFF2-40B4-BE49-F238E27FC236}">
                <a16:creationId xmlns:a16="http://schemas.microsoft.com/office/drawing/2014/main" id="{6FBEC682-1AD7-F94A-8596-EC24C550592F}"/>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2362" name="Rectangle 10">
            <a:extLst>
              <a:ext uri="{FF2B5EF4-FFF2-40B4-BE49-F238E27FC236}">
                <a16:creationId xmlns:a16="http://schemas.microsoft.com/office/drawing/2014/main" id="{BCAEB326-1815-B94A-9330-15B815D6C55F}"/>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12363" name="Rectangle 11">
            <a:extLst>
              <a:ext uri="{FF2B5EF4-FFF2-40B4-BE49-F238E27FC236}">
                <a16:creationId xmlns:a16="http://schemas.microsoft.com/office/drawing/2014/main" id="{0361989E-80D5-3A45-9B1E-7FA33C2FBB09}"/>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pic>
        <p:nvPicPr>
          <p:cNvPr id="612364" name="Picture 12">
            <a:extLst>
              <a:ext uri="{FF2B5EF4-FFF2-40B4-BE49-F238E27FC236}">
                <a16:creationId xmlns:a16="http://schemas.microsoft.com/office/drawing/2014/main" id="{6F47A3F1-3C4A-834A-A820-CE9B94F0A6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sp>
        <p:nvSpPr>
          <p:cNvPr id="612365" name="Rectangle 13">
            <a:extLst>
              <a:ext uri="{FF2B5EF4-FFF2-40B4-BE49-F238E27FC236}">
                <a16:creationId xmlns:a16="http://schemas.microsoft.com/office/drawing/2014/main" id="{1CD03B94-D3D1-0F46-8F94-CD19944C5BFC}"/>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12366" name="Rectangle 14">
            <a:extLst>
              <a:ext uri="{FF2B5EF4-FFF2-40B4-BE49-F238E27FC236}">
                <a16:creationId xmlns:a16="http://schemas.microsoft.com/office/drawing/2014/main" id="{35A5EA80-C4B0-224E-9AF6-540750270D91}"/>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12367" name="Picture 15">
            <a:extLst>
              <a:ext uri="{FF2B5EF4-FFF2-40B4-BE49-F238E27FC236}">
                <a16:creationId xmlns:a16="http://schemas.microsoft.com/office/drawing/2014/main" id="{DA216761-7FD6-7E4E-8F3C-C2570CD224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12368" name="Picture 16">
            <a:extLst>
              <a:ext uri="{FF2B5EF4-FFF2-40B4-BE49-F238E27FC236}">
                <a16:creationId xmlns:a16="http://schemas.microsoft.com/office/drawing/2014/main" id="{6BF14BEC-B6AA-B94A-A622-156828BD2C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12369" name="Picture 17">
            <a:extLst>
              <a:ext uri="{FF2B5EF4-FFF2-40B4-BE49-F238E27FC236}">
                <a16:creationId xmlns:a16="http://schemas.microsoft.com/office/drawing/2014/main" id="{868A1DD1-EDB0-DD49-ACE7-DFE139860A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12370" name="Picture 18">
            <a:extLst>
              <a:ext uri="{FF2B5EF4-FFF2-40B4-BE49-F238E27FC236}">
                <a16:creationId xmlns:a16="http://schemas.microsoft.com/office/drawing/2014/main" id="{941BA7E0-39F1-4943-B860-34F9C5F443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12371" name="Picture 19">
            <a:extLst>
              <a:ext uri="{FF2B5EF4-FFF2-40B4-BE49-F238E27FC236}">
                <a16:creationId xmlns:a16="http://schemas.microsoft.com/office/drawing/2014/main" id="{5BA98FDC-A9B0-CD4D-8CE9-8A83B4523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12372" name="Picture 20">
            <a:extLst>
              <a:ext uri="{FF2B5EF4-FFF2-40B4-BE49-F238E27FC236}">
                <a16:creationId xmlns:a16="http://schemas.microsoft.com/office/drawing/2014/main" id="{11D56A30-3ABA-AF4F-BFFD-B9E8CCF94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12373" name="Text Box 21">
            <a:extLst>
              <a:ext uri="{FF2B5EF4-FFF2-40B4-BE49-F238E27FC236}">
                <a16:creationId xmlns:a16="http://schemas.microsoft.com/office/drawing/2014/main" id="{5CF25323-D4D1-C745-A94C-4FBC8BC41255}"/>
              </a:ext>
            </a:extLst>
          </p:cNvPr>
          <p:cNvSpPr txBox="1">
            <a:spLocks noChangeArrowheads="1"/>
          </p:cNvSpPr>
          <p:nvPr/>
        </p:nvSpPr>
        <p:spPr bwMode="auto">
          <a:xfrm>
            <a:off x="120650" y="106363"/>
            <a:ext cx="3097213" cy="164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TENUNAN KAIN KRONOLOGI ALKITAB</a:t>
            </a:r>
            <a:r>
              <a:rPr lang="en-US" altLang="en-US">
                <a:solidFill>
                  <a:schemeClr val="tx1"/>
                </a:solidFill>
              </a:rPr>
              <a:t> </a:t>
            </a:r>
          </a:p>
          <a:p>
            <a:pPr>
              <a:spcBef>
                <a:spcPct val="50000"/>
              </a:spcBef>
            </a:pPr>
            <a:endParaRPr lang="en-US" altLang="en-US" sz="2000">
              <a:solidFill>
                <a:schemeClr val="tx1"/>
              </a:solidFill>
              <a:latin typeface="Arial" panose="020B0604020202020204" pitchFamily="34" charset="0"/>
            </a:endParaRPr>
          </a:p>
        </p:txBody>
      </p:sp>
      <p:grpSp>
        <p:nvGrpSpPr>
          <p:cNvPr id="612374" name="Group 22">
            <a:extLst>
              <a:ext uri="{FF2B5EF4-FFF2-40B4-BE49-F238E27FC236}">
                <a16:creationId xmlns:a16="http://schemas.microsoft.com/office/drawing/2014/main" id="{CDBE87FE-37F3-AA4C-97B7-91292D189151}"/>
              </a:ext>
            </a:extLst>
          </p:cNvPr>
          <p:cNvGrpSpPr>
            <a:grpSpLocks/>
          </p:cNvGrpSpPr>
          <p:nvPr/>
        </p:nvGrpSpPr>
        <p:grpSpPr bwMode="auto">
          <a:xfrm>
            <a:off x="2098675" y="2589213"/>
            <a:ext cx="6496050" cy="936625"/>
            <a:chOff x="1322" y="1631"/>
            <a:chExt cx="4092" cy="590"/>
          </a:xfrm>
        </p:grpSpPr>
        <p:pic>
          <p:nvPicPr>
            <p:cNvPr id="612375" name="Picture 23">
              <a:extLst>
                <a:ext uri="{FF2B5EF4-FFF2-40B4-BE49-F238E27FC236}">
                  <a16:creationId xmlns:a16="http://schemas.microsoft.com/office/drawing/2014/main" id="{F924F393-774C-F54C-8F05-973EF974F864}"/>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76" name="Picture 24">
              <a:extLst>
                <a:ext uri="{FF2B5EF4-FFF2-40B4-BE49-F238E27FC236}">
                  <a16:creationId xmlns:a16="http://schemas.microsoft.com/office/drawing/2014/main" id="{FE89D141-9C1F-674A-AF85-ABEDA0720DBF}"/>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77" name="Picture 25">
              <a:extLst>
                <a:ext uri="{FF2B5EF4-FFF2-40B4-BE49-F238E27FC236}">
                  <a16:creationId xmlns:a16="http://schemas.microsoft.com/office/drawing/2014/main" id="{1DD9C943-B6B7-994A-8976-6AC4F8AC02B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78" name="Picture 26">
              <a:extLst>
                <a:ext uri="{FF2B5EF4-FFF2-40B4-BE49-F238E27FC236}">
                  <a16:creationId xmlns:a16="http://schemas.microsoft.com/office/drawing/2014/main" id="{BCBC3CD5-9FC6-7046-BE01-6F954B976D86}"/>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79" name="Picture 27">
              <a:extLst>
                <a:ext uri="{FF2B5EF4-FFF2-40B4-BE49-F238E27FC236}">
                  <a16:creationId xmlns:a16="http://schemas.microsoft.com/office/drawing/2014/main" id="{67734D72-F192-824E-9E55-7A03BE81E7A0}"/>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80" name="Picture 28">
              <a:extLst>
                <a:ext uri="{FF2B5EF4-FFF2-40B4-BE49-F238E27FC236}">
                  <a16:creationId xmlns:a16="http://schemas.microsoft.com/office/drawing/2014/main" id="{B963D1CA-E586-CB47-98BD-9E21AAEDB757}"/>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2381" name="Group 29">
            <a:extLst>
              <a:ext uri="{FF2B5EF4-FFF2-40B4-BE49-F238E27FC236}">
                <a16:creationId xmlns:a16="http://schemas.microsoft.com/office/drawing/2014/main" id="{8944743E-54FD-054A-9BC9-2CC42CE94075}"/>
              </a:ext>
            </a:extLst>
          </p:cNvPr>
          <p:cNvGrpSpPr>
            <a:grpSpLocks/>
          </p:cNvGrpSpPr>
          <p:nvPr/>
        </p:nvGrpSpPr>
        <p:grpSpPr bwMode="auto">
          <a:xfrm>
            <a:off x="2836863" y="3608388"/>
            <a:ext cx="5664200" cy="669925"/>
            <a:chOff x="1787" y="2273"/>
            <a:chExt cx="3568" cy="422"/>
          </a:xfrm>
        </p:grpSpPr>
        <p:pic>
          <p:nvPicPr>
            <p:cNvPr id="612382" name="Picture 30">
              <a:extLst>
                <a:ext uri="{FF2B5EF4-FFF2-40B4-BE49-F238E27FC236}">
                  <a16:creationId xmlns:a16="http://schemas.microsoft.com/office/drawing/2014/main" id="{A93BDE3D-38BA-FB48-A844-B0C823F6CF7B}"/>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83" name="Picture 31">
              <a:extLst>
                <a:ext uri="{FF2B5EF4-FFF2-40B4-BE49-F238E27FC236}">
                  <a16:creationId xmlns:a16="http://schemas.microsoft.com/office/drawing/2014/main" id="{2617F831-5066-4148-AC26-1D1EB9A924B2}"/>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84" name="Picture 32">
              <a:extLst>
                <a:ext uri="{FF2B5EF4-FFF2-40B4-BE49-F238E27FC236}">
                  <a16:creationId xmlns:a16="http://schemas.microsoft.com/office/drawing/2014/main" id="{4ACD1AA6-FBAB-7047-BF48-F2A78D102289}"/>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85" name="Picture 33">
              <a:extLst>
                <a:ext uri="{FF2B5EF4-FFF2-40B4-BE49-F238E27FC236}">
                  <a16:creationId xmlns:a16="http://schemas.microsoft.com/office/drawing/2014/main" id="{9E2036D7-7920-F24D-AA60-FABEF4B537EA}"/>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2386" name="Group 34">
            <a:extLst>
              <a:ext uri="{FF2B5EF4-FFF2-40B4-BE49-F238E27FC236}">
                <a16:creationId xmlns:a16="http://schemas.microsoft.com/office/drawing/2014/main" id="{03830869-7A0B-8342-97C3-32251C2FD471}"/>
              </a:ext>
            </a:extLst>
          </p:cNvPr>
          <p:cNvGrpSpPr>
            <a:grpSpLocks/>
          </p:cNvGrpSpPr>
          <p:nvPr/>
        </p:nvGrpSpPr>
        <p:grpSpPr bwMode="auto">
          <a:xfrm>
            <a:off x="3941763" y="4387850"/>
            <a:ext cx="4672012" cy="592138"/>
            <a:chOff x="2483" y="2764"/>
            <a:chExt cx="2943" cy="373"/>
          </a:xfrm>
        </p:grpSpPr>
        <p:pic>
          <p:nvPicPr>
            <p:cNvPr id="612387" name="Picture 35">
              <a:extLst>
                <a:ext uri="{FF2B5EF4-FFF2-40B4-BE49-F238E27FC236}">
                  <a16:creationId xmlns:a16="http://schemas.microsoft.com/office/drawing/2014/main" id="{5361F3B1-AE2C-DA45-A354-B03F672193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88" name="Picture 36">
              <a:extLst>
                <a:ext uri="{FF2B5EF4-FFF2-40B4-BE49-F238E27FC236}">
                  <a16:creationId xmlns:a16="http://schemas.microsoft.com/office/drawing/2014/main" id="{6CF267A2-CE7A-534F-ADEA-1BBECE23C5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89" name="Picture 37">
              <a:extLst>
                <a:ext uri="{FF2B5EF4-FFF2-40B4-BE49-F238E27FC236}">
                  <a16:creationId xmlns:a16="http://schemas.microsoft.com/office/drawing/2014/main" id="{131F2EDA-D91B-B248-A410-057F1E5420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90" name="Picture 38">
              <a:extLst>
                <a:ext uri="{FF2B5EF4-FFF2-40B4-BE49-F238E27FC236}">
                  <a16:creationId xmlns:a16="http://schemas.microsoft.com/office/drawing/2014/main" id="{4AA7FCB9-A131-E84B-A9CF-81BB318BC9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12391" name="Picture 39">
            <a:extLst>
              <a:ext uri="{FF2B5EF4-FFF2-40B4-BE49-F238E27FC236}">
                <a16:creationId xmlns:a16="http://schemas.microsoft.com/office/drawing/2014/main" id="{FBE81904-90B1-4D40-8A3B-DD2C9B1F9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grpSp>
        <p:nvGrpSpPr>
          <p:cNvPr id="612392" name="Group 40">
            <a:extLst>
              <a:ext uri="{FF2B5EF4-FFF2-40B4-BE49-F238E27FC236}">
                <a16:creationId xmlns:a16="http://schemas.microsoft.com/office/drawing/2014/main" id="{43EF2202-D842-0549-831C-F783D214C45E}"/>
              </a:ext>
            </a:extLst>
          </p:cNvPr>
          <p:cNvGrpSpPr>
            <a:grpSpLocks/>
          </p:cNvGrpSpPr>
          <p:nvPr/>
        </p:nvGrpSpPr>
        <p:grpSpPr bwMode="auto">
          <a:xfrm>
            <a:off x="3832225" y="5137150"/>
            <a:ext cx="4697413" cy="603250"/>
            <a:chOff x="2414" y="3236"/>
            <a:chExt cx="2959" cy="380"/>
          </a:xfrm>
        </p:grpSpPr>
        <p:pic>
          <p:nvPicPr>
            <p:cNvPr id="612393" name="Picture 41">
              <a:extLst>
                <a:ext uri="{FF2B5EF4-FFF2-40B4-BE49-F238E27FC236}">
                  <a16:creationId xmlns:a16="http://schemas.microsoft.com/office/drawing/2014/main" id="{88BD59F8-F5CA-8C4F-846C-8080548B5106}"/>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94" name="Picture 42">
              <a:extLst>
                <a:ext uri="{FF2B5EF4-FFF2-40B4-BE49-F238E27FC236}">
                  <a16:creationId xmlns:a16="http://schemas.microsoft.com/office/drawing/2014/main" id="{121EEE33-CCFF-7147-97F2-898A0CDBE5FB}"/>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95" name="Picture 43">
              <a:extLst>
                <a:ext uri="{FF2B5EF4-FFF2-40B4-BE49-F238E27FC236}">
                  <a16:creationId xmlns:a16="http://schemas.microsoft.com/office/drawing/2014/main" id="{AF757AD9-DF75-E24B-8A0D-4BBFDB40A665}"/>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2396" name="Picture 44">
              <a:extLst>
                <a:ext uri="{FF2B5EF4-FFF2-40B4-BE49-F238E27FC236}">
                  <a16:creationId xmlns:a16="http://schemas.microsoft.com/office/drawing/2014/main" id="{89646943-095B-7A4E-8CAC-B483DD71872A}"/>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12397" name="Text Box 45">
              <a:extLst>
                <a:ext uri="{FF2B5EF4-FFF2-40B4-BE49-F238E27FC236}">
                  <a16:creationId xmlns:a16="http://schemas.microsoft.com/office/drawing/2014/main" id="{4AFDA40A-1F87-8C45-8765-CF56AC942E19}"/>
                </a:ext>
              </a:extLst>
            </p:cNvPr>
            <p:cNvSpPr txBox="1">
              <a:spLocks noChangeArrowheads="1"/>
            </p:cNvSpPr>
            <p:nvPr/>
          </p:nvSpPr>
          <p:spPr bwMode="auto">
            <a:xfrm>
              <a:off x="2414" y="3251"/>
              <a:ext cx="2364" cy="328"/>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en-US" altLang="en-US" sz="2400" b="0">
                <a:solidFill>
                  <a:schemeClr val="accent2"/>
                </a:solidFill>
                <a:latin typeface="Arial Black" panose="020B0604020202020204" pitchFamily="34" charset="0"/>
              </a:endParaRPr>
            </a:p>
          </p:txBody>
        </p:sp>
      </p:grpSp>
      <p:pic>
        <p:nvPicPr>
          <p:cNvPr id="612398" name="Picture 46">
            <a:extLst>
              <a:ext uri="{FF2B5EF4-FFF2-40B4-BE49-F238E27FC236}">
                <a16:creationId xmlns:a16="http://schemas.microsoft.com/office/drawing/2014/main" id="{C58F8C70-5E31-E147-89E4-27DD40EF13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12399" name="Picture 47">
            <a:extLst>
              <a:ext uri="{FF2B5EF4-FFF2-40B4-BE49-F238E27FC236}">
                <a16:creationId xmlns:a16="http://schemas.microsoft.com/office/drawing/2014/main" id="{D95DFDBE-6BEA-AC42-80F7-38E7D91619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12400" name="Picture 48">
            <a:extLst>
              <a:ext uri="{FF2B5EF4-FFF2-40B4-BE49-F238E27FC236}">
                <a16:creationId xmlns:a16="http://schemas.microsoft.com/office/drawing/2014/main" id="{B6B787DE-58C5-4046-ACEE-388E6FB858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12401" name="Picture 49">
            <a:extLst>
              <a:ext uri="{FF2B5EF4-FFF2-40B4-BE49-F238E27FC236}">
                <a16:creationId xmlns:a16="http://schemas.microsoft.com/office/drawing/2014/main" id="{4599683F-B79A-5042-A2DE-73E2C0B3C9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12402" name="Picture 50">
            <a:extLst>
              <a:ext uri="{FF2B5EF4-FFF2-40B4-BE49-F238E27FC236}">
                <a16:creationId xmlns:a16="http://schemas.microsoft.com/office/drawing/2014/main" id="{048CB410-9E2B-D24C-82F7-472B32876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12403" name="Picture 51">
            <a:extLst>
              <a:ext uri="{FF2B5EF4-FFF2-40B4-BE49-F238E27FC236}">
                <a16:creationId xmlns:a16="http://schemas.microsoft.com/office/drawing/2014/main" id="{1B509BDD-478D-9F42-B1A0-BAA4B486C5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12404" name="Text Box 52">
            <a:extLst>
              <a:ext uri="{FF2B5EF4-FFF2-40B4-BE49-F238E27FC236}">
                <a16:creationId xmlns:a16="http://schemas.microsoft.com/office/drawing/2014/main" id="{F8C1B371-8740-B446-90CE-D6A8238A7A5B}"/>
              </a:ext>
            </a:extLst>
          </p:cNvPr>
          <p:cNvSpPr txBox="1">
            <a:spLocks noChangeArrowheads="1"/>
          </p:cNvSpPr>
          <p:nvPr/>
        </p:nvSpPr>
        <p:spPr bwMode="auto">
          <a:xfrm>
            <a:off x="3051175" y="3668713"/>
            <a:ext cx="3697288"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PERJANJIAN TANAH</a:t>
            </a:r>
          </a:p>
        </p:txBody>
      </p:sp>
      <p:sp>
        <p:nvSpPr>
          <p:cNvPr id="612405" name="Text Box 53">
            <a:extLst>
              <a:ext uri="{FF2B5EF4-FFF2-40B4-BE49-F238E27FC236}">
                <a16:creationId xmlns:a16="http://schemas.microsoft.com/office/drawing/2014/main" id="{AB6C2C0A-F06E-C54E-8845-88D6A089B423}"/>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12406" name="Text Box 54">
            <a:extLst>
              <a:ext uri="{FF2B5EF4-FFF2-40B4-BE49-F238E27FC236}">
                <a16:creationId xmlns:a16="http://schemas.microsoft.com/office/drawing/2014/main" id="{5B8FDD98-DBBD-4E43-A63F-9AF1DB455132}"/>
              </a:ext>
            </a:extLst>
          </p:cNvPr>
          <p:cNvSpPr txBox="1">
            <a:spLocks noChangeArrowheads="1"/>
          </p:cNvSpPr>
          <p:nvPr/>
        </p:nvSpPr>
        <p:spPr bwMode="auto">
          <a:xfrm>
            <a:off x="3832225" y="5160963"/>
            <a:ext cx="3752850"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BARU</a:t>
            </a:r>
          </a:p>
        </p:txBody>
      </p:sp>
      <p:sp>
        <p:nvSpPr>
          <p:cNvPr id="612407" name="Text Box 55">
            <a:extLst>
              <a:ext uri="{FF2B5EF4-FFF2-40B4-BE49-F238E27FC236}">
                <a16:creationId xmlns:a16="http://schemas.microsoft.com/office/drawing/2014/main" id="{2C3EB292-AD99-3848-B295-DF99EBFBBA87}"/>
              </a:ext>
            </a:extLst>
          </p:cNvPr>
          <p:cNvSpPr txBox="1">
            <a:spLocks noChangeArrowheads="1"/>
          </p:cNvSpPr>
          <p:nvPr/>
        </p:nvSpPr>
        <p:spPr bwMode="auto">
          <a:xfrm>
            <a:off x="4224338" y="4394200"/>
            <a:ext cx="3624262"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DAUD</a:t>
            </a:r>
          </a:p>
        </p:txBody>
      </p:sp>
      <p:sp>
        <p:nvSpPr>
          <p:cNvPr id="612408" name="Rectangle 56">
            <a:extLst>
              <a:ext uri="{FF2B5EF4-FFF2-40B4-BE49-F238E27FC236}">
                <a16:creationId xmlns:a16="http://schemas.microsoft.com/office/drawing/2014/main" id="{31594FA9-67A2-3844-96E2-3CE34D8452AD}"/>
              </a:ext>
            </a:extLst>
          </p:cNvPr>
          <p:cNvSpPr>
            <a:spLocks noChangeArrowheads="1"/>
          </p:cNvSpPr>
          <p:nvPr/>
        </p:nvSpPr>
        <p:spPr bwMode="auto">
          <a:xfrm rot="17945350">
            <a:off x="4991894" y="1070769"/>
            <a:ext cx="2413000" cy="1508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latin typeface="Arial" panose="020B0604020202020204" pitchFamily="34" charset="0"/>
              </a:rPr>
              <a:t>PERJAMUAN KAWIN ANAK DOMBA</a:t>
            </a:r>
          </a:p>
        </p:txBody>
      </p:sp>
      <p:sp>
        <p:nvSpPr>
          <p:cNvPr id="612409" name="Rectangle 57">
            <a:extLst>
              <a:ext uri="{FF2B5EF4-FFF2-40B4-BE49-F238E27FC236}">
                <a16:creationId xmlns:a16="http://schemas.microsoft.com/office/drawing/2014/main" id="{ABDFAA86-5F10-394D-9DEB-374C6A17A2AF}"/>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latin typeface="Arial" panose="020B0604020202020204" pitchFamily="34" charset="0"/>
              </a:rPr>
              <a:t>KEDATANGAN KEDUA</a:t>
            </a:r>
            <a:endParaRPr lang="en-US" altLang="en-US" sz="1100">
              <a:solidFill>
                <a:srgbClr val="FFEA18"/>
              </a:solidFill>
              <a:latin typeface="Arial" panose="020B0604020202020204" pitchFamily="34" charset="0"/>
            </a:endParaRPr>
          </a:p>
        </p:txBody>
      </p:sp>
      <p:sp>
        <p:nvSpPr>
          <p:cNvPr id="612410" name="Rectangle 58">
            <a:extLst>
              <a:ext uri="{FF2B5EF4-FFF2-40B4-BE49-F238E27FC236}">
                <a16:creationId xmlns:a16="http://schemas.microsoft.com/office/drawing/2014/main" id="{E48FFE00-B015-0441-A343-5CF3A0EB7B1C}"/>
              </a:ext>
            </a:extLst>
          </p:cNvPr>
          <p:cNvSpPr>
            <a:spLocks noChangeArrowheads="1"/>
          </p:cNvSpPr>
          <p:nvPr/>
        </p:nvSpPr>
        <p:spPr bwMode="auto">
          <a:xfrm rot="17945350">
            <a:off x="5667375" y="882650"/>
            <a:ext cx="2693988" cy="1349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0000"/>
              </a:lnSpc>
            </a:pPr>
            <a:r>
              <a:rPr lang="en-US" altLang="en-US" sz="1100">
                <a:solidFill>
                  <a:srgbClr val="08F220"/>
                </a:solidFill>
                <a:latin typeface="Arial" panose="020B0604020202020204" pitchFamily="34" charset="0"/>
              </a:rPr>
              <a:t>PEMERINTAHAN KRISTUS DI BUMI</a:t>
            </a:r>
            <a:endParaRPr lang="en-US" altLang="en-US" sz="1100">
              <a:solidFill>
                <a:srgbClr val="FFEA18"/>
              </a:solidFill>
              <a:latin typeface="Arial" panose="020B0604020202020204" pitchFamily="34" charset="0"/>
            </a:endParaRPr>
          </a:p>
        </p:txBody>
      </p:sp>
      <p:sp>
        <p:nvSpPr>
          <p:cNvPr id="612411" name="Rectangle 59">
            <a:extLst>
              <a:ext uri="{FF2B5EF4-FFF2-40B4-BE49-F238E27FC236}">
                <a16:creationId xmlns:a16="http://schemas.microsoft.com/office/drawing/2014/main" id="{435FE97B-CC9B-FB49-B8B0-FB9194CB519C}"/>
              </a:ext>
            </a:extLst>
          </p:cNvPr>
          <p:cNvSpPr>
            <a:spLocks noChangeArrowheads="1"/>
          </p:cNvSpPr>
          <p:nvPr/>
        </p:nvSpPr>
        <p:spPr bwMode="auto">
          <a:xfrm rot="17945350">
            <a:off x="6196807" y="1226343"/>
            <a:ext cx="2032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chemeClr val="tx1"/>
                </a:solidFill>
                <a:latin typeface="Arial" panose="020B0604020202020204" pitchFamily="34" charset="0"/>
              </a:rPr>
              <a:t>PENGHAKIMAN TAHTA PUTIH</a:t>
            </a:r>
          </a:p>
        </p:txBody>
      </p:sp>
      <p:sp>
        <p:nvSpPr>
          <p:cNvPr id="612412" name="Rectangle 60">
            <a:extLst>
              <a:ext uri="{FF2B5EF4-FFF2-40B4-BE49-F238E27FC236}">
                <a16:creationId xmlns:a16="http://schemas.microsoft.com/office/drawing/2014/main" id="{EE777ED9-7C7E-1349-A027-FAEB14ACF170}"/>
              </a:ext>
            </a:extLst>
          </p:cNvPr>
          <p:cNvSpPr>
            <a:spLocks noChangeArrowheads="1"/>
          </p:cNvSpPr>
          <p:nvPr/>
        </p:nvSpPr>
        <p:spPr bwMode="auto">
          <a:xfrm rot="17945350">
            <a:off x="6584950" y="1174750"/>
            <a:ext cx="2147888" cy="1349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latin typeface="Arial" panose="020B0604020202020204" pitchFamily="34" charset="0"/>
              </a:rPr>
              <a:t>LANGIT BARU DAN BUMI BARU</a:t>
            </a:r>
          </a:p>
        </p:txBody>
      </p:sp>
      <p:grpSp>
        <p:nvGrpSpPr>
          <p:cNvPr id="612413" name="Group 61">
            <a:extLst>
              <a:ext uri="{FF2B5EF4-FFF2-40B4-BE49-F238E27FC236}">
                <a16:creationId xmlns:a16="http://schemas.microsoft.com/office/drawing/2014/main" id="{B87B89C3-3F94-0443-AEB9-B81FAEB1C9F4}"/>
              </a:ext>
            </a:extLst>
          </p:cNvPr>
          <p:cNvGrpSpPr>
            <a:grpSpLocks/>
          </p:cNvGrpSpPr>
          <p:nvPr/>
        </p:nvGrpSpPr>
        <p:grpSpPr bwMode="auto">
          <a:xfrm>
            <a:off x="5575300" y="3186113"/>
            <a:ext cx="1795463" cy="1658937"/>
            <a:chOff x="3512" y="2007"/>
            <a:chExt cx="1131" cy="1045"/>
          </a:xfrm>
        </p:grpSpPr>
        <p:sp>
          <p:nvSpPr>
            <p:cNvPr id="612414" name="AutoShape 62">
              <a:extLst>
                <a:ext uri="{FF2B5EF4-FFF2-40B4-BE49-F238E27FC236}">
                  <a16:creationId xmlns:a16="http://schemas.microsoft.com/office/drawing/2014/main" id="{BCD8905C-D3EF-7446-B2E5-D5E5AE7A00EB}"/>
                </a:ext>
              </a:extLst>
            </p:cNvPr>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dist="135003" dir="13271156" algn="ctr" rotWithShape="0">
                <a:schemeClr val="bg2"/>
              </a:outerShdw>
            </a:effectLst>
          </p:spPr>
          <p:txBody>
            <a:bodyPr wrap="none" anchor="ctr"/>
            <a:lstStyle/>
            <a:p>
              <a:endParaRPr lang="en-US"/>
            </a:p>
          </p:txBody>
        </p:sp>
        <p:sp>
          <p:nvSpPr>
            <p:cNvPr id="612415" name="Text Box 63">
              <a:extLst>
                <a:ext uri="{FF2B5EF4-FFF2-40B4-BE49-F238E27FC236}">
                  <a16:creationId xmlns:a16="http://schemas.microsoft.com/office/drawing/2014/main" id="{1E490719-65D5-D046-9709-89282D934728}"/>
                </a:ext>
              </a:extLst>
            </p:cNvPr>
            <p:cNvSpPr txBox="1">
              <a:spLocks noChangeArrowheads="1"/>
            </p:cNvSpPr>
            <p:nvPr/>
          </p:nvSpPr>
          <p:spPr bwMode="auto">
            <a:xfrm>
              <a:off x="3637" y="2152"/>
              <a:ext cx="878" cy="518"/>
            </a:xfrm>
            <a:prstGeom prst="rect">
              <a:avLst/>
            </a:prstGeom>
            <a:noFill/>
            <a:ln>
              <a:noFill/>
            </a:ln>
            <a:effectLst>
              <a:outerShdw dist="63500" dir="2212194" algn="ctr" rotWithShape="0">
                <a:srgbClr val="0A0A0A"/>
              </a:outerShdw>
            </a:effectLst>
            <a:extLst>
              <a:ext uri="{909E8E84-426E-40DD-AFC4-6F175D3DCCD1}">
                <a14:hiddenFill xmlns:a14="http://schemas.microsoft.com/office/drawing/2010/main">
                  <a:gradFill rotWithShape="0">
                    <a:gsLst>
                      <a:gs pos="0">
                        <a:srgbClr val="EE0B1B">
                          <a:gamma/>
                          <a:shade val="0"/>
                          <a:invGamma/>
                        </a:srgbClr>
                      </a:gs>
                      <a:gs pos="50000">
                        <a:srgbClr val="EE0B1B"/>
                      </a:gs>
                      <a:gs pos="100000">
                        <a:srgbClr val="EE0B1B">
                          <a:gamma/>
                          <a:shade val="0"/>
                          <a:invGamma/>
                        </a:srgb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1"/>
                  </a:solidFill>
                  <a:latin typeface="Arial" panose="020B0604020202020204" pitchFamily="34" charset="0"/>
                </a:rPr>
                <a:t>AKHIR JAMAN</a:t>
              </a:r>
              <a:endParaRPr lang="en-US" altLang="en-US" sz="2800">
                <a:solidFill>
                  <a:schemeClr val="tx1"/>
                </a:solidFill>
                <a:latin typeface="Arial" panose="020B0604020202020204" pitchFamily="34" charset="0"/>
              </a:endParaRPr>
            </a:p>
          </p:txBody>
        </p:sp>
      </p:grpSp>
      <p:sp>
        <p:nvSpPr>
          <p:cNvPr id="612416" name="Text Box 64">
            <a:extLst>
              <a:ext uri="{FF2B5EF4-FFF2-40B4-BE49-F238E27FC236}">
                <a16:creationId xmlns:a16="http://schemas.microsoft.com/office/drawing/2014/main" id="{2367CFE5-D233-6045-8AEC-59D88072DC14}"/>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12417" name="Rectangle 65">
            <a:extLst>
              <a:ext uri="{FF2B5EF4-FFF2-40B4-BE49-F238E27FC236}">
                <a16:creationId xmlns:a16="http://schemas.microsoft.com/office/drawing/2014/main" id="{7F871B92-672C-6D4B-976F-F6435BCDEDB9}"/>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12418" name="Rectangle 66">
            <a:extLst>
              <a:ext uri="{FF2B5EF4-FFF2-40B4-BE49-F238E27FC236}">
                <a16:creationId xmlns:a16="http://schemas.microsoft.com/office/drawing/2014/main" id="{CBEAF5B6-8CFE-7F45-BD9C-5BB0A8BBD321}"/>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84</a:t>
            </a:r>
          </a:p>
        </p:txBody>
      </p:sp>
      <p:sp>
        <p:nvSpPr>
          <p:cNvPr id="612419" name="Text Box 67">
            <a:extLst>
              <a:ext uri="{FF2B5EF4-FFF2-40B4-BE49-F238E27FC236}">
                <a16:creationId xmlns:a16="http://schemas.microsoft.com/office/drawing/2014/main" id="{0AEA67C8-2157-C64F-BB52-ACD6EE2D559B}"/>
              </a:ext>
            </a:extLst>
          </p:cNvPr>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5</a:t>
            </a:r>
          </a:p>
        </p:txBody>
      </p:sp>
      <p:grpSp>
        <p:nvGrpSpPr>
          <p:cNvPr id="612420" name="Group 68">
            <a:extLst>
              <a:ext uri="{FF2B5EF4-FFF2-40B4-BE49-F238E27FC236}">
                <a16:creationId xmlns:a16="http://schemas.microsoft.com/office/drawing/2014/main" id="{EFB40838-6977-0F4A-A05D-3AC579E412A2}"/>
              </a:ext>
            </a:extLst>
          </p:cNvPr>
          <p:cNvGrpSpPr>
            <a:grpSpLocks/>
          </p:cNvGrpSpPr>
          <p:nvPr/>
        </p:nvGrpSpPr>
        <p:grpSpPr bwMode="auto">
          <a:xfrm>
            <a:off x="1885950" y="92075"/>
            <a:ext cx="3810000" cy="2328863"/>
            <a:chOff x="1188" y="58"/>
            <a:chExt cx="2400" cy="1467"/>
          </a:xfrm>
        </p:grpSpPr>
        <p:sp>
          <p:nvSpPr>
            <p:cNvPr id="612421" name="Text Box 69">
              <a:extLst>
                <a:ext uri="{FF2B5EF4-FFF2-40B4-BE49-F238E27FC236}">
                  <a16:creationId xmlns:a16="http://schemas.microsoft.com/office/drawing/2014/main" id="{C75C9B03-9F96-0C48-B845-2360DB5F56AD}"/>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12422" name="Group 70">
              <a:extLst>
                <a:ext uri="{FF2B5EF4-FFF2-40B4-BE49-F238E27FC236}">
                  <a16:creationId xmlns:a16="http://schemas.microsoft.com/office/drawing/2014/main" id="{6AED87BB-E8E4-7241-AEDD-5DFD8F19D7AB}"/>
                </a:ext>
              </a:extLst>
            </p:cNvPr>
            <p:cNvGrpSpPr>
              <a:grpSpLocks/>
            </p:cNvGrpSpPr>
            <p:nvPr/>
          </p:nvGrpSpPr>
          <p:grpSpPr bwMode="auto">
            <a:xfrm>
              <a:off x="1686" y="824"/>
              <a:ext cx="1131" cy="355"/>
              <a:chOff x="1686" y="824"/>
              <a:chExt cx="1131" cy="355"/>
            </a:xfrm>
          </p:grpSpPr>
          <p:sp>
            <p:nvSpPr>
              <p:cNvPr id="612423" name="Rectangle 71">
                <a:extLst>
                  <a:ext uri="{FF2B5EF4-FFF2-40B4-BE49-F238E27FC236}">
                    <a16:creationId xmlns:a16="http://schemas.microsoft.com/office/drawing/2014/main" id="{D8424302-3E8A-6248-84B5-C8CD3A4711E0}"/>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12424" name="Rectangle 72">
                <a:extLst>
                  <a:ext uri="{FF2B5EF4-FFF2-40B4-BE49-F238E27FC236}">
                    <a16:creationId xmlns:a16="http://schemas.microsoft.com/office/drawing/2014/main" id="{5CD70090-5DCC-9D4C-8ADB-437D0DB45E8C}"/>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12425" name="Group 73">
              <a:extLst>
                <a:ext uri="{FF2B5EF4-FFF2-40B4-BE49-F238E27FC236}">
                  <a16:creationId xmlns:a16="http://schemas.microsoft.com/office/drawing/2014/main" id="{7E5A5FD7-2D2C-284F-84A5-FAAE882AF63D}"/>
                </a:ext>
              </a:extLst>
            </p:cNvPr>
            <p:cNvGrpSpPr>
              <a:grpSpLocks/>
            </p:cNvGrpSpPr>
            <p:nvPr/>
          </p:nvGrpSpPr>
          <p:grpSpPr bwMode="auto">
            <a:xfrm>
              <a:off x="1188" y="1175"/>
              <a:ext cx="1964" cy="249"/>
              <a:chOff x="1188" y="1175"/>
              <a:chExt cx="1964" cy="249"/>
            </a:xfrm>
          </p:grpSpPr>
          <p:grpSp>
            <p:nvGrpSpPr>
              <p:cNvPr id="612426" name="Group 74">
                <a:extLst>
                  <a:ext uri="{FF2B5EF4-FFF2-40B4-BE49-F238E27FC236}">
                    <a16:creationId xmlns:a16="http://schemas.microsoft.com/office/drawing/2014/main" id="{E58BC83C-58EE-0941-BDD9-A0EF83E9DE78}"/>
                  </a:ext>
                </a:extLst>
              </p:cNvPr>
              <p:cNvGrpSpPr>
                <a:grpSpLocks/>
              </p:cNvGrpSpPr>
              <p:nvPr/>
            </p:nvGrpSpPr>
            <p:grpSpPr bwMode="auto">
              <a:xfrm>
                <a:off x="1188" y="1175"/>
                <a:ext cx="1721" cy="248"/>
                <a:chOff x="1188" y="1175"/>
                <a:chExt cx="1721" cy="248"/>
              </a:xfrm>
            </p:grpSpPr>
            <p:sp>
              <p:nvSpPr>
                <p:cNvPr id="612427" name="Rectangle 75">
                  <a:extLst>
                    <a:ext uri="{FF2B5EF4-FFF2-40B4-BE49-F238E27FC236}">
                      <a16:creationId xmlns:a16="http://schemas.microsoft.com/office/drawing/2014/main" id="{6D0140FD-12D4-394B-968E-9DF0B5747DA6}"/>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12428" name="Rectangle 76">
                  <a:extLst>
                    <a:ext uri="{FF2B5EF4-FFF2-40B4-BE49-F238E27FC236}">
                      <a16:creationId xmlns:a16="http://schemas.microsoft.com/office/drawing/2014/main" id="{631B1C79-2240-6845-9549-30E0291149E9}"/>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12429" name="Rectangle 77">
                  <a:extLst>
                    <a:ext uri="{FF2B5EF4-FFF2-40B4-BE49-F238E27FC236}">
                      <a16:creationId xmlns:a16="http://schemas.microsoft.com/office/drawing/2014/main" id="{9F0C730F-7EFE-F242-861C-062C68910DBB}"/>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2430" name="Rectangle 78">
                  <a:extLst>
                    <a:ext uri="{FF2B5EF4-FFF2-40B4-BE49-F238E27FC236}">
                      <a16:creationId xmlns:a16="http://schemas.microsoft.com/office/drawing/2014/main" id="{15787EF8-F77F-9C49-9713-ABF410A099DE}"/>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12431" name="Rectangle 79">
                  <a:extLst>
                    <a:ext uri="{FF2B5EF4-FFF2-40B4-BE49-F238E27FC236}">
                      <a16:creationId xmlns:a16="http://schemas.microsoft.com/office/drawing/2014/main" id="{71568967-BFD7-0D49-8E64-514A57D593D9}"/>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2432" name="Rectangle 80">
                  <a:extLst>
                    <a:ext uri="{FF2B5EF4-FFF2-40B4-BE49-F238E27FC236}">
                      <a16:creationId xmlns:a16="http://schemas.microsoft.com/office/drawing/2014/main" id="{15CBCDB6-EC97-9140-BF33-74D923593E6D}"/>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12433" name="Rectangle 81">
                  <a:extLst>
                    <a:ext uri="{FF2B5EF4-FFF2-40B4-BE49-F238E27FC236}">
                      <a16:creationId xmlns:a16="http://schemas.microsoft.com/office/drawing/2014/main" id="{402040F8-2900-D64A-9A8A-C81F2FBFBD13}"/>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12434" name="Rectangle 82">
                  <a:extLst>
                    <a:ext uri="{FF2B5EF4-FFF2-40B4-BE49-F238E27FC236}">
                      <a16:creationId xmlns:a16="http://schemas.microsoft.com/office/drawing/2014/main" id="{545C20BF-14F9-5C40-9B96-3B7F061FCEFC}"/>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12435" name="Rectangle 83">
                <a:extLst>
                  <a:ext uri="{FF2B5EF4-FFF2-40B4-BE49-F238E27FC236}">
                    <a16:creationId xmlns:a16="http://schemas.microsoft.com/office/drawing/2014/main" id="{7E6322CA-08D7-F343-8E54-66F4A792176C}"/>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12436" name="Group 84">
              <a:extLst>
                <a:ext uri="{FF2B5EF4-FFF2-40B4-BE49-F238E27FC236}">
                  <a16:creationId xmlns:a16="http://schemas.microsoft.com/office/drawing/2014/main" id="{CE0769AB-6720-C546-879B-2E57F8C3758A}"/>
                </a:ext>
              </a:extLst>
            </p:cNvPr>
            <p:cNvGrpSpPr>
              <a:grpSpLocks/>
            </p:cNvGrpSpPr>
            <p:nvPr/>
          </p:nvGrpSpPr>
          <p:grpSpPr bwMode="auto">
            <a:xfrm>
              <a:off x="2033" y="58"/>
              <a:ext cx="455" cy="718"/>
              <a:chOff x="2137" y="346"/>
              <a:chExt cx="455" cy="718"/>
            </a:xfrm>
          </p:grpSpPr>
          <p:grpSp>
            <p:nvGrpSpPr>
              <p:cNvPr id="612437" name="Group 85">
                <a:extLst>
                  <a:ext uri="{FF2B5EF4-FFF2-40B4-BE49-F238E27FC236}">
                    <a16:creationId xmlns:a16="http://schemas.microsoft.com/office/drawing/2014/main" id="{9D896951-A54D-9241-92A3-BF2DD4D2827A}"/>
                  </a:ext>
                </a:extLst>
              </p:cNvPr>
              <p:cNvGrpSpPr>
                <a:grpSpLocks/>
              </p:cNvGrpSpPr>
              <p:nvPr/>
            </p:nvGrpSpPr>
            <p:grpSpPr bwMode="auto">
              <a:xfrm>
                <a:off x="2137" y="346"/>
                <a:ext cx="455" cy="718"/>
                <a:chOff x="1814" y="109"/>
                <a:chExt cx="455" cy="718"/>
              </a:xfrm>
            </p:grpSpPr>
            <p:sp>
              <p:nvSpPr>
                <p:cNvPr id="612438" name="Text Box 86">
                  <a:extLst>
                    <a:ext uri="{FF2B5EF4-FFF2-40B4-BE49-F238E27FC236}">
                      <a16:creationId xmlns:a16="http://schemas.microsoft.com/office/drawing/2014/main" id="{8B7E31A0-D9B1-CC40-8851-29F140BA0BA1}"/>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12439" name="Line 87">
                  <a:extLst>
                    <a:ext uri="{FF2B5EF4-FFF2-40B4-BE49-F238E27FC236}">
                      <a16:creationId xmlns:a16="http://schemas.microsoft.com/office/drawing/2014/main" id="{0223032F-662D-7247-8A0C-CF7B72705FAD}"/>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12440" name="Line 88">
                <a:extLst>
                  <a:ext uri="{FF2B5EF4-FFF2-40B4-BE49-F238E27FC236}">
                    <a16:creationId xmlns:a16="http://schemas.microsoft.com/office/drawing/2014/main" id="{A82C2433-0AE7-B541-B5F7-3A031C5E9823}"/>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12441" name="Group 89">
              <a:extLst>
                <a:ext uri="{FF2B5EF4-FFF2-40B4-BE49-F238E27FC236}">
                  <a16:creationId xmlns:a16="http://schemas.microsoft.com/office/drawing/2014/main" id="{20BD35BB-8B35-C44F-9565-F2AEC67A1942}"/>
                </a:ext>
              </a:extLst>
            </p:cNvPr>
            <p:cNvGrpSpPr>
              <a:grpSpLocks/>
            </p:cNvGrpSpPr>
            <p:nvPr/>
          </p:nvGrpSpPr>
          <p:grpSpPr bwMode="auto">
            <a:xfrm>
              <a:off x="1639" y="578"/>
              <a:ext cx="1275" cy="365"/>
              <a:chOff x="1639" y="554"/>
              <a:chExt cx="1275" cy="365"/>
            </a:xfrm>
          </p:grpSpPr>
          <p:sp>
            <p:nvSpPr>
              <p:cNvPr id="612442" name="Text Box 90">
                <a:extLst>
                  <a:ext uri="{FF2B5EF4-FFF2-40B4-BE49-F238E27FC236}">
                    <a16:creationId xmlns:a16="http://schemas.microsoft.com/office/drawing/2014/main" id="{2E104131-482C-F142-8369-12DAA7720382}"/>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12443" name="Line 91">
                <a:extLst>
                  <a:ext uri="{FF2B5EF4-FFF2-40B4-BE49-F238E27FC236}">
                    <a16:creationId xmlns:a16="http://schemas.microsoft.com/office/drawing/2014/main" id="{4CBA310F-7188-FF4E-B9E4-0AEEAA90C6E9}"/>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12444" name="Group 92">
            <a:extLst>
              <a:ext uri="{FF2B5EF4-FFF2-40B4-BE49-F238E27FC236}">
                <a16:creationId xmlns:a16="http://schemas.microsoft.com/office/drawing/2014/main" id="{1E75F2A9-2424-A247-A444-F5846663A5EE}"/>
              </a:ext>
            </a:extLst>
          </p:cNvPr>
          <p:cNvGrpSpPr>
            <a:grpSpLocks/>
          </p:cNvGrpSpPr>
          <p:nvPr/>
        </p:nvGrpSpPr>
        <p:grpSpPr bwMode="auto">
          <a:xfrm>
            <a:off x="1949450" y="2236788"/>
            <a:ext cx="5273675" cy="3898900"/>
            <a:chOff x="1228" y="1409"/>
            <a:chExt cx="3322" cy="2456"/>
          </a:xfrm>
        </p:grpSpPr>
        <p:grpSp>
          <p:nvGrpSpPr>
            <p:cNvPr id="612445" name="Group 93">
              <a:extLst>
                <a:ext uri="{FF2B5EF4-FFF2-40B4-BE49-F238E27FC236}">
                  <a16:creationId xmlns:a16="http://schemas.microsoft.com/office/drawing/2014/main" id="{F85DA69D-9489-B542-8DCF-F04009FAC4CF}"/>
                </a:ext>
              </a:extLst>
            </p:cNvPr>
            <p:cNvGrpSpPr>
              <a:grpSpLocks/>
            </p:cNvGrpSpPr>
            <p:nvPr/>
          </p:nvGrpSpPr>
          <p:grpSpPr bwMode="auto">
            <a:xfrm>
              <a:off x="1228" y="1409"/>
              <a:ext cx="3303" cy="119"/>
              <a:chOff x="1206" y="1392"/>
              <a:chExt cx="3303" cy="119"/>
            </a:xfrm>
          </p:grpSpPr>
          <p:sp>
            <p:nvSpPr>
              <p:cNvPr id="612446" name="AutoShape 94" descr="Cork">
                <a:extLst>
                  <a:ext uri="{FF2B5EF4-FFF2-40B4-BE49-F238E27FC236}">
                    <a16:creationId xmlns:a16="http://schemas.microsoft.com/office/drawing/2014/main" id="{7BB5AC81-84E7-E74F-B4F7-A9C4B2BE5CD5}"/>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2447" name="AutoShape 95" descr="Cork">
                <a:extLst>
                  <a:ext uri="{FF2B5EF4-FFF2-40B4-BE49-F238E27FC236}">
                    <a16:creationId xmlns:a16="http://schemas.microsoft.com/office/drawing/2014/main" id="{996249C4-88DA-2944-AAA4-8499D5A5721A}"/>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2448" name="AutoShape 96" descr="Cork">
                <a:extLst>
                  <a:ext uri="{FF2B5EF4-FFF2-40B4-BE49-F238E27FC236}">
                    <a16:creationId xmlns:a16="http://schemas.microsoft.com/office/drawing/2014/main" id="{5590AC7D-D1F8-3B47-B019-C8D9973297FB}"/>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2449" name="AutoShape 97" descr="Cork">
                <a:extLst>
                  <a:ext uri="{FF2B5EF4-FFF2-40B4-BE49-F238E27FC236}">
                    <a16:creationId xmlns:a16="http://schemas.microsoft.com/office/drawing/2014/main" id="{B6032947-9DC7-C94F-BB4E-5BC0D5B8C073}"/>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2450" name="AutoShape 98" descr="Cork">
                <a:extLst>
                  <a:ext uri="{FF2B5EF4-FFF2-40B4-BE49-F238E27FC236}">
                    <a16:creationId xmlns:a16="http://schemas.microsoft.com/office/drawing/2014/main" id="{44638273-E643-9F4D-A27A-415C52507EA3}"/>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2451" name="AutoShape 99" descr="Cork">
                <a:extLst>
                  <a:ext uri="{FF2B5EF4-FFF2-40B4-BE49-F238E27FC236}">
                    <a16:creationId xmlns:a16="http://schemas.microsoft.com/office/drawing/2014/main" id="{CECCC91F-2E7B-1E4B-A649-EA61B76097D8}"/>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2452" name="AutoShape 100" descr="Cork">
                <a:extLst>
                  <a:ext uri="{FF2B5EF4-FFF2-40B4-BE49-F238E27FC236}">
                    <a16:creationId xmlns:a16="http://schemas.microsoft.com/office/drawing/2014/main" id="{BA241ACF-1633-2642-8B58-BAB2486C8614}"/>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2453" name="AutoShape 101" descr="Cork">
                <a:extLst>
                  <a:ext uri="{FF2B5EF4-FFF2-40B4-BE49-F238E27FC236}">
                    <a16:creationId xmlns:a16="http://schemas.microsoft.com/office/drawing/2014/main" id="{8DF995FE-9945-7640-B18D-3DA382D45CDD}"/>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2454" name="AutoShape 102" descr="Cork">
                <a:extLst>
                  <a:ext uri="{FF2B5EF4-FFF2-40B4-BE49-F238E27FC236}">
                    <a16:creationId xmlns:a16="http://schemas.microsoft.com/office/drawing/2014/main" id="{A9EC8277-9125-A746-B560-EAE26B4E8697}"/>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2455" name="AutoShape 103" descr="Cork">
                <a:extLst>
                  <a:ext uri="{FF2B5EF4-FFF2-40B4-BE49-F238E27FC236}">
                    <a16:creationId xmlns:a16="http://schemas.microsoft.com/office/drawing/2014/main" id="{D6A5B05A-244E-164A-99AA-BFE7FFD77A5A}"/>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2456" name="AutoShape 104" descr="Cork">
                <a:extLst>
                  <a:ext uri="{FF2B5EF4-FFF2-40B4-BE49-F238E27FC236}">
                    <a16:creationId xmlns:a16="http://schemas.microsoft.com/office/drawing/2014/main" id="{9562B834-73B9-1A48-A5B6-8FACB3995DE9}"/>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2457" name="AutoShape 105" descr="Cork">
                <a:extLst>
                  <a:ext uri="{FF2B5EF4-FFF2-40B4-BE49-F238E27FC236}">
                    <a16:creationId xmlns:a16="http://schemas.microsoft.com/office/drawing/2014/main" id="{EF114249-4C46-CC45-B4D9-F7E3A097957E}"/>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2458" name="AutoShape 106" descr="Cork">
                <a:extLst>
                  <a:ext uri="{FF2B5EF4-FFF2-40B4-BE49-F238E27FC236}">
                    <a16:creationId xmlns:a16="http://schemas.microsoft.com/office/drawing/2014/main" id="{6A6D22CB-AD7F-4D49-BDE8-F723A16FD965}"/>
                  </a:ext>
                </a:extLst>
              </p:cNvPr>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2459" name="AutoShape 107" descr="Cork">
                <a:extLst>
                  <a:ext uri="{FF2B5EF4-FFF2-40B4-BE49-F238E27FC236}">
                    <a16:creationId xmlns:a16="http://schemas.microsoft.com/office/drawing/2014/main" id="{91909A63-30CD-5C4D-8073-557317634454}"/>
                  </a:ext>
                </a:extLst>
              </p:cNvPr>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2460" name="AutoShape 108" descr="Cork">
                <a:extLst>
                  <a:ext uri="{FF2B5EF4-FFF2-40B4-BE49-F238E27FC236}">
                    <a16:creationId xmlns:a16="http://schemas.microsoft.com/office/drawing/2014/main" id="{9AE7215D-BC49-224A-A5ED-25F876A81039}"/>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12461" name="Group 109">
              <a:extLst>
                <a:ext uri="{FF2B5EF4-FFF2-40B4-BE49-F238E27FC236}">
                  <a16:creationId xmlns:a16="http://schemas.microsoft.com/office/drawing/2014/main" id="{3576BD11-2C4B-FF47-846B-0DB5FA8A8435}"/>
                </a:ext>
              </a:extLst>
            </p:cNvPr>
            <p:cNvGrpSpPr>
              <a:grpSpLocks/>
            </p:cNvGrpSpPr>
            <p:nvPr/>
          </p:nvGrpSpPr>
          <p:grpSpPr bwMode="auto">
            <a:xfrm>
              <a:off x="1243" y="3761"/>
              <a:ext cx="3307" cy="104"/>
              <a:chOff x="1231" y="3769"/>
              <a:chExt cx="3307" cy="104"/>
            </a:xfrm>
          </p:grpSpPr>
          <p:sp>
            <p:nvSpPr>
              <p:cNvPr id="612462" name="AutoShape 110" descr="Cork">
                <a:extLst>
                  <a:ext uri="{FF2B5EF4-FFF2-40B4-BE49-F238E27FC236}">
                    <a16:creationId xmlns:a16="http://schemas.microsoft.com/office/drawing/2014/main" id="{A34F90A5-56F6-7F47-A0CD-8D91AF6E6D83}"/>
                  </a:ext>
                </a:extLst>
              </p:cNvPr>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63" name="AutoShape 111" descr="Cork">
                <a:extLst>
                  <a:ext uri="{FF2B5EF4-FFF2-40B4-BE49-F238E27FC236}">
                    <a16:creationId xmlns:a16="http://schemas.microsoft.com/office/drawing/2014/main" id="{E0941467-DAAE-B646-8878-1E0EEF2E5D40}"/>
                  </a:ext>
                </a:extLst>
              </p:cNvPr>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64" name="AutoShape 112" descr="Cork">
                <a:extLst>
                  <a:ext uri="{FF2B5EF4-FFF2-40B4-BE49-F238E27FC236}">
                    <a16:creationId xmlns:a16="http://schemas.microsoft.com/office/drawing/2014/main" id="{5CF2058D-07CF-CF49-A839-3666063EE802}"/>
                  </a:ext>
                </a:extLst>
              </p:cNvPr>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65" name="AutoShape 113" descr="Cork">
                <a:extLst>
                  <a:ext uri="{FF2B5EF4-FFF2-40B4-BE49-F238E27FC236}">
                    <a16:creationId xmlns:a16="http://schemas.microsoft.com/office/drawing/2014/main" id="{2F805D35-269F-2F40-8BB7-F2D2372FE9F6}"/>
                  </a:ext>
                </a:extLst>
              </p:cNvPr>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66" name="AutoShape 114" descr="Cork">
                <a:extLst>
                  <a:ext uri="{FF2B5EF4-FFF2-40B4-BE49-F238E27FC236}">
                    <a16:creationId xmlns:a16="http://schemas.microsoft.com/office/drawing/2014/main" id="{3B9049B6-5CDA-8342-8DC6-73DE657B9F75}"/>
                  </a:ext>
                </a:extLst>
              </p:cNvPr>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67" name="AutoShape 115" descr="Cork">
                <a:extLst>
                  <a:ext uri="{FF2B5EF4-FFF2-40B4-BE49-F238E27FC236}">
                    <a16:creationId xmlns:a16="http://schemas.microsoft.com/office/drawing/2014/main" id="{6F05FA54-0ABF-D248-B2BD-1B57B5D7873A}"/>
                  </a:ext>
                </a:extLst>
              </p:cNvPr>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68" name="AutoShape 116" descr="Cork">
                <a:extLst>
                  <a:ext uri="{FF2B5EF4-FFF2-40B4-BE49-F238E27FC236}">
                    <a16:creationId xmlns:a16="http://schemas.microsoft.com/office/drawing/2014/main" id="{1FCFACD8-2E9E-9742-9F6E-E8B9E362762A}"/>
                  </a:ext>
                </a:extLst>
              </p:cNvPr>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69" name="AutoShape 117" descr="Cork">
                <a:extLst>
                  <a:ext uri="{FF2B5EF4-FFF2-40B4-BE49-F238E27FC236}">
                    <a16:creationId xmlns:a16="http://schemas.microsoft.com/office/drawing/2014/main" id="{66F70874-FEF2-8D4F-9014-0C2CF86395A8}"/>
                  </a:ext>
                </a:extLst>
              </p:cNvPr>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70" name="AutoShape 118" descr="Cork">
                <a:extLst>
                  <a:ext uri="{FF2B5EF4-FFF2-40B4-BE49-F238E27FC236}">
                    <a16:creationId xmlns:a16="http://schemas.microsoft.com/office/drawing/2014/main" id="{D6655A96-B251-1547-9288-461E8DF66848}"/>
                  </a:ext>
                </a:extLst>
              </p:cNvPr>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71" name="AutoShape 119" descr="Cork">
                <a:extLst>
                  <a:ext uri="{FF2B5EF4-FFF2-40B4-BE49-F238E27FC236}">
                    <a16:creationId xmlns:a16="http://schemas.microsoft.com/office/drawing/2014/main" id="{8D80E28A-739D-774E-8507-4B0083E40D19}"/>
                  </a:ext>
                </a:extLst>
              </p:cNvPr>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72" name="AutoShape 120" descr="Cork">
                <a:extLst>
                  <a:ext uri="{FF2B5EF4-FFF2-40B4-BE49-F238E27FC236}">
                    <a16:creationId xmlns:a16="http://schemas.microsoft.com/office/drawing/2014/main" id="{F3EE17FB-3628-2348-9DE1-21E784A50C01}"/>
                  </a:ext>
                </a:extLst>
              </p:cNvPr>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73" name="AutoShape 121" descr="Cork">
                <a:extLst>
                  <a:ext uri="{FF2B5EF4-FFF2-40B4-BE49-F238E27FC236}">
                    <a16:creationId xmlns:a16="http://schemas.microsoft.com/office/drawing/2014/main" id="{91B44A84-FA3C-0149-9749-9301C1E58D9A}"/>
                  </a:ext>
                </a:extLst>
              </p:cNvPr>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74" name="AutoShape 122" descr="Cork">
                <a:extLst>
                  <a:ext uri="{FF2B5EF4-FFF2-40B4-BE49-F238E27FC236}">
                    <a16:creationId xmlns:a16="http://schemas.microsoft.com/office/drawing/2014/main" id="{DC62FAA3-7E7C-CE41-84DA-C675FB77CEA0}"/>
                  </a:ext>
                </a:extLst>
              </p:cNvPr>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75" name="AutoShape 123" descr="Cork">
                <a:extLst>
                  <a:ext uri="{FF2B5EF4-FFF2-40B4-BE49-F238E27FC236}">
                    <a16:creationId xmlns:a16="http://schemas.microsoft.com/office/drawing/2014/main" id="{7C1B3FC7-8100-B74E-97B4-40FFB30BB1BE}"/>
                  </a:ext>
                </a:extLst>
              </p:cNvPr>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2476" name="AutoShape 124" descr="Cork">
                <a:extLst>
                  <a:ext uri="{FF2B5EF4-FFF2-40B4-BE49-F238E27FC236}">
                    <a16:creationId xmlns:a16="http://schemas.microsoft.com/office/drawing/2014/main" id="{433A9E56-858D-7647-8D13-B9F2001D61D8}"/>
                  </a:ext>
                </a:extLst>
              </p:cNvPr>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12477" name="Rectangle 125">
            <a:extLst>
              <a:ext uri="{FF2B5EF4-FFF2-40B4-BE49-F238E27FC236}">
                <a16:creationId xmlns:a16="http://schemas.microsoft.com/office/drawing/2014/main" id="{68ED83C6-B9DF-494B-96E4-5C3722DA2526}"/>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12478" name="Rectangle 126">
            <a:extLst>
              <a:ext uri="{FF2B5EF4-FFF2-40B4-BE49-F238E27FC236}">
                <a16:creationId xmlns:a16="http://schemas.microsoft.com/office/drawing/2014/main" id="{EB5E93F1-B099-9744-8987-3A71BB78CED0}"/>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12413"/>
                                        </p:tgtEl>
                                        <p:attrNameLst>
                                          <p:attrName>style.visibility</p:attrName>
                                        </p:attrNameLst>
                                      </p:cBhvr>
                                      <p:to>
                                        <p:strVal val="visible"/>
                                      </p:to>
                                    </p:set>
                                    <p:anim calcmode="lin" valueType="num">
                                      <p:cBhvr additive="base">
                                        <p:cTn id="7" dur="500" fill="hold"/>
                                        <p:tgtEl>
                                          <p:spTgt spid="612413"/>
                                        </p:tgtEl>
                                        <p:attrNameLst>
                                          <p:attrName>ppt_x</p:attrName>
                                        </p:attrNameLst>
                                      </p:cBhvr>
                                      <p:tavLst>
                                        <p:tav tm="0">
                                          <p:val>
                                            <p:strVal val="1+#ppt_w/2"/>
                                          </p:val>
                                        </p:tav>
                                        <p:tav tm="100000">
                                          <p:val>
                                            <p:strVal val="#ppt_x"/>
                                          </p:val>
                                        </p:tav>
                                      </p:tavLst>
                                    </p:anim>
                                    <p:anim calcmode="lin" valueType="num">
                                      <p:cBhvr additive="base">
                                        <p:cTn id="8" dur="500" fill="hold"/>
                                        <p:tgtEl>
                                          <p:spTgt spid="612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12408"/>
                                        </p:tgtEl>
                                        <p:attrNameLst>
                                          <p:attrName>style.visibility</p:attrName>
                                        </p:attrNameLst>
                                      </p:cBhvr>
                                      <p:to>
                                        <p:strVal val="visible"/>
                                      </p:to>
                                    </p:set>
                                    <p:anim calcmode="lin" valueType="num">
                                      <p:cBhvr additive="base">
                                        <p:cTn id="13" dur="500" fill="hold"/>
                                        <p:tgtEl>
                                          <p:spTgt spid="612408"/>
                                        </p:tgtEl>
                                        <p:attrNameLst>
                                          <p:attrName>ppt_x</p:attrName>
                                        </p:attrNameLst>
                                      </p:cBhvr>
                                      <p:tavLst>
                                        <p:tav tm="0">
                                          <p:val>
                                            <p:strVal val="#ppt_x"/>
                                          </p:val>
                                        </p:tav>
                                        <p:tav tm="100000">
                                          <p:val>
                                            <p:strVal val="#ppt_x"/>
                                          </p:val>
                                        </p:tav>
                                      </p:tavLst>
                                    </p:anim>
                                    <p:anim calcmode="lin" valueType="num">
                                      <p:cBhvr additive="base">
                                        <p:cTn id="14" dur="500" fill="hold"/>
                                        <p:tgtEl>
                                          <p:spTgt spid="61240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12409"/>
                                        </p:tgtEl>
                                        <p:attrNameLst>
                                          <p:attrName>style.visibility</p:attrName>
                                        </p:attrNameLst>
                                      </p:cBhvr>
                                      <p:to>
                                        <p:strVal val="visible"/>
                                      </p:to>
                                    </p:set>
                                    <p:anim calcmode="lin" valueType="num">
                                      <p:cBhvr additive="base">
                                        <p:cTn id="19" dur="500" fill="hold"/>
                                        <p:tgtEl>
                                          <p:spTgt spid="612409"/>
                                        </p:tgtEl>
                                        <p:attrNameLst>
                                          <p:attrName>ppt_x</p:attrName>
                                        </p:attrNameLst>
                                      </p:cBhvr>
                                      <p:tavLst>
                                        <p:tav tm="0">
                                          <p:val>
                                            <p:strVal val="#ppt_x"/>
                                          </p:val>
                                        </p:tav>
                                        <p:tav tm="100000">
                                          <p:val>
                                            <p:strVal val="#ppt_x"/>
                                          </p:val>
                                        </p:tav>
                                      </p:tavLst>
                                    </p:anim>
                                    <p:anim calcmode="lin" valueType="num">
                                      <p:cBhvr additive="base">
                                        <p:cTn id="20" dur="500" fill="hold"/>
                                        <p:tgtEl>
                                          <p:spTgt spid="61240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12410"/>
                                        </p:tgtEl>
                                        <p:attrNameLst>
                                          <p:attrName>style.visibility</p:attrName>
                                        </p:attrNameLst>
                                      </p:cBhvr>
                                      <p:to>
                                        <p:strVal val="visible"/>
                                      </p:to>
                                    </p:set>
                                    <p:anim calcmode="lin" valueType="num">
                                      <p:cBhvr additive="base">
                                        <p:cTn id="25" dur="500" fill="hold"/>
                                        <p:tgtEl>
                                          <p:spTgt spid="612410"/>
                                        </p:tgtEl>
                                        <p:attrNameLst>
                                          <p:attrName>ppt_x</p:attrName>
                                        </p:attrNameLst>
                                      </p:cBhvr>
                                      <p:tavLst>
                                        <p:tav tm="0">
                                          <p:val>
                                            <p:strVal val="#ppt_x"/>
                                          </p:val>
                                        </p:tav>
                                        <p:tav tm="100000">
                                          <p:val>
                                            <p:strVal val="#ppt_x"/>
                                          </p:val>
                                        </p:tav>
                                      </p:tavLst>
                                    </p:anim>
                                    <p:anim calcmode="lin" valueType="num">
                                      <p:cBhvr additive="base">
                                        <p:cTn id="26" dur="500" fill="hold"/>
                                        <p:tgtEl>
                                          <p:spTgt spid="612410"/>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12411"/>
                                        </p:tgtEl>
                                        <p:attrNameLst>
                                          <p:attrName>style.visibility</p:attrName>
                                        </p:attrNameLst>
                                      </p:cBhvr>
                                      <p:to>
                                        <p:strVal val="visible"/>
                                      </p:to>
                                    </p:set>
                                    <p:anim calcmode="lin" valueType="num">
                                      <p:cBhvr additive="base">
                                        <p:cTn id="31" dur="500" fill="hold"/>
                                        <p:tgtEl>
                                          <p:spTgt spid="612411"/>
                                        </p:tgtEl>
                                        <p:attrNameLst>
                                          <p:attrName>ppt_x</p:attrName>
                                        </p:attrNameLst>
                                      </p:cBhvr>
                                      <p:tavLst>
                                        <p:tav tm="0">
                                          <p:val>
                                            <p:strVal val="#ppt_x"/>
                                          </p:val>
                                        </p:tav>
                                        <p:tav tm="100000">
                                          <p:val>
                                            <p:strVal val="#ppt_x"/>
                                          </p:val>
                                        </p:tav>
                                      </p:tavLst>
                                    </p:anim>
                                    <p:anim calcmode="lin" valueType="num">
                                      <p:cBhvr additive="base">
                                        <p:cTn id="32" dur="500" fill="hold"/>
                                        <p:tgtEl>
                                          <p:spTgt spid="612411"/>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12412"/>
                                        </p:tgtEl>
                                        <p:attrNameLst>
                                          <p:attrName>style.visibility</p:attrName>
                                        </p:attrNameLst>
                                      </p:cBhvr>
                                      <p:to>
                                        <p:strVal val="visible"/>
                                      </p:to>
                                    </p:set>
                                    <p:anim calcmode="lin" valueType="num">
                                      <p:cBhvr additive="base">
                                        <p:cTn id="37" dur="500" fill="hold"/>
                                        <p:tgtEl>
                                          <p:spTgt spid="612412"/>
                                        </p:tgtEl>
                                        <p:attrNameLst>
                                          <p:attrName>ppt_x</p:attrName>
                                        </p:attrNameLst>
                                      </p:cBhvr>
                                      <p:tavLst>
                                        <p:tav tm="0">
                                          <p:val>
                                            <p:strVal val="#ppt_x"/>
                                          </p:val>
                                        </p:tav>
                                        <p:tav tm="100000">
                                          <p:val>
                                            <p:strVal val="#ppt_x"/>
                                          </p:val>
                                        </p:tav>
                                      </p:tavLst>
                                    </p:anim>
                                    <p:anim calcmode="lin" valueType="num">
                                      <p:cBhvr additive="base">
                                        <p:cTn id="38" dur="500" fill="hold"/>
                                        <p:tgtEl>
                                          <p:spTgt spid="6124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408" grpId="0" autoUpdateAnimBg="0"/>
      <p:bldP spid="612409" grpId="0" autoUpdateAnimBg="0"/>
      <p:bldP spid="612410" grpId="0" autoUpdateAnimBg="0"/>
      <p:bldP spid="612411" grpId="0" autoUpdateAnimBg="0"/>
      <p:bldP spid="612412"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8498" name="Rectangle 2" descr="Walnut">
            <a:extLst>
              <a:ext uri="{FF2B5EF4-FFF2-40B4-BE49-F238E27FC236}">
                <a16:creationId xmlns:a16="http://schemas.microsoft.com/office/drawing/2014/main" id="{EE38A2F6-4EDD-EA40-B1BC-54E328D1FA7E}"/>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99" name="Rectangle 3">
            <a:extLst>
              <a:ext uri="{FF2B5EF4-FFF2-40B4-BE49-F238E27FC236}">
                <a16:creationId xmlns:a16="http://schemas.microsoft.com/office/drawing/2014/main" id="{ECE63191-9976-EE4F-9B12-A563A9F3FFFD}"/>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18500" name="Rectangle 4">
            <a:extLst>
              <a:ext uri="{FF2B5EF4-FFF2-40B4-BE49-F238E27FC236}">
                <a16:creationId xmlns:a16="http://schemas.microsoft.com/office/drawing/2014/main" id="{F3B743EF-28F8-0A49-B419-906ABB69CF7B}"/>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18501" name="Rectangle 5" descr="Oak">
            <a:extLst>
              <a:ext uri="{FF2B5EF4-FFF2-40B4-BE49-F238E27FC236}">
                <a16:creationId xmlns:a16="http://schemas.microsoft.com/office/drawing/2014/main" id="{1C3B0EEB-C594-C44A-A38B-160A7BBF69A5}"/>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8502" name="Rectangle 6" descr="Oak">
            <a:extLst>
              <a:ext uri="{FF2B5EF4-FFF2-40B4-BE49-F238E27FC236}">
                <a16:creationId xmlns:a16="http://schemas.microsoft.com/office/drawing/2014/main" id="{0D08513E-BA8C-9943-AB9F-A3043EB49A0A}"/>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18503" name="Rectangle 7" descr="Oak">
            <a:extLst>
              <a:ext uri="{FF2B5EF4-FFF2-40B4-BE49-F238E27FC236}">
                <a16:creationId xmlns:a16="http://schemas.microsoft.com/office/drawing/2014/main" id="{B082F7C0-BBCC-BB4B-AF1B-A232C862CB6C}"/>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18504" name="Picture 8">
            <a:extLst>
              <a:ext uri="{FF2B5EF4-FFF2-40B4-BE49-F238E27FC236}">
                <a16:creationId xmlns:a16="http://schemas.microsoft.com/office/drawing/2014/main" id="{AD8A0C52-21BC-E941-9BB4-210FDDEDAE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18505" name="Rectangle 9" descr="Oak">
            <a:extLst>
              <a:ext uri="{FF2B5EF4-FFF2-40B4-BE49-F238E27FC236}">
                <a16:creationId xmlns:a16="http://schemas.microsoft.com/office/drawing/2014/main" id="{F9982A78-6002-2844-80D4-72D2B8052316}"/>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8506" name="Rectangle 10">
            <a:extLst>
              <a:ext uri="{FF2B5EF4-FFF2-40B4-BE49-F238E27FC236}">
                <a16:creationId xmlns:a16="http://schemas.microsoft.com/office/drawing/2014/main" id="{11FE6EC2-E66A-F248-9460-5B938013578B}"/>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18507" name="Rectangle 11">
            <a:extLst>
              <a:ext uri="{FF2B5EF4-FFF2-40B4-BE49-F238E27FC236}">
                <a16:creationId xmlns:a16="http://schemas.microsoft.com/office/drawing/2014/main" id="{75D335AE-DA5B-9C48-B184-15979EC6AE68}"/>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pic>
        <p:nvPicPr>
          <p:cNvPr id="618508" name="Picture 12">
            <a:extLst>
              <a:ext uri="{FF2B5EF4-FFF2-40B4-BE49-F238E27FC236}">
                <a16:creationId xmlns:a16="http://schemas.microsoft.com/office/drawing/2014/main" id="{2A9708F8-D626-4A45-8696-524D4E4FCF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sp>
        <p:nvSpPr>
          <p:cNvPr id="618509" name="Rectangle 13">
            <a:extLst>
              <a:ext uri="{FF2B5EF4-FFF2-40B4-BE49-F238E27FC236}">
                <a16:creationId xmlns:a16="http://schemas.microsoft.com/office/drawing/2014/main" id="{7C3E2A53-D9E7-A448-9DF7-F9DE7C626004}"/>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18510" name="Rectangle 14">
            <a:extLst>
              <a:ext uri="{FF2B5EF4-FFF2-40B4-BE49-F238E27FC236}">
                <a16:creationId xmlns:a16="http://schemas.microsoft.com/office/drawing/2014/main" id="{258C41AF-09ED-D14E-B30B-696F7B80BE79}"/>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18511" name="Picture 15">
            <a:extLst>
              <a:ext uri="{FF2B5EF4-FFF2-40B4-BE49-F238E27FC236}">
                <a16:creationId xmlns:a16="http://schemas.microsoft.com/office/drawing/2014/main" id="{A139913B-5851-F541-A1CC-ACF15127E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18512" name="Picture 16">
            <a:extLst>
              <a:ext uri="{FF2B5EF4-FFF2-40B4-BE49-F238E27FC236}">
                <a16:creationId xmlns:a16="http://schemas.microsoft.com/office/drawing/2014/main" id="{9C48C0C5-4945-3443-82FA-D5F7EA0F3E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18513" name="Picture 17">
            <a:extLst>
              <a:ext uri="{FF2B5EF4-FFF2-40B4-BE49-F238E27FC236}">
                <a16:creationId xmlns:a16="http://schemas.microsoft.com/office/drawing/2014/main" id="{EA882423-95C2-D24F-9F69-B808200BF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18514" name="Picture 18">
            <a:extLst>
              <a:ext uri="{FF2B5EF4-FFF2-40B4-BE49-F238E27FC236}">
                <a16:creationId xmlns:a16="http://schemas.microsoft.com/office/drawing/2014/main" id="{6D1EAAF2-534D-CA44-83B8-E7B3095A7C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18515" name="Picture 19">
            <a:extLst>
              <a:ext uri="{FF2B5EF4-FFF2-40B4-BE49-F238E27FC236}">
                <a16:creationId xmlns:a16="http://schemas.microsoft.com/office/drawing/2014/main" id="{3F5BB413-D0C1-AC4D-B34C-76D18C8A8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18516" name="Picture 20">
            <a:extLst>
              <a:ext uri="{FF2B5EF4-FFF2-40B4-BE49-F238E27FC236}">
                <a16:creationId xmlns:a16="http://schemas.microsoft.com/office/drawing/2014/main" id="{71D44F84-19A3-5F4A-9128-503D1332A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18517" name="Text Box 21">
            <a:extLst>
              <a:ext uri="{FF2B5EF4-FFF2-40B4-BE49-F238E27FC236}">
                <a16:creationId xmlns:a16="http://schemas.microsoft.com/office/drawing/2014/main" id="{D9230A90-7F39-F34E-9CBC-A304E399457E}"/>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TENUNAN KAIN KRONOLOGI ALKITAB</a:t>
            </a:r>
          </a:p>
        </p:txBody>
      </p:sp>
      <p:grpSp>
        <p:nvGrpSpPr>
          <p:cNvPr id="618518" name="Group 22">
            <a:extLst>
              <a:ext uri="{FF2B5EF4-FFF2-40B4-BE49-F238E27FC236}">
                <a16:creationId xmlns:a16="http://schemas.microsoft.com/office/drawing/2014/main" id="{6B38953D-857D-B84D-9605-381347B77874}"/>
              </a:ext>
            </a:extLst>
          </p:cNvPr>
          <p:cNvGrpSpPr>
            <a:grpSpLocks/>
          </p:cNvGrpSpPr>
          <p:nvPr/>
        </p:nvGrpSpPr>
        <p:grpSpPr bwMode="auto">
          <a:xfrm>
            <a:off x="2098675" y="2589213"/>
            <a:ext cx="6496050" cy="936625"/>
            <a:chOff x="1322" y="1631"/>
            <a:chExt cx="4092" cy="590"/>
          </a:xfrm>
        </p:grpSpPr>
        <p:pic>
          <p:nvPicPr>
            <p:cNvPr id="618519" name="Picture 23">
              <a:extLst>
                <a:ext uri="{FF2B5EF4-FFF2-40B4-BE49-F238E27FC236}">
                  <a16:creationId xmlns:a16="http://schemas.microsoft.com/office/drawing/2014/main" id="{0D289CA7-A6C9-1548-8C9C-89F8F3B99D26}"/>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20" name="Picture 24">
              <a:extLst>
                <a:ext uri="{FF2B5EF4-FFF2-40B4-BE49-F238E27FC236}">
                  <a16:creationId xmlns:a16="http://schemas.microsoft.com/office/drawing/2014/main" id="{F0D26CCD-7A53-1542-9002-73A27A2B3868}"/>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21" name="Picture 25">
              <a:extLst>
                <a:ext uri="{FF2B5EF4-FFF2-40B4-BE49-F238E27FC236}">
                  <a16:creationId xmlns:a16="http://schemas.microsoft.com/office/drawing/2014/main" id="{DC3F1887-C1E2-1C4D-ACEA-A777C6A40CBC}"/>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22" name="Picture 26">
              <a:extLst>
                <a:ext uri="{FF2B5EF4-FFF2-40B4-BE49-F238E27FC236}">
                  <a16:creationId xmlns:a16="http://schemas.microsoft.com/office/drawing/2014/main" id="{D1DDA953-FDE0-DE41-AB6E-0A7370B2B622}"/>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23" name="Picture 27">
              <a:extLst>
                <a:ext uri="{FF2B5EF4-FFF2-40B4-BE49-F238E27FC236}">
                  <a16:creationId xmlns:a16="http://schemas.microsoft.com/office/drawing/2014/main" id="{38B0280D-3569-0A47-86D5-AC145602F340}"/>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24" name="Picture 28">
              <a:extLst>
                <a:ext uri="{FF2B5EF4-FFF2-40B4-BE49-F238E27FC236}">
                  <a16:creationId xmlns:a16="http://schemas.microsoft.com/office/drawing/2014/main" id="{A1C9B27E-54A2-1E42-A6B0-830681BD1686}"/>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8525" name="Group 29">
            <a:extLst>
              <a:ext uri="{FF2B5EF4-FFF2-40B4-BE49-F238E27FC236}">
                <a16:creationId xmlns:a16="http://schemas.microsoft.com/office/drawing/2014/main" id="{8012C20D-1372-014D-A13F-ACF5C27E03A9}"/>
              </a:ext>
            </a:extLst>
          </p:cNvPr>
          <p:cNvGrpSpPr>
            <a:grpSpLocks/>
          </p:cNvGrpSpPr>
          <p:nvPr/>
        </p:nvGrpSpPr>
        <p:grpSpPr bwMode="auto">
          <a:xfrm>
            <a:off x="2836863" y="3608388"/>
            <a:ext cx="5664200" cy="669925"/>
            <a:chOff x="1787" y="2273"/>
            <a:chExt cx="3568" cy="422"/>
          </a:xfrm>
        </p:grpSpPr>
        <p:pic>
          <p:nvPicPr>
            <p:cNvPr id="618526" name="Picture 30">
              <a:extLst>
                <a:ext uri="{FF2B5EF4-FFF2-40B4-BE49-F238E27FC236}">
                  <a16:creationId xmlns:a16="http://schemas.microsoft.com/office/drawing/2014/main" id="{F784FB8A-A73C-B247-9A2D-FB992398BA20}"/>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27" name="Picture 31">
              <a:extLst>
                <a:ext uri="{FF2B5EF4-FFF2-40B4-BE49-F238E27FC236}">
                  <a16:creationId xmlns:a16="http://schemas.microsoft.com/office/drawing/2014/main" id="{E33620B9-0C80-7D45-BCA6-D183F5B390D5}"/>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28" name="Picture 32">
              <a:extLst>
                <a:ext uri="{FF2B5EF4-FFF2-40B4-BE49-F238E27FC236}">
                  <a16:creationId xmlns:a16="http://schemas.microsoft.com/office/drawing/2014/main" id="{054BBA0C-DE5A-614A-BE1F-CCD597D7E651}"/>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29" name="Picture 33">
              <a:extLst>
                <a:ext uri="{FF2B5EF4-FFF2-40B4-BE49-F238E27FC236}">
                  <a16:creationId xmlns:a16="http://schemas.microsoft.com/office/drawing/2014/main" id="{B1ECEF39-D4B5-5F49-BE29-07FD266964E5}"/>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8530" name="Group 34">
            <a:extLst>
              <a:ext uri="{FF2B5EF4-FFF2-40B4-BE49-F238E27FC236}">
                <a16:creationId xmlns:a16="http://schemas.microsoft.com/office/drawing/2014/main" id="{53019E78-EA63-FD42-AF18-20FBA3F032A9}"/>
              </a:ext>
            </a:extLst>
          </p:cNvPr>
          <p:cNvGrpSpPr>
            <a:grpSpLocks/>
          </p:cNvGrpSpPr>
          <p:nvPr/>
        </p:nvGrpSpPr>
        <p:grpSpPr bwMode="auto">
          <a:xfrm>
            <a:off x="3941763" y="4387850"/>
            <a:ext cx="4672012" cy="592138"/>
            <a:chOff x="2483" y="2764"/>
            <a:chExt cx="2943" cy="373"/>
          </a:xfrm>
        </p:grpSpPr>
        <p:pic>
          <p:nvPicPr>
            <p:cNvPr id="618531" name="Picture 35">
              <a:extLst>
                <a:ext uri="{FF2B5EF4-FFF2-40B4-BE49-F238E27FC236}">
                  <a16:creationId xmlns:a16="http://schemas.microsoft.com/office/drawing/2014/main" id="{50A600E1-00AF-4140-A8B8-7FDF08C7B1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32" name="Picture 36">
              <a:extLst>
                <a:ext uri="{FF2B5EF4-FFF2-40B4-BE49-F238E27FC236}">
                  <a16:creationId xmlns:a16="http://schemas.microsoft.com/office/drawing/2014/main" id="{6BC03454-324F-424D-AF1E-CF5802DCD3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33" name="Picture 37">
              <a:extLst>
                <a:ext uri="{FF2B5EF4-FFF2-40B4-BE49-F238E27FC236}">
                  <a16:creationId xmlns:a16="http://schemas.microsoft.com/office/drawing/2014/main" id="{C145008D-2C18-C348-B2C2-92ED1DE8F3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34" name="Picture 38">
              <a:extLst>
                <a:ext uri="{FF2B5EF4-FFF2-40B4-BE49-F238E27FC236}">
                  <a16:creationId xmlns:a16="http://schemas.microsoft.com/office/drawing/2014/main" id="{73A47498-1188-8448-B49A-214A1102D9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18535" name="Picture 39">
            <a:extLst>
              <a:ext uri="{FF2B5EF4-FFF2-40B4-BE49-F238E27FC236}">
                <a16:creationId xmlns:a16="http://schemas.microsoft.com/office/drawing/2014/main" id="{3F4531C4-AC8C-604A-B6B8-5238A3FCC4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grpSp>
        <p:nvGrpSpPr>
          <p:cNvPr id="618536" name="Group 40">
            <a:extLst>
              <a:ext uri="{FF2B5EF4-FFF2-40B4-BE49-F238E27FC236}">
                <a16:creationId xmlns:a16="http://schemas.microsoft.com/office/drawing/2014/main" id="{0D6B2F7A-B4E5-DC45-9477-45650C9A2140}"/>
              </a:ext>
            </a:extLst>
          </p:cNvPr>
          <p:cNvGrpSpPr>
            <a:grpSpLocks/>
          </p:cNvGrpSpPr>
          <p:nvPr/>
        </p:nvGrpSpPr>
        <p:grpSpPr bwMode="auto">
          <a:xfrm>
            <a:off x="3832225" y="5137150"/>
            <a:ext cx="4697413" cy="603250"/>
            <a:chOff x="2414" y="3236"/>
            <a:chExt cx="2959" cy="380"/>
          </a:xfrm>
        </p:grpSpPr>
        <p:pic>
          <p:nvPicPr>
            <p:cNvPr id="618537" name="Picture 41">
              <a:extLst>
                <a:ext uri="{FF2B5EF4-FFF2-40B4-BE49-F238E27FC236}">
                  <a16:creationId xmlns:a16="http://schemas.microsoft.com/office/drawing/2014/main" id="{3C516C14-4B10-B04C-9FF8-B307EAE3414B}"/>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38" name="Picture 42">
              <a:extLst>
                <a:ext uri="{FF2B5EF4-FFF2-40B4-BE49-F238E27FC236}">
                  <a16:creationId xmlns:a16="http://schemas.microsoft.com/office/drawing/2014/main" id="{3598E61B-B5AA-9644-A915-4199FE875903}"/>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39" name="Picture 43">
              <a:extLst>
                <a:ext uri="{FF2B5EF4-FFF2-40B4-BE49-F238E27FC236}">
                  <a16:creationId xmlns:a16="http://schemas.microsoft.com/office/drawing/2014/main" id="{E0CC6339-7361-1149-96A4-D65DFC762C30}"/>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8540" name="Picture 44">
              <a:extLst>
                <a:ext uri="{FF2B5EF4-FFF2-40B4-BE49-F238E27FC236}">
                  <a16:creationId xmlns:a16="http://schemas.microsoft.com/office/drawing/2014/main" id="{B1B1BB0F-1B1C-2345-86E8-A5008CF647E4}"/>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18541" name="Text Box 45">
              <a:extLst>
                <a:ext uri="{FF2B5EF4-FFF2-40B4-BE49-F238E27FC236}">
                  <a16:creationId xmlns:a16="http://schemas.microsoft.com/office/drawing/2014/main" id="{D02C9BC2-3F98-0043-A9CB-2FBEC8836421}"/>
                </a:ext>
              </a:extLst>
            </p:cNvPr>
            <p:cNvSpPr txBox="1">
              <a:spLocks noChangeArrowheads="1"/>
            </p:cNvSpPr>
            <p:nvPr/>
          </p:nvSpPr>
          <p:spPr bwMode="auto">
            <a:xfrm>
              <a:off x="2414" y="3251"/>
              <a:ext cx="2364" cy="328"/>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en-US" altLang="en-US" sz="2400" b="0">
                <a:solidFill>
                  <a:schemeClr val="accent2"/>
                </a:solidFill>
                <a:latin typeface="Arial Black" panose="020B0604020202020204" pitchFamily="34" charset="0"/>
              </a:endParaRPr>
            </a:p>
          </p:txBody>
        </p:sp>
      </p:grpSp>
      <p:pic>
        <p:nvPicPr>
          <p:cNvPr id="618542" name="Picture 46">
            <a:extLst>
              <a:ext uri="{FF2B5EF4-FFF2-40B4-BE49-F238E27FC236}">
                <a16:creationId xmlns:a16="http://schemas.microsoft.com/office/drawing/2014/main" id="{8788AA39-C708-EE4F-900A-18C3766568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18543" name="Picture 47">
            <a:extLst>
              <a:ext uri="{FF2B5EF4-FFF2-40B4-BE49-F238E27FC236}">
                <a16:creationId xmlns:a16="http://schemas.microsoft.com/office/drawing/2014/main" id="{BA3E0F97-7436-EF40-9145-19F9D68CC9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18544" name="Picture 48">
            <a:extLst>
              <a:ext uri="{FF2B5EF4-FFF2-40B4-BE49-F238E27FC236}">
                <a16:creationId xmlns:a16="http://schemas.microsoft.com/office/drawing/2014/main" id="{897F61FE-498E-CA49-A27F-27E14712EB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18545" name="Picture 49">
            <a:extLst>
              <a:ext uri="{FF2B5EF4-FFF2-40B4-BE49-F238E27FC236}">
                <a16:creationId xmlns:a16="http://schemas.microsoft.com/office/drawing/2014/main" id="{2010576E-7A1F-BC4B-A1FD-87B9584030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18546" name="Picture 50">
            <a:extLst>
              <a:ext uri="{FF2B5EF4-FFF2-40B4-BE49-F238E27FC236}">
                <a16:creationId xmlns:a16="http://schemas.microsoft.com/office/drawing/2014/main" id="{57B11F87-1677-1344-80B9-73B7DEFC84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18547" name="Picture 51">
            <a:extLst>
              <a:ext uri="{FF2B5EF4-FFF2-40B4-BE49-F238E27FC236}">
                <a16:creationId xmlns:a16="http://schemas.microsoft.com/office/drawing/2014/main" id="{0AA8AC9A-E601-334F-8B48-8279E3778B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18548" name="Text Box 52">
            <a:extLst>
              <a:ext uri="{FF2B5EF4-FFF2-40B4-BE49-F238E27FC236}">
                <a16:creationId xmlns:a16="http://schemas.microsoft.com/office/drawing/2014/main" id="{F66DF3FF-64A5-0F47-967A-C92BAD7AEAA9}"/>
              </a:ext>
            </a:extLst>
          </p:cNvPr>
          <p:cNvSpPr txBox="1">
            <a:spLocks noChangeArrowheads="1"/>
          </p:cNvSpPr>
          <p:nvPr/>
        </p:nvSpPr>
        <p:spPr bwMode="auto">
          <a:xfrm>
            <a:off x="3051175" y="3668713"/>
            <a:ext cx="4090988"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PERJANIJIAN TANAH</a:t>
            </a:r>
          </a:p>
        </p:txBody>
      </p:sp>
      <p:sp>
        <p:nvSpPr>
          <p:cNvPr id="618549" name="Text Box 53">
            <a:extLst>
              <a:ext uri="{FF2B5EF4-FFF2-40B4-BE49-F238E27FC236}">
                <a16:creationId xmlns:a16="http://schemas.microsoft.com/office/drawing/2014/main" id="{8F64316B-5148-AC40-8F58-0C2559D3DCA8}"/>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18550" name="Text Box 54">
            <a:extLst>
              <a:ext uri="{FF2B5EF4-FFF2-40B4-BE49-F238E27FC236}">
                <a16:creationId xmlns:a16="http://schemas.microsoft.com/office/drawing/2014/main" id="{DBA75C7B-8012-CC44-89C0-A4C7A2A6A1DC}"/>
              </a:ext>
            </a:extLst>
          </p:cNvPr>
          <p:cNvSpPr txBox="1">
            <a:spLocks noChangeArrowheads="1"/>
          </p:cNvSpPr>
          <p:nvPr/>
        </p:nvSpPr>
        <p:spPr bwMode="auto">
          <a:xfrm>
            <a:off x="3832225" y="5160963"/>
            <a:ext cx="3752850"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BARU</a:t>
            </a:r>
          </a:p>
        </p:txBody>
      </p:sp>
      <p:sp>
        <p:nvSpPr>
          <p:cNvPr id="618551" name="Text Box 55">
            <a:extLst>
              <a:ext uri="{FF2B5EF4-FFF2-40B4-BE49-F238E27FC236}">
                <a16:creationId xmlns:a16="http://schemas.microsoft.com/office/drawing/2014/main" id="{427B4C1F-7CF5-9441-BEB0-86E516483F53}"/>
              </a:ext>
            </a:extLst>
          </p:cNvPr>
          <p:cNvSpPr txBox="1">
            <a:spLocks noChangeArrowheads="1"/>
          </p:cNvSpPr>
          <p:nvPr/>
        </p:nvSpPr>
        <p:spPr bwMode="auto">
          <a:xfrm>
            <a:off x="4224338" y="4394200"/>
            <a:ext cx="3624262"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DAUD</a:t>
            </a:r>
          </a:p>
        </p:txBody>
      </p:sp>
      <p:sp>
        <p:nvSpPr>
          <p:cNvPr id="618552" name="Line 56">
            <a:extLst>
              <a:ext uri="{FF2B5EF4-FFF2-40B4-BE49-F238E27FC236}">
                <a16:creationId xmlns:a16="http://schemas.microsoft.com/office/drawing/2014/main" id="{81F93FFF-BBED-424F-BC90-D94B80218348}"/>
              </a:ext>
            </a:extLst>
          </p:cNvPr>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8553" name="Line 57">
            <a:extLst>
              <a:ext uri="{FF2B5EF4-FFF2-40B4-BE49-F238E27FC236}">
                <a16:creationId xmlns:a16="http://schemas.microsoft.com/office/drawing/2014/main" id="{96266EF3-EFFB-6F42-A055-3EE545C28316}"/>
              </a:ext>
            </a:extLst>
          </p:cNvPr>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8554" name="Line 58">
            <a:extLst>
              <a:ext uri="{FF2B5EF4-FFF2-40B4-BE49-F238E27FC236}">
                <a16:creationId xmlns:a16="http://schemas.microsoft.com/office/drawing/2014/main" id="{DF0BBD84-28C8-E94C-BB27-65439A1BBFE5}"/>
              </a:ext>
            </a:extLst>
          </p:cNvPr>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8555" name="Rectangle 59">
            <a:extLst>
              <a:ext uri="{FF2B5EF4-FFF2-40B4-BE49-F238E27FC236}">
                <a16:creationId xmlns:a16="http://schemas.microsoft.com/office/drawing/2014/main" id="{0568C606-B4F0-7C43-A58A-1BBE19F825C8}"/>
              </a:ext>
            </a:extLst>
          </p:cNvPr>
          <p:cNvSpPr>
            <a:spLocks noChangeArrowheads="1"/>
          </p:cNvSpPr>
          <p:nvPr/>
        </p:nvSpPr>
        <p:spPr bwMode="auto">
          <a:xfrm rot="17945350">
            <a:off x="4991893" y="1072357"/>
            <a:ext cx="2413001" cy="1508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latin typeface="Arial" panose="020B0604020202020204" pitchFamily="34" charset="0"/>
              </a:rPr>
              <a:t>PERJAMUAN KAWIN ANAK DOMBA</a:t>
            </a:r>
          </a:p>
        </p:txBody>
      </p:sp>
      <p:sp>
        <p:nvSpPr>
          <p:cNvPr id="618556" name="Rectangle 60">
            <a:extLst>
              <a:ext uri="{FF2B5EF4-FFF2-40B4-BE49-F238E27FC236}">
                <a16:creationId xmlns:a16="http://schemas.microsoft.com/office/drawing/2014/main" id="{76CD7B64-889B-284A-9CEB-BB589E4E2ABC}"/>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latin typeface="Arial" panose="020B0604020202020204" pitchFamily="34" charset="0"/>
              </a:rPr>
              <a:t>KEDATANGAN KEDUA</a:t>
            </a:r>
            <a:endParaRPr lang="en-US" altLang="en-US" sz="1100">
              <a:solidFill>
                <a:srgbClr val="FFEA18"/>
              </a:solidFill>
              <a:latin typeface="Arial" panose="020B0604020202020204" pitchFamily="34" charset="0"/>
            </a:endParaRPr>
          </a:p>
        </p:txBody>
      </p:sp>
      <p:sp>
        <p:nvSpPr>
          <p:cNvPr id="618557" name="Rectangle 61">
            <a:extLst>
              <a:ext uri="{FF2B5EF4-FFF2-40B4-BE49-F238E27FC236}">
                <a16:creationId xmlns:a16="http://schemas.microsoft.com/office/drawing/2014/main" id="{F5712D6E-53F3-AF4D-93AA-CF28ECECF3CD}"/>
              </a:ext>
            </a:extLst>
          </p:cNvPr>
          <p:cNvSpPr>
            <a:spLocks noChangeArrowheads="1"/>
          </p:cNvSpPr>
          <p:nvPr/>
        </p:nvSpPr>
        <p:spPr bwMode="auto">
          <a:xfrm rot="17945350">
            <a:off x="5811838" y="1079500"/>
            <a:ext cx="235743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08F220"/>
                </a:solidFill>
                <a:latin typeface="Arial" panose="020B0604020202020204" pitchFamily="34" charset="0"/>
              </a:rPr>
              <a:t>PEMERINTAHAN KRISTUS DI BUMI</a:t>
            </a:r>
            <a:endParaRPr lang="en-US" altLang="en-US" sz="1100">
              <a:solidFill>
                <a:srgbClr val="FFEA18"/>
              </a:solidFill>
              <a:latin typeface="Arial" panose="020B0604020202020204" pitchFamily="34" charset="0"/>
            </a:endParaRPr>
          </a:p>
        </p:txBody>
      </p:sp>
      <p:sp>
        <p:nvSpPr>
          <p:cNvPr id="618558" name="Rectangle 62">
            <a:extLst>
              <a:ext uri="{FF2B5EF4-FFF2-40B4-BE49-F238E27FC236}">
                <a16:creationId xmlns:a16="http://schemas.microsoft.com/office/drawing/2014/main" id="{2E0EE778-B3EC-8B49-95BA-273BDB25D751}"/>
              </a:ext>
            </a:extLst>
          </p:cNvPr>
          <p:cNvSpPr>
            <a:spLocks noChangeArrowheads="1"/>
          </p:cNvSpPr>
          <p:nvPr/>
        </p:nvSpPr>
        <p:spPr bwMode="auto">
          <a:xfrm rot="17945350">
            <a:off x="6195219" y="1227932"/>
            <a:ext cx="2032000" cy="1508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chemeClr val="tx1"/>
                </a:solidFill>
                <a:latin typeface="Arial" panose="020B0604020202020204" pitchFamily="34" charset="0"/>
              </a:rPr>
              <a:t>PENGHAKIMAN TAHTA PUTIH</a:t>
            </a:r>
          </a:p>
        </p:txBody>
      </p:sp>
      <p:sp>
        <p:nvSpPr>
          <p:cNvPr id="618559" name="Rectangle 63">
            <a:extLst>
              <a:ext uri="{FF2B5EF4-FFF2-40B4-BE49-F238E27FC236}">
                <a16:creationId xmlns:a16="http://schemas.microsoft.com/office/drawing/2014/main" id="{8FEAC26D-A572-7F4C-B1AC-451550A7ED99}"/>
              </a:ext>
            </a:extLst>
          </p:cNvPr>
          <p:cNvSpPr>
            <a:spLocks noChangeArrowheads="1"/>
          </p:cNvSpPr>
          <p:nvPr/>
        </p:nvSpPr>
        <p:spPr bwMode="auto">
          <a:xfrm rot="17945350">
            <a:off x="6589713" y="1173163"/>
            <a:ext cx="2147887"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latin typeface="Arial" panose="020B0604020202020204" pitchFamily="34" charset="0"/>
              </a:rPr>
              <a:t>LANGIT BARU DAN BUMI BARU</a:t>
            </a:r>
          </a:p>
        </p:txBody>
      </p:sp>
      <p:sp>
        <p:nvSpPr>
          <p:cNvPr id="618560" name="Text Box 64">
            <a:extLst>
              <a:ext uri="{FF2B5EF4-FFF2-40B4-BE49-F238E27FC236}">
                <a16:creationId xmlns:a16="http://schemas.microsoft.com/office/drawing/2014/main" id="{CC14739B-0D3A-D24F-BF31-8406296929B3}"/>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18561" name="Rectangle 65">
            <a:extLst>
              <a:ext uri="{FF2B5EF4-FFF2-40B4-BE49-F238E27FC236}">
                <a16:creationId xmlns:a16="http://schemas.microsoft.com/office/drawing/2014/main" id="{13E0E8AB-852D-2B4E-BE61-48558F7FD04B}"/>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18562" name="Rectangle 66">
            <a:extLst>
              <a:ext uri="{FF2B5EF4-FFF2-40B4-BE49-F238E27FC236}">
                <a16:creationId xmlns:a16="http://schemas.microsoft.com/office/drawing/2014/main" id="{4CBBC2BC-BAFD-E446-BD0B-D915CA6B9631}"/>
              </a:ext>
            </a:extLst>
          </p:cNvPr>
          <p:cNvSpPr>
            <a:spLocks noChangeArrowheads="1"/>
          </p:cNvSpPr>
          <p:nvPr/>
        </p:nvSpPr>
        <p:spPr bwMode="auto">
          <a:xfrm>
            <a:off x="8105775"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85</a:t>
            </a:r>
          </a:p>
        </p:txBody>
      </p:sp>
      <p:sp>
        <p:nvSpPr>
          <p:cNvPr id="618563" name="Text Box 67">
            <a:extLst>
              <a:ext uri="{FF2B5EF4-FFF2-40B4-BE49-F238E27FC236}">
                <a16:creationId xmlns:a16="http://schemas.microsoft.com/office/drawing/2014/main" id="{0D8AB53F-6191-0A43-94C1-08C206C14C0B}"/>
              </a:ext>
            </a:extLst>
          </p:cNvPr>
          <p:cNvSpPr txBox="1">
            <a:spLocks noChangeArrowheads="1"/>
          </p:cNvSpPr>
          <p:nvPr/>
        </p:nvSpPr>
        <p:spPr bwMode="auto">
          <a:xfrm>
            <a:off x="86963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3</a:t>
            </a:r>
          </a:p>
        </p:txBody>
      </p:sp>
      <p:grpSp>
        <p:nvGrpSpPr>
          <p:cNvPr id="618564" name="Group 68">
            <a:extLst>
              <a:ext uri="{FF2B5EF4-FFF2-40B4-BE49-F238E27FC236}">
                <a16:creationId xmlns:a16="http://schemas.microsoft.com/office/drawing/2014/main" id="{7DD55EBC-0115-7246-ACBB-1052BE3F2C34}"/>
              </a:ext>
            </a:extLst>
          </p:cNvPr>
          <p:cNvGrpSpPr>
            <a:grpSpLocks/>
          </p:cNvGrpSpPr>
          <p:nvPr/>
        </p:nvGrpSpPr>
        <p:grpSpPr bwMode="auto">
          <a:xfrm>
            <a:off x="7453313" y="1490663"/>
            <a:ext cx="1525587" cy="5264150"/>
            <a:chOff x="4695" y="939"/>
            <a:chExt cx="961" cy="3316"/>
          </a:xfrm>
        </p:grpSpPr>
        <p:sp>
          <p:nvSpPr>
            <p:cNvPr id="618565" name="AutoShape 69">
              <a:extLst>
                <a:ext uri="{FF2B5EF4-FFF2-40B4-BE49-F238E27FC236}">
                  <a16:creationId xmlns:a16="http://schemas.microsoft.com/office/drawing/2014/main" id="{00EE24D3-9FF0-4044-8FF2-AA01D162E13B}"/>
                </a:ext>
              </a:extLst>
            </p:cNvPr>
            <p:cNvSpPr>
              <a:spLocks noChangeArrowheads="1"/>
            </p:cNvSpPr>
            <p:nvPr/>
          </p:nvSpPr>
          <p:spPr bwMode="auto">
            <a:xfrm>
              <a:off x="4889" y="939"/>
              <a:ext cx="767" cy="3316"/>
            </a:xfrm>
            <a:prstGeom prst="rightArrow">
              <a:avLst>
                <a:gd name="adj1" fmla="val 67370"/>
                <a:gd name="adj2" fmla="val 28787"/>
              </a:avLst>
            </a:prstGeom>
            <a:solidFill>
              <a:srgbClr val="FC030C">
                <a:alpha val="50000"/>
              </a:srgbClr>
            </a:solidFill>
            <a:ln w="57150">
              <a:solidFill>
                <a:schemeClr val="tx1"/>
              </a:solidFill>
              <a:miter lim="800000"/>
              <a:headEnd/>
              <a:tailEnd/>
            </a:ln>
            <a:effectLst/>
            <a:extLst>
              <a:ext uri="{AF507438-7753-43E0-B8FC-AC1667EBCBE1}">
                <a14:hiddenEffects xmlns:a14="http://schemas.microsoft.com/office/drawing/2010/main">
                  <a:effectLst>
                    <a:outerShdw dist="180501" dir="13842636" algn="ctr" rotWithShape="0">
                      <a:schemeClr val="bg2"/>
                    </a:outerShdw>
                  </a:effectLst>
                </a14:hiddenEffects>
              </a:ext>
            </a:extLst>
          </p:spPr>
          <p:txBody>
            <a:bodyPr wrap="none" anchor="ctr"/>
            <a:lstStyle/>
            <a:p>
              <a:endParaRPr lang="en-US"/>
            </a:p>
          </p:txBody>
        </p:sp>
        <p:sp>
          <p:nvSpPr>
            <p:cNvPr id="618566" name="Text Box 70">
              <a:extLst>
                <a:ext uri="{FF2B5EF4-FFF2-40B4-BE49-F238E27FC236}">
                  <a16:creationId xmlns:a16="http://schemas.microsoft.com/office/drawing/2014/main" id="{C3F1D307-A2CB-514A-87C9-7CF61CE8A14F}"/>
                </a:ext>
              </a:extLst>
            </p:cNvPr>
            <p:cNvSpPr txBox="1">
              <a:spLocks noChangeArrowheads="1"/>
            </p:cNvSpPr>
            <p:nvPr/>
          </p:nvSpPr>
          <p:spPr bwMode="auto">
            <a:xfrm>
              <a:off x="4695" y="1645"/>
              <a:ext cx="385" cy="194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8900">
                  <a:solidFill>
                    <a:srgbClr val="FFFF00"/>
                  </a:solidFill>
                  <a:latin typeface="Trebuchet MS" panose="020B0703020202090204" pitchFamily="34" charset="0"/>
                </a:rPr>
                <a:t>?</a:t>
              </a:r>
            </a:p>
          </p:txBody>
        </p:sp>
      </p:grpSp>
      <p:grpSp>
        <p:nvGrpSpPr>
          <p:cNvPr id="618567" name="Group 71">
            <a:extLst>
              <a:ext uri="{FF2B5EF4-FFF2-40B4-BE49-F238E27FC236}">
                <a16:creationId xmlns:a16="http://schemas.microsoft.com/office/drawing/2014/main" id="{FF3CE691-35A5-1E4C-A5CE-393BEE07C2F0}"/>
              </a:ext>
            </a:extLst>
          </p:cNvPr>
          <p:cNvGrpSpPr>
            <a:grpSpLocks/>
          </p:cNvGrpSpPr>
          <p:nvPr/>
        </p:nvGrpSpPr>
        <p:grpSpPr bwMode="auto">
          <a:xfrm>
            <a:off x="409575" y="2771775"/>
            <a:ext cx="8734425" cy="2597150"/>
            <a:chOff x="170" y="1773"/>
            <a:chExt cx="5502" cy="1636"/>
          </a:xfrm>
        </p:grpSpPr>
        <p:sp>
          <p:nvSpPr>
            <p:cNvPr id="618568" name="AutoShape 72">
              <a:extLst>
                <a:ext uri="{FF2B5EF4-FFF2-40B4-BE49-F238E27FC236}">
                  <a16:creationId xmlns:a16="http://schemas.microsoft.com/office/drawing/2014/main" id="{5586012F-F632-1843-8498-2085A16587F3}"/>
                </a:ext>
              </a:extLst>
            </p:cNvPr>
            <p:cNvSpPr>
              <a:spLocks noChangeArrowheads="1"/>
            </p:cNvSpPr>
            <p:nvPr/>
          </p:nvSpPr>
          <p:spPr bwMode="auto">
            <a:xfrm>
              <a:off x="181" y="1773"/>
              <a:ext cx="5491" cy="1636"/>
            </a:xfrm>
            <a:prstGeom prst="rightArrow">
              <a:avLst>
                <a:gd name="adj1" fmla="val 50000"/>
                <a:gd name="adj2" fmla="val 83909"/>
              </a:avLst>
            </a:prstGeom>
            <a:gradFill rotWithShape="0">
              <a:gsLst>
                <a:gs pos="0">
                  <a:srgbClr val="FFE957"/>
                </a:gs>
                <a:gs pos="50000">
                  <a:srgbClr val="FFE957">
                    <a:gamma/>
                    <a:shade val="71765"/>
                    <a:invGamma/>
                  </a:srgbClr>
                </a:gs>
                <a:gs pos="100000">
                  <a:srgbClr val="FFE957"/>
                </a:gs>
              </a:gsLst>
              <a:lin ang="2700000" scaled="1"/>
            </a:gradFill>
            <a:ln w="57150">
              <a:solidFill>
                <a:srgbClr val="FC030C"/>
              </a:solidFill>
              <a:miter lim="800000"/>
              <a:headEnd/>
              <a:tailEnd/>
            </a:ln>
            <a:effectLst>
              <a:outerShdw dist="179605" dir="4912194" algn="ctr" rotWithShape="0">
                <a:schemeClr val="bg2"/>
              </a:outerShdw>
            </a:effectLst>
          </p:spPr>
          <p:txBody>
            <a:bodyPr wrap="none" anchor="ctr"/>
            <a:lstStyle/>
            <a:p>
              <a:endParaRPr lang="en-US"/>
            </a:p>
          </p:txBody>
        </p:sp>
        <p:sp>
          <p:nvSpPr>
            <p:cNvPr id="618569" name="Text Box 73">
              <a:extLst>
                <a:ext uri="{FF2B5EF4-FFF2-40B4-BE49-F238E27FC236}">
                  <a16:creationId xmlns:a16="http://schemas.microsoft.com/office/drawing/2014/main" id="{3217BC49-6593-0F4E-B396-A10ABBEB5404}"/>
                </a:ext>
              </a:extLst>
            </p:cNvPr>
            <p:cNvSpPr txBox="1">
              <a:spLocks noChangeArrowheads="1"/>
            </p:cNvSpPr>
            <p:nvPr/>
          </p:nvSpPr>
          <p:spPr bwMode="auto">
            <a:xfrm>
              <a:off x="170" y="2269"/>
              <a:ext cx="5381" cy="404"/>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600" i="1">
                  <a:solidFill>
                    <a:srgbClr val="FF0000"/>
                  </a:solidFill>
                </a:rPr>
                <a:t>Suatu Sedang Bekerja DI SINI!</a:t>
              </a:r>
              <a:endParaRPr lang="en-US" altLang="en-US" sz="2800">
                <a:solidFill>
                  <a:srgbClr val="FF0000"/>
                </a:solidFill>
              </a:endParaRPr>
            </a:p>
          </p:txBody>
        </p:sp>
      </p:grpSp>
      <p:grpSp>
        <p:nvGrpSpPr>
          <p:cNvPr id="618570" name="Group 74">
            <a:extLst>
              <a:ext uri="{FF2B5EF4-FFF2-40B4-BE49-F238E27FC236}">
                <a16:creationId xmlns:a16="http://schemas.microsoft.com/office/drawing/2014/main" id="{B3DFB36C-A6BD-6040-B1AC-FF548AD9ADC0}"/>
              </a:ext>
            </a:extLst>
          </p:cNvPr>
          <p:cNvGrpSpPr>
            <a:grpSpLocks/>
          </p:cNvGrpSpPr>
          <p:nvPr/>
        </p:nvGrpSpPr>
        <p:grpSpPr bwMode="auto">
          <a:xfrm>
            <a:off x="1885950" y="92075"/>
            <a:ext cx="3810000" cy="2328863"/>
            <a:chOff x="1188" y="58"/>
            <a:chExt cx="2400" cy="1467"/>
          </a:xfrm>
        </p:grpSpPr>
        <p:sp>
          <p:nvSpPr>
            <p:cNvPr id="618571" name="Text Box 75">
              <a:extLst>
                <a:ext uri="{FF2B5EF4-FFF2-40B4-BE49-F238E27FC236}">
                  <a16:creationId xmlns:a16="http://schemas.microsoft.com/office/drawing/2014/main" id="{9FCF3D04-2DEC-434A-9274-DFE0F301C6E5}"/>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18572" name="Group 76">
              <a:extLst>
                <a:ext uri="{FF2B5EF4-FFF2-40B4-BE49-F238E27FC236}">
                  <a16:creationId xmlns:a16="http://schemas.microsoft.com/office/drawing/2014/main" id="{779D985D-61B3-4F47-A6EB-B77F39257695}"/>
                </a:ext>
              </a:extLst>
            </p:cNvPr>
            <p:cNvGrpSpPr>
              <a:grpSpLocks/>
            </p:cNvGrpSpPr>
            <p:nvPr/>
          </p:nvGrpSpPr>
          <p:grpSpPr bwMode="auto">
            <a:xfrm>
              <a:off x="1686" y="824"/>
              <a:ext cx="1131" cy="355"/>
              <a:chOff x="1686" y="824"/>
              <a:chExt cx="1131" cy="355"/>
            </a:xfrm>
          </p:grpSpPr>
          <p:sp>
            <p:nvSpPr>
              <p:cNvPr id="618573" name="Rectangle 77">
                <a:extLst>
                  <a:ext uri="{FF2B5EF4-FFF2-40B4-BE49-F238E27FC236}">
                    <a16:creationId xmlns:a16="http://schemas.microsoft.com/office/drawing/2014/main" id="{CCF512EB-D263-9842-AF20-851CFCA19C22}"/>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18574" name="Rectangle 78">
                <a:extLst>
                  <a:ext uri="{FF2B5EF4-FFF2-40B4-BE49-F238E27FC236}">
                    <a16:creationId xmlns:a16="http://schemas.microsoft.com/office/drawing/2014/main" id="{2314240C-B498-B44D-B399-A91548080074}"/>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18575" name="Group 79">
              <a:extLst>
                <a:ext uri="{FF2B5EF4-FFF2-40B4-BE49-F238E27FC236}">
                  <a16:creationId xmlns:a16="http://schemas.microsoft.com/office/drawing/2014/main" id="{9E8257A2-421D-D343-9A44-A2445762F0CF}"/>
                </a:ext>
              </a:extLst>
            </p:cNvPr>
            <p:cNvGrpSpPr>
              <a:grpSpLocks/>
            </p:cNvGrpSpPr>
            <p:nvPr/>
          </p:nvGrpSpPr>
          <p:grpSpPr bwMode="auto">
            <a:xfrm>
              <a:off x="1188" y="1175"/>
              <a:ext cx="1964" cy="249"/>
              <a:chOff x="1188" y="1175"/>
              <a:chExt cx="1964" cy="249"/>
            </a:xfrm>
          </p:grpSpPr>
          <p:grpSp>
            <p:nvGrpSpPr>
              <p:cNvPr id="618576" name="Group 80">
                <a:extLst>
                  <a:ext uri="{FF2B5EF4-FFF2-40B4-BE49-F238E27FC236}">
                    <a16:creationId xmlns:a16="http://schemas.microsoft.com/office/drawing/2014/main" id="{0B567EDE-C3F5-4D44-9B5E-3316351863F6}"/>
                  </a:ext>
                </a:extLst>
              </p:cNvPr>
              <p:cNvGrpSpPr>
                <a:grpSpLocks/>
              </p:cNvGrpSpPr>
              <p:nvPr/>
            </p:nvGrpSpPr>
            <p:grpSpPr bwMode="auto">
              <a:xfrm>
                <a:off x="1188" y="1175"/>
                <a:ext cx="1721" cy="248"/>
                <a:chOff x="1188" y="1175"/>
                <a:chExt cx="1721" cy="248"/>
              </a:xfrm>
            </p:grpSpPr>
            <p:sp>
              <p:nvSpPr>
                <p:cNvPr id="618577" name="Rectangle 81">
                  <a:extLst>
                    <a:ext uri="{FF2B5EF4-FFF2-40B4-BE49-F238E27FC236}">
                      <a16:creationId xmlns:a16="http://schemas.microsoft.com/office/drawing/2014/main" id="{419CDBF1-7915-564F-BEC4-5519F20E2316}"/>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18578" name="Rectangle 82">
                  <a:extLst>
                    <a:ext uri="{FF2B5EF4-FFF2-40B4-BE49-F238E27FC236}">
                      <a16:creationId xmlns:a16="http://schemas.microsoft.com/office/drawing/2014/main" id="{C55A4933-F2F6-0C47-8C33-275042595764}"/>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18579" name="Rectangle 83">
                  <a:extLst>
                    <a:ext uri="{FF2B5EF4-FFF2-40B4-BE49-F238E27FC236}">
                      <a16:creationId xmlns:a16="http://schemas.microsoft.com/office/drawing/2014/main" id="{346EBDF9-BA72-E640-9F60-92B5041BF2A1}"/>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8580" name="Rectangle 84">
                  <a:extLst>
                    <a:ext uri="{FF2B5EF4-FFF2-40B4-BE49-F238E27FC236}">
                      <a16:creationId xmlns:a16="http://schemas.microsoft.com/office/drawing/2014/main" id="{8FCBD78C-92F3-294F-8665-938EBA5B313A}"/>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18581" name="Rectangle 85">
                  <a:extLst>
                    <a:ext uri="{FF2B5EF4-FFF2-40B4-BE49-F238E27FC236}">
                      <a16:creationId xmlns:a16="http://schemas.microsoft.com/office/drawing/2014/main" id="{F5BCFD40-44F6-2641-BE47-F779461B9CDD}"/>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8582" name="Rectangle 86">
                  <a:extLst>
                    <a:ext uri="{FF2B5EF4-FFF2-40B4-BE49-F238E27FC236}">
                      <a16:creationId xmlns:a16="http://schemas.microsoft.com/office/drawing/2014/main" id="{8B612DBC-7329-334B-9EF1-EBFFDE01E2C4}"/>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18583" name="Rectangle 87">
                  <a:extLst>
                    <a:ext uri="{FF2B5EF4-FFF2-40B4-BE49-F238E27FC236}">
                      <a16:creationId xmlns:a16="http://schemas.microsoft.com/office/drawing/2014/main" id="{772FDA70-96D4-8F40-8D67-62440761E85A}"/>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18584" name="Rectangle 88">
                  <a:extLst>
                    <a:ext uri="{FF2B5EF4-FFF2-40B4-BE49-F238E27FC236}">
                      <a16:creationId xmlns:a16="http://schemas.microsoft.com/office/drawing/2014/main" id="{53C15549-7891-D540-9E83-63FF084A6F2D}"/>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18585" name="Rectangle 89">
                <a:extLst>
                  <a:ext uri="{FF2B5EF4-FFF2-40B4-BE49-F238E27FC236}">
                    <a16:creationId xmlns:a16="http://schemas.microsoft.com/office/drawing/2014/main" id="{F938A0AB-3933-7546-A104-D81241C49F8E}"/>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18586" name="Group 90">
              <a:extLst>
                <a:ext uri="{FF2B5EF4-FFF2-40B4-BE49-F238E27FC236}">
                  <a16:creationId xmlns:a16="http://schemas.microsoft.com/office/drawing/2014/main" id="{094849B2-15BF-7645-9023-CEC1DBA594B7}"/>
                </a:ext>
              </a:extLst>
            </p:cNvPr>
            <p:cNvGrpSpPr>
              <a:grpSpLocks/>
            </p:cNvGrpSpPr>
            <p:nvPr/>
          </p:nvGrpSpPr>
          <p:grpSpPr bwMode="auto">
            <a:xfrm>
              <a:off x="2033" y="58"/>
              <a:ext cx="455" cy="718"/>
              <a:chOff x="2137" y="346"/>
              <a:chExt cx="455" cy="718"/>
            </a:xfrm>
          </p:grpSpPr>
          <p:grpSp>
            <p:nvGrpSpPr>
              <p:cNvPr id="618587" name="Group 91">
                <a:extLst>
                  <a:ext uri="{FF2B5EF4-FFF2-40B4-BE49-F238E27FC236}">
                    <a16:creationId xmlns:a16="http://schemas.microsoft.com/office/drawing/2014/main" id="{532817CF-571C-4A43-A93C-2853DC4174B3}"/>
                  </a:ext>
                </a:extLst>
              </p:cNvPr>
              <p:cNvGrpSpPr>
                <a:grpSpLocks/>
              </p:cNvGrpSpPr>
              <p:nvPr/>
            </p:nvGrpSpPr>
            <p:grpSpPr bwMode="auto">
              <a:xfrm>
                <a:off x="2137" y="346"/>
                <a:ext cx="455" cy="718"/>
                <a:chOff x="1814" y="109"/>
                <a:chExt cx="455" cy="718"/>
              </a:xfrm>
            </p:grpSpPr>
            <p:sp>
              <p:nvSpPr>
                <p:cNvPr id="618588" name="Text Box 92">
                  <a:extLst>
                    <a:ext uri="{FF2B5EF4-FFF2-40B4-BE49-F238E27FC236}">
                      <a16:creationId xmlns:a16="http://schemas.microsoft.com/office/drawing/2014/main" id="{44797FCA-9DC6-2140-B5CC-A34F6F83CC1D}"/>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18589" name="Line 93">
                  <a:extLst>
                    <a:ext uri="{FF2B5EF4-FFF2-40B4-BE49-F238E27FC236}">
                      <a16:creationId xmlns:a16="http://schemas.microsoft.com/office/drawing/2014/main" id="{6D9588A4-1302-364A-911E-B368E0796DB4}"/>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18590" name="Line 94">
                <a:extLst>
                  <a:ext uri="{FF2B5EF4-FFF2-40B4-BE49-F238E27FC236}">
                    <a16:creationId xmlns:a16="http://schemas.microsoft.com/office/drawing/2014/main" id="{C9F2EE5C-1B04-174D-A912-8AC1836B103A}"/>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18591" name="Group 95">
              <a:extLst>
                <a:ext uri="{FF2B5EF4-FFF2-40B4-BE49-F238E27FC236}">
                  <a16:creationId xmlns:a16="http://schemas.microsoft.com/office/drawing/2014/main" id="{B6C28739-8727-9345-9424-AE8CDCD9C893}"/>
                </a:ext>
              </a:extLst>
            </p:cNvPr>
            <p:cNvGrpSpPr>
              <a:grpSpLocks/>
            </p:cNvGrpSpPr>
            <p:nvPr/>
          </p:nvGrpSpPr>
          <p:grpSpPr bwMode="auto">
            <a:xfrm>
              <a:off x="1639" y="578"/>
              <a:ext cx="1275" cy="365"/>
              <a:chOff x="1639" y="554"/>
              <a:chExt cx="1275" cy="365"/>
            </a:xfrm>
          </p:grpSpPr>
          <p:sp>
            <p:nvSpPr>
              <p:cNvPr id="618592" name="Text Box 96">
                <a:extLst>
                  <a:ext uri="{FF2B5EF4-FFF2-40B4-BE49-F238E27FC236}">
                    <a16:creationId xmlns:a16="http://schemas.microsoft.com/office/drawing/2014/main" id="{8340CD0F-7584-124D-B1F2-6E693BFE191D}"/>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18593" name="Line 97">
                <a:extLst>
                  <a:ext uri="{FF2B5EF4-FFF2-40B4-BE49-F238E27FC236}">
                    <a16:creationId xmlns:a16="http://schemas.microsoft.com/office/drawing/2014/main" id="{1FCC9BA6-B606-A14D-8895-33B83D39D26E}"/>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18594" name="Group 98">
            <a:extLst>
              <a:ext uri="{FF2B5EF4-FFF2-40B4-BE49-F238E27FC236}">
                <a16:creationId xmlns:a16="http://schemas.microsoft.com/office/drawing/2014/main" id="{CD4410DF-71CE-2E45-9BA0-C64F0C1355E1}"/>
              </a:ext>
            </a:extLst>
          </p:cNvPr>
          <p:cNvGrpSpPr>
            <a:grpSpLocks/>
          </p:cNvGrpSpPr>
          <p:nvPr/>
        </p:nvGrpSpPr>
        <p:grpSpPr bwMode="auto">
          <a:xfrm>
            <a:off x="1949450" y="2236788"/>
            <a:ext cx="5273675" cy="3898900"/>
            <a:chOff x="1228" y="1409"/>
            <a:chExt cx="3322" cy="2456"/>
          </a:xfrm>
        </p:grpSpPr>
        <p:grpSp>
          <p:nvGrpSpPr>
            <p:cNvPr id="618595" name="Group 99">
              <a:extLst>
                <a:ext uri="{FF2B5EF4-FFF2-40B4-BE49-F238E27FC236}">
                  <a16:creationId xmlns:a16="http://schemas.microsoft.com/office/drawing/2014/main" id="{D7D4168F-93D1-8444-AFDF-48EF75C4DA82}"/>
                </a:ext>
              </a:extLst>
            </p:cNvPr>
            <p:cNvGrpSpPr>
              <a:grpSpLocks/>
            </p:cNvGrpSpPr>
            <p:nvPr/>
          </p:nvGrpSpPr>
          <p:grpSpPr bwMode="auto">
            <a:xfrm>
              <a:off x="1228" y="1409"/>
              <a:ext cx="3303" cy="119"/>
              <a:chOff x="1206" y="1392"/>
              <a:chExt cx="3303" cy="119"/>
            </a:xfrm>
          </p:grpSpPr>
          <p:sp>
            <p:nvSpPr>
              <p:cNvPr id="618596" name="AutoShape 100" descr="Cork">
                <a:extLst>
                  <a:ext uri="{FF2B5EF4-FFF2-40B4-BE49-F238E27FC236}">
                    <a16:creationId xmlns:a16="http://schemas.microsoft.com/office/drawing/2014/main" id="{DCA805AA-5444-764C-82D0-2D3FA0016003}"/>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8597" name="AutoShape 101" descr="Cork">
                <a:extLst>
                  <a:ext uri="{FF2B5EF4-FFF2-40B4-BE49-F238E27FC236}">
                    <a16:creationId xmlns:a16="http://schemas.microsoft.com/office/drawing/2014/main" id="{9CB43D2D-E6C9-D14B-AA6D-47F7C95A721B}"/>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8598" name="AutoShape 102" descr="Cork">
                <a:extLst>
                  <a:ext uri="{FF2B5EF4-FFF2-40B4-BE49-F238E27FC236}">
                    <a16:creationId xmlns:a16="http://schemas.microsoft.com/office/drawing/2014/main" id="{4236D4D0-974F-F94B-8AE1-DE09416D824B}"/>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8599" name="AutoShape 103" descr="Cork">
                <a:extLst>
                  <a:ext uri="{FF2B5EF4-FFF2-40B4-BE49-F238E27FC236}">
                    <a16:creationId xmlns:a16="http://schemas.microsoft.com/office/drawing/2014/main" id="{1E2D7DF3-03AC-5144-88A4-7477D5069199}"/>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8600" name="AutoShape 104" descr="Cork">
                <a:extLst>
                  <a:ext uri="{FF2B5EF4-FFF2-40B4-BE49-F238E27FC236}">
                    <a16:creationId xmlns:a16="http://schemas.microsoft.com/office/drawing/2014/main" id="{7FCB2104-17BB-0F42-B224-0998186704A5}"/>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8601" name="AutoShape 105" descr="Cork">
                <a:extLst>
                  <a:ext uri="{FF2B5EF4-FFF2-40B4-BE49-F238E27FC236}">
                    <a16:creationId xmlns:a16="http://schemas.microsoft.com/office/drawing/2014/main" id="{2B6D0FA1-65FA-B04D-BE76-1F4D75355E10}"/>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8602" name="AutoShape 106" descr="Cork">
                <a:extLst>
                  <a:ext uri="{FF2B5EF4-FFF2-40B4-BE49-F238E27FC236}">
                    <a16:creationId xmlns:a16="http://schemas.microsoft.com/office/drawing/2014/main" id="{C38F5DD2-AF07-D84F-B275-5A6D698F86F1}"/>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8603" name="AutoShape 107" descr="Cork">
                <a:extLst>
                  <a:ext uri="{FF2B5EF4-FFF2-40B4-BE49-F238E27FC236}">
                    <a16:creationId xmlns:a16="http://schemas.microsoft.com/office/drawing/2014/main" id="{690CF91F-8044-2048-B48C-B8910C0EE951}"/>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8604" name="AutoShape 108" descr="Cork">
                <a:extLst>
                  <a:ext uri="{FF2B5EF4-FFF2-40B4-BE49-F238E27FC236}">
                    <a16:creationId xmlns:a16="http://schemas.microsoft.com/office/drawing/2014/main" id="{8519B8B2-55C9-DB47-A0CD-462F445E9923}"/>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8605" name="AutoShape 109" descr="Cork">
                <a:extLst>
                  <a:ext uri="{FF2B5EF4-FFF2-40B4-BE49-F238E27FC236}">
                    <a16:creationId xmlns:a16="http://schemas.microsoft.com/office/drawing/2014/main" id="{2DB024A2-F62A-3749-81FC-885AAB526063}"/>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8606" name="AutoShape 110" descr="Cork">
                <a:extLst>
                  <a:ext uri="{FF2B5EF4-FFF2-40B4-BE49-F238E27FC236}">
                    <a16:creationId xmlns:a16="http://schemas.microsoft.com/office/drawing/2014/main" id="{72F1DB21-A153-2C4C-B4B3-963BA24907FB}"/>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8607" name="AutoShape 111" descr="Cork">
                <a:extLst>
                  <a:ext uri="{FF2B5EF4-FFF2-40B4-BE49-F238E27FC236}">
                    <a16:creationId xmlns:a16="http://schemas.microsoft.com/office/drawing/2014/main" id="{4C7CDF27-2CDC-294A-A5A6-2BEB543D4460}"/>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8608" name="AutoShape 112" descr="Cork">
                <a:extLst>
                  <a:ext uri="{FF2B5EF4-FFF2-40B4-BE49-F238E27FC236}">
                    <a16:creationId xmlns:a16="http://schemas.microsoft.com/office/drawing/2014/main" id="{78FEC045-0DF2-944A-AE92-4CAA8DA9EE9C}"/>
                  </a:ext>
                </a:extLst>
              </p:cNvPr>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8609" name="AutoShape 113" descr="Cork">
                <a:extLst>
                  <a:ext uri="{FF2B5EF4-FFF2-40B4-BE49-F238E27FC236}">
                    <a16:creationId xmlns:a16="http://schemas.microsoft.com/office/drawing/2014/main" id="{BA18B597-9F7D-E549-A8DB-17E69F56023A}"/>
                  </a:ext>
                </a:extLst>
              </p:cNvPr>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8610" name="AutoShape 114" descr="Cork">
                <a:extLst>
                  <a:ext uri="{FF2B5EF4-FFF2-40B4-BE49-F238E27FC236}">
                    <a16:creationId xmlns:a16="http://schemas.microsoft.com/office/drawing/2014/main" id="{B8A38080-BEE6-4A44-A90C-F2B0A7816C41}"/>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18611" name="Group 115">
              <a:extLst>
                <a:ext uri="{FF2B5EF4-FFF2-40B4-BE49-F238E27FC236}">
                  <a16:creationId xmlns:a16="http://schemas.microsoft.com/office/drawing/2014/main" id="{FB0F9722-5CFB-BC4C-9EAD-7FA0B4C3F9BC}"/>
                </a:ext>
              </a:extLst>
            </p:cNvPr>
            <p:cNvGrpSpPr>
              <a:grpSpLocks/>
            </p:cNvGrpSpPr>
            <p:nvPr/>
          </p:nvGrpSpPr>
          <p:grpSpPr bwMode="auto">
            <a:xfrm>
              <a:off x="1243" y="3761"/>
              <a:ext cx="3307" cy="104"/>
              <a:chOff x="1231" y="3769"/>
              <a:chExt cx="3307" cy="104"/>
            </a:xfrm>
          </p:grpSpPr>
          <p:sp>
            <p:nvSpPr>
              <p:cNvPr id="618612" name="AutoShape 116" descr="Cork">
                <a:extLst>
                  <a:ext uri="{FF2B5EF4-FFF2-40B4-BE49-F238E27FC236}">
                    <a16:creationId xmlns:a16="http://schemas.microsoft.com/office/drawing/2014/main" id="{E2A45BA4-3808-AB41-9F80-839DD3F3A503}"/>
                  </a:ext>
                </a:extLst>
              </p:cNvPr>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13" name="AutoShape 117" descr="Cork">
                <a:extLst>
                  <a:ext uri="{FF2B5EF4-FFF2-40B4-BE49-F238E27FC236}">
                    <a16:creationId xmlns:a16="http://schemas.microsoft.com/office/drawing/2014/main" id="{54E4A490-224C-AC4B-9122-3A9E82D4A079}"/>
                  </a:ext>
                </a:extLst>
              </p:cNvPr>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14" name="AutoShape 118" descr="Cork">
                <a:extLst>
                  <a:ext uri="{FF2B5EF4-FFF2-40B4-BE49-F238E27FC236}">
                    <a16:creationId xmlns:a16="http://schemas.microsoft.com/office/drawing/2014/main" id="{D3442396-B61A-C64D-8212-CAF57886F8A2}"/>
                  </a:ext>
                </a:extLst>
              </p:cNvPr>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15" name="AutoShape 119" descr="Cork">
                <a:extLst>
                  <a:ext uri="{FF2B5EF4-FFF2-40B4-BE49-F238E27FC236}">
                    <a16:creationId xmlns:a16="http://schemas.microsoft.com/office/drawing/2014/main" id="{9886D197-073A-5E42-B1EC-FB313E1127E6}"/>
                  </a:ext>
                </a:extLst>
              </p:cNvPr>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16" name="AutoShape 120" descr="Cork">
                <a:extLst>
                  <a:ext uri="{FF2B5EF4-FFF2-40B4-BE49-F238E27FC236}">
                    <a16:creationId xmlns:a16="http://schemas.microsoft.com/office/drawing/2014/main" id="{09B6BFD9-638D-6D4E-915D-D7E63E554BA1}"/>
                  </a:ext>
                </a:extLst>
              </p:cNvPr>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17" name="AutoShape 121" descr="Cork">
                <a:extLst>
                  <a:ext uri="{FF2B5EF4-FFF2-40B4-BE49-F238E27FC236}">
                    <a16:creationId xmlns:a16="http://schemas.microsoft.com/office/drawing/2014/main" id="{84C5A949-71CC-E644-B2BE-2468884BB9D2}"/>
                  </a:ext>
                </a:extLst>
              </p:cNvPr>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18" name="AutoShape 122" descr="Cork">
                <a:extLst>
                  <a:ext uri="{FF2B5EF4-FFF2-40B4-BE49-F238E27FC236}">
                    <a16:creationId xmlns:a16="http://schemas.microsoft.com/office/drawing/2014/main" id="{D38E8B59-1D52-CE43-B557-A91E940002E2}"/>
                  </a:ext>
                </a:extLst>
              </p:cNvPr>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19" name="AutoShape 123" descr="Cork">
                <a:extLst>
                  <a:ext uri="{FF2B5EF4-FFF2-40B4-BE49-F238E27FC236}">
                    <a16:creationId xmlns:a16="http://schemas.microsoft.com/office/drawing/2014/main" id="{4B0B51AA-65EF-824B-9995-4FF5FDCC0E44}"/>
                  </a:ext>
                </a:extLst>
              </p:cNvPr>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20" name="AutoShape 124" descr="Cork">
                <a:extLst>
                  <a:ext uri="{FF2B5EF4-FFF2-40B4-BE49-F238E27FC236}">
                    <a16:creationId xmlns:a16="http://schemas.microsoft.com/office/drawing/2014/main" id="{5E88BAE2-971D-6449-BDD3-FD412FB104A7}"/>
                  </a:ext>
                </a:extLst>
              </p:cNvPr>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21" name="AutoShape 125" descr="Cork">
                <a:extLst>
                  <a:ext uri="{FF2B5EF4-FFF2-40B4-BE49-F238E27FC236}">
                    <a16:creationId xmlns:a16="http://schemas.microsoft.com/office/drawing/2014/main" id="{82ECE0E9-C582-9344-B1B7-0E0DA908948F}"/>
                  </a:ext>
                </a:extLst>
              </p:cNvPr>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22" name="AutoShape 126" descr="Cork">
                <a:extLst>
                  <a:ext uri="{FF2B5EF4-FFF2-40B4-BE49-F238E27FC236}">
                    <a16:creationId xmlns:a16="http://schemas.microsoft.com/office/drawing/2014/main" id="{79B98932-D6A7-824F-982F-EDAA94218306}"/>
                  </a:ext>
                </a:extLst>
              </p:cNvPr>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23" name="AutoShape 127" descr="Cork">
                <a:extLst>
                  <a:ext uri="{FF2B5EF4-FFF2-40B4-BE49-F238E27FC236}">
                    <a16:creationId xmlns:a16="http://schemas.microsoft.com/office/drawing/2014/main" id="{34F1631E-8E87-2844-9253-1E598CF5E53B}"/>
                  </a:ext>
                </a:extLst>
              </p:cNvPr>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24" name="AutoShape 128" descr="Cork">
                <a:extLst>
                  <a:ext uri="{FF2B5EF4-FFF2-40B4-BE49-F238E27FC236}">
                    <a16:creationId xmlns:a16="http://schemas.microsoft.com/office/drawing/2014/main" id="{FB53428F-6FBA-6246-893A-C47EC01A7856}"/>
                  </a:ext>
                </a:extLst>
              </p:cNvPr>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25" name="AutoShape 129" descr="Cork">
                <a:extLst>
                  <a:ext uri="{FF2B5EF4-FFF2-40B4-BE49-F238E27FC236}">
                    <a16:creationId xmlns:a16="http://schemas.microsoft.com/office/drawing/2014/main" id="{A7CC820C-43B1-7B4D-990A-8E2E7A97E5F6}"/>
                  </a:ext>
                </a:extLst>
              </p:cNvPr>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8626" name="AutoShape 130" descr="Cork">
                <a:extLst>
                  <a:ext uri="{FF2B5EF4-FFF2-40B4-BE49-F238E27FC236}">
                    <a16:creationId xmlns:a16="http://schemas.microsoft.com/office/drawing/2014/main" id="{B94A4EB7-215E-E446-9CD6-FEFFD599EE17}"/>
                  </a:ext>
                </a:extLst>
              </p:cNvPr>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18627" name="Rectangle 131">
            <a:extLst>
              <a:ext uri="{FF2B5EF4-FFF2-40B4-BE49-F238E27FC236}">
                <a16:creationId xmlns:a16="http://schemas.microsoft.com/office/drawing/2014/main" id="{027FEBD4-49CD-6F42-BC84-B1F850CFBB6B}"/>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18628" name="Rectangle 132">
            <a:extLst>
              <a:ext uri="{FF2B5EF4-FFF2-40B4-BE49-F238E27FC236}">
                <a16:creationId xmlns:a16="http://schemas.microsoft.com/office/drawing/2014/main" id="{1E4AF8FE-DFF8-7C41-A777-FB0BE15BB2BE}"/>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8552"/>
                                        </p:tgtEl>
                                        <p:attrNameLst>
                                          <p:attrName>style.visibility</p:attrName>
                                        </p:attrNameLst>
                                      </p:cBhvr>
                                      <p:to>
                                        <p:strVal val="visible"/>
                                      </p:to>
                                    </p:set>
                                    <p:animEffect transition="in" filter="wipe(down)">
                                      <p:cBhvr>
                                        <p:cTn id="7" dur="500"/>
                                        <p:tgtEl>
                                          <p:spTgt spid="618552"/>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18553"/>
                                        </p:tgtEl>
                                        <p:attrNameLst>
                                          <p:attrName>style.visibility</p:attrName>
                                        </p:attrNameLst>
                                      </p:cBhvr>
                                      <p:to>
                                        <p:strVal val="visible"/>
                                      </p:to>
                                    </p:set>
                                    <p:animEffect transition="in" filter="wipe(down)">
                                      <p:cBhvr>
                                        <p:cTn id="11" dur="500"/>
                                        <p:tgtEl>
                                          <p:spTgt spid="618553"/>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18554"/>
                                        </p:tgtEl>
                                        <p:attrNameLst>
                                          <p:attrName>style.visibility</p:attrName>
                                        </p:attrNameLst>
                                      </p:cBhvr>
                                      <p:to>
                                        <p:strVal val="visible"/>
                                      </p:to>
                                    </p:set>
                                    <p:animEffect transition="in" filter="wipe(down)">
                                      <p:cBhvr>
                                        <p:cTn id="15" dur="500"/>
                                        <p:tgtEl>
                                          <p:spTgt spid="61855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18564"/>
                                        </p:tgtEl>
                                        <p:attrNameLst>
                                          <p:attrName>style.visibility</p:attrName>
                                        </p:attrNameLst>
                                      </p:cBhvr>
                                      <p:to>
                                        <p:strVal val="visible"/>
                                      </p:to>
                                    </p:set>
                                    <p:animEffect transition="in" filter="dissolve">
                                      <p:cBhvr>
                                        <p:cTn id="20" dur="500"/>
                                        <p:tgtEl>
                                          <p:spTgt spid="6185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8" fill="hold" nodeType="clickEffect">
                                  <p:stCondLst>
                                    <p:cond delay="0"/>
                                  </p:stCondLst>
                                  <p:childTnLst>
                                    <p:set>
                                      <p:cBhvr>
                                        <p:cTn id="24" dur="1" fill="hold">
                                          <p:stCondLst>
                                            <p:cond delay="0"/>
                                          </p:stCondLst>
                                        </p:cTn>
                                        <p:tgtEl>
                                          <p:spTgt spid="618567"/>
                                        </p:tgtEl>
                                        <p:attrNameLst>
                                          <p:attrName>style.visibility</p:attrName>
                                        </p:attrNameLst>
                                      </p:cBhvr>
                                      <p:to>
                                        <p:strVal val="visible"/>
                                      </p:to>
                                    </p:set>
                                    <p:anim calcmode="lin" valueType="num">
                                      <p:cBhvr additive="base">
                                        <p:cTn id="25" dur="5000" fill="hold"/>
                                        <p:tgtEl>
                                          <p:spTgt spid="618567"/>
                                        </p:tgtEl>
                                        <p:attrNameLst>
                                          <p:attrName>ppt_x</p:attrName>
                                        </p:attrNameLst>
                                      </p:cBhvr>
                                      <p:tavLst>
                                        <p:tav tm="0">
                                          <p:val>
                                            <p:strVal val="0-#ppt_w/2"/>
                                          </p:val>
                                        </p:tav>
                                        <p:tav tm="100000">
                                          <p:val>
                                            <p:strVal val="#ppt_x"/>
                                          </p:val>
                                        </p:tav>
                                      </p:tavLst>
                                    </p:anim>
                                    <p:anim calcmode="lin" valueType="num">
                                      <p:cBhvr additive="base">
                                        <p:cTn id="26" dur="5000" fill="hold"/>
                                        <p:tgtEl>
                                          <p:spTgt spid="6185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9522" name="Rectangle 2" descr="Walnut">
            <a:extLst>
              <a:ext uri="{FF2B5EF4-FFF2-40B4-BE49-F238E27FC236}">
                <a16:creationId xmlns:a16="http://schemas.microsoft.com/office/drawing/2014/main" id="{3709AFFD-E7EC-BA4A-9047-A8AB8FC7A69A}"/>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613" name="Rectangle 93">
            <a:extLst>
              <a:ext uri="{FF2B5EF4-FFF2-40B4-BE49-F238E27FC236}">
                <a16:creationId xmlns:a16="http://schemas.microsoft.com/office/drawing/2014/main" id="{DEFF641E-1485-0143-B4D1-FF60C03E1AED}"/>
              </a:ext>
            </a:extLst>
          </p:cNvPr>
          <p:cNvSpPr>
            <a:spLocks noChangeArrowheads="1"/>
          </p:cNvSpPr>
          <p:nvPr/>
        </p:nvSpPr>
        <p:spPr bwMode="auto">
          <a:xfrm>
            <a:off x="0" y="0"/>
            <a:ext cx="9144000" cy="6858000"/>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523" name="Rectangle 3">
            <a:extLst>
              <a:ext uri="{FF2B5EF4-FFF2-40B4-BE49-F238E27FC236}">
                <a16:creationId xmlns:a16="http://schemas.microsoft.com/office/drawing/2014/main" id="{99467E64-657C-2943-A875-D9AE951DAE83}"/>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19524" name="Rectangle 4">
            <a:extLst>
              <a:ext uri="{FF2B5EF4-FFF2-40B4-BE49-F238E27FC236}">
                <a16:creationId xmlns:a16="http://schemas.microsoft.com/office/drawing/2014/main" id="{3A97D862-E764-F44B-AA4D-4D2F22448D73}"/>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19525" name="Rectangle 5" descr="Oak">
            <a:extLst>
              <a:ext uri="{FF2B5EF4-FFF2-40B4-BE49-F238E27FC236}">
                <a16:creationId xmlns:a16="http://schemas.microsoft.com/office/drawing/2014/main" id="{0F9154BB-C6FA-094A-A35A-FDE54F46428A}"/>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9526" name="Rectangle 6" descr="Oak">
            <a:extLst>
              <a:ext uri="{FF2B5EF4-FFF2-40B4-BE49-F238E27FC236}">
                <a16:creationId xmlns:a16="http://schemas.microsoft.com/office/drawing/2014/main" id="{24180DF5-F119-7E40-9D4B-FDB3B5E49D51}"/>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19527" name="Rectangle 7">
            <a:extLst>
              <a:ext uri="{FF2B5EF4-FFF2-40B4-BE49-F238E27FC236}">
                <a16:creationId xmlns:a16="http://schemas.microsoft.com/office/drawing/2014/main" id="{AE65AB9C-71B4-3747-A29E-9EEA62A3F2E9}"/>
              </a:ext>
            </a:extLst>
          </p:cNvPr>
          <p:cNvSpPr>
            <a:spLocks noChangeArrowheads="1"/>
          </p:cNvSpPr>
          <p:nvPr/>
        </p:nvSpPr>
        <p:spPr bwMode="auto">
          <a:xfrm rot="17945350">
            <a:off x="4991893" y="1072357"/>
            <a:ext cx="2413001" cy="1508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latin typeface="Arial" panose="020B0604020202020204" pitchFamily="34" charset="0"/>
              </a:rPr>
              <a:t>PERJAMUAN KAWIN ANAK DOMBA</a:t>
            </a:r>
          </a:p>
        </p:txBody>
      </p:sp>
      <p:sp>
        <p:nvSpPr>
          <p:cNvPr id="619528" name="Rectangle 8">
            <a:extLst>
              <a:ext uri="{FF2B5EF4-FFF2-40B4-BE49-F238E27FC236}">
                <a16:creationId xmlns:a16="http://schemas.microsoft.com/office/drawing/2014/main" id="{28CE848E-C3ED-4B41-B984-F7423A5D3ADB}"/>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latin typeface="Arial" panose="020B0604020202020204" pitchFamily="34" charset="0"/>
              </a:rPr>
              <a:t>KEDATANGAN KEDUA</a:t>
            </a:r>
            <a:endParaRPr lang="en-US" altLang="en-US" sz="1100">
              <a:solidFill>
                <a:srgbClr val="FFEA18"/>
              </a:solidFill>
              <a:latin typeface="Arial" panose="020B0604020202020204" pitchFamily="34" charset="0"/>
            </a:endParaRPr>
          </a:p>
        </p:txBody>
      </p:sp>
      <p:sp>
        <p:nvSpPr>
          <p:cNvPr id="619529" name="Rectangle 9">
            <a:extLst>
              <a:ext uri="{FF2B5EF4-FFF2-40B4-BE49-F238E27FC236}">
                <a16:creationId xmlns:a16="http://schemas.microsoft.com/office/drawing/2014/main" id="{83C4C486-7D11-6E4C-8F50-59944B0C3412}"/>
              </a:ext>
            </a:extLst>
          </p:cNvPr>
          <p:cNvSpPr>
            <a:spLocks noChangeArrowheads="1"/>
          </p:cNvSpPr>
          <p:nvPr/>
        </p:nvSpPr>
        <p:spPr bwMode="auto">
          <a:xfrm rot="17945350">
            <a:off x="5811838" y="1079500"/>
            <a:ext cx="235743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08F220"/>
                </a:solidFill>
                <a:latin typeface="Arial" panose="020B0604020202020204" pitchFamily="34" charset="0"/>
              </a:rPr>
              <a:t>PEMERINTAHAN KRISTUS DI BUMI</a:t>
            </a:r>
            <a:endParaRPr lang="en-US" altLang="en-US" sz="1100">
              <a:solidFill>
                <a:srgbClr val="FFEA18"/>
              </a:solidFill>
              <a:latin typeface="Arial" panose="020B0604020202020204" pitchFamily="34" charset="0"/>
            </a:endParaRPr>
          </a:p>
        </p:txBody>
      </p:sp>
      <p:sp>
        <p:nvSpPr>
          <p:cNvPr id="619530" name="Rectangle 10">
            <a:extLst>
              <a:ext uri="{FF2B5EF4-FFF2-40B4-BE49-F238E27FC236}">
                <a16:creationId xmlns:a16="http://schemas.microsoft.com/office/drawing/2014/main" id="{2E268026-6ED1-A047-8399-4B0B4F810CF9}"/>
              </a:ext>
            </a:extLst>
          </p:cNvPr>
          <p:cNvSpPr>
            <a:spLocks noChangeArrowheads="1"/>
          </p:cNvSpPr>
          <p:nvPr/>
        </p:nvSpPr>
        <p:spPr bwMode="auto">
          <a:xfrm rot="17945350">
            <a:off x="6187282" y="1210468"/>
            <a:ext cx="20701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chemeClr val="tx1"/>
                </a:solidFill>
                <a:latin typeface="Arial" panose="020B0604020202020204" pitchFamily="34" charset="0"/>
              </a:rPr>
              <a:t>PENGHAKIMAN TAHTA PUTIH </a:t>
            </a:r>
          </a:p>
        </p:txBody>
      </p:sp>
      <p:sp>
        <p:nvSpPr>
          <p:cNvPr id="619531" name="Rectangle 11">
            <a:extLst>
              <a:ext uri="{FF2B5EF4-FFF2-40B4-BE49-F238E27FC236}">
                <a16:creationId xmlns:a16="http://schemas.microsoft.com/office/drawing/2014/main" id="{27E4522E-2B31-C44E-AF08-FC8799AF7154}"/>
              </a:ext>
            </a:extLst>
          </p:cNvPr>
          <p:cNvSpPr>
            <a:spLocks noChangeArrowheads="1"/>
          </p:cNvSpPr>
          <p:nvPr/>
        </p:nvSpPr>
        <p:spPr bwMode="auto">
          <a:xfrm rot="17945350">
            <a:off x="6586538" y="1176338"/>
            <a:ext cx="2147887"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latin typeface="Arial" panose="020B0604020202020204" pitchFamily="34" charset="0"/>
              </a:rPr>
              <a:t>LANGIT BARU DAN BUMI BARU</a:t>
            </a:r>
          </a:p>
        </p:txBody>
      </p:sp>
      <p:sp>
        <p:nvSpPr>
          <p:cNvPr id="619532" name="Rectangle 12" descr="Oak">
            <a:extLst>
              <a:ext uri="{FF2B5EF4-FFF2-40B4-BE49-F238E27FC236}">
                <a16:creationId xmlns:a16="http://schemas.microsoft.com/office/drawing/2014/main" id="{B4F7363A-950D-8D4C-AD1E-EBD7621443A1}"/>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19533" name="Picture 13">
            <a:extLst>
              <a:ext uri="{FF2B5EF4-FFF2-40B4-BE49-F238E27FC236}">
                <a16:creationId xmlns:a16="http://schemas.microsoft.com/office/drawing/2014/main" id="{39BF31A8-0AA5-AA46-B411-FC38AAD25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19534" name="Rectangle 14" descr="Oak">
            <a:extLst>
              <a:ext uri="{FF2B5EF4-FFF2-40B4-BE49-F238E27FC236}">
                <a16:creationId xmlns:a16="http://schemas.microsoft.com/office/drawing/2014/main" id="{AD84AE1B-83C2-0340-9DB0-FB9EA97EB015}"/>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19535" name="Rectangle 15">
            <a:extLst>
              <a:ext uri="{FF2B5EF4-FFF2-40B4-BE49-F238E27FC236}">
                <a16:creationId xmlns:a16="http://schemas.microsoft.com/office/drawing/2014/main" id="{76077259-3F5F-0647-BA2F-EA92EB99154C}"/>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19536" name="Rectangle 16">
            <a:extLst>
              <a:ext uri="{FF2B5EF4-FFF2-40B4-BE49-F238E27FC236}">
                <a16:creationId xmlns:a16="http://schemas.microsoft.com/office/drawing/2014/main" id="{1B3C58AD-D60C-B64B-B446-BD0EE1999283}"/>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pic>
        <p:nvPicPr>
          <p:cNvPr id="619537" name="Picture 17">
            <a:extLst>
              <a:ext uri="{FF2B5EF4-FFF2-40B4-BE49-F238E27FC236}">
                <a16:creationId xmlns:a16="http://schemas.microsoft.com/office/drawing/2014/main" id="{3D8583F6-93FF-B046-B724-FEAA2A37A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sp>
        <p:nvSpPr>
          <p:cNvPr id="619538" name="Rectangle 18">
            <a:extLst>
              <a:ext uri="{FF2B5EF4-FFF2-40B4-BE49-F238E27FC236}">
                <a16:creationId xmlns:a16="http://schemas.microsoft.com/office/drawing/2014/main" id="{033CC92D-51F4-F74B-97CC-6BB9EEB58891}"/>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19539" name="Rectangle 19">
            <a:extLst>
              <a:ext uri="{FF2B5EF4-FFF2-40B4-BE49-F238E27FC236}">
                <a16:creationId xmlns:a16="http://schemas.microsoft.com/office/drawing/2014/main" id="{6E1AE6EC-22C9-1945-A410-D51EA03EBEF4}"/>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19540" name="Picture 20">
            <a:extLst>
              <a:ext uri="{FF2B5EF4-FFF2-40B4-BE49-F238E27FC236}">
                <a16:creationId xmlns:a16="http://schemas.microsoft.com/office/drawing/2014/main" id="{5ED36093-53B9-3C48-8214-51EC38844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19541" name="Picture 21">
            <a:extLst>
              <a:ext uri="{FF2B5EF4-FFF2-40B4-BE49-F238E27FC236}">
                <a16:creationId xmlns:a16="http://schemas.microsoft.com/office/drawing/2014/main" id="{BD5429C0-9BE4-A548-BCF5-EE9020B4B0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19542" name="Picture 22">
            <a:extLst>
              <a:ext uri="{FF2B5EF4-FFF2-40B4-BE49-F238E27FC236}">
                <a16:creationId xmlns:a16="http://schemas.microsoft.com/office/drawing/2014/main" id="{F9BACC1D-680A-5E46-9DDA-310ABF704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19543" name="Picture 23">
            <a:extLst>
              <a:ext uri="{FF2B5EF4-FFF2-40B4-BE49-F238E27FC236}">
                <a16:creationId xmlns:a16="http://schemas.microsoft.com/office/drawing/2014/main" id="{B3A814B1-FC11-3341-B9C6-4F7830CC7A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19544" name="Picture 24">
            <a:extLst>
              <a:ext uri="{FF2B5EF4-FFF2-40B4-BE49-F238E27FC236}">
                <a16:creationId xmlns:a16="http://schemas.microsoft.com/office/drawing/2014/main" id="{CA1662A7-33B4-104B-981F-1C1ACDB2A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19545" name="Picture 25">
            <a:extLst>
              <a:ext uri="{FF2B5EF4-FFF2-40B4-BE49-F238E27FC236}">
                <a16:creationId xmlns:a16="http://schemas.microsoft.com/office/drawing/2014/main" id="{F3E3A513-F5DF-E44C-986D-1035A4132B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19546" name="Text Box 26">
            <a:extLst>
              <a:ext uri="{FF2B5EF4-FFF2-40B4-BE49-F238E27FC236}">
                <a16:creationId xmlns:a16="http://schemas.microsoft.com/office/drawing/2014/main" id="{045219B7-6CE0-9241-95EE-35B91D99865B}"/>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TENUNAN KAIN KRONOLOGI ALKITAB</a:t>
            </a:r>
          </a:p>
        </p:txBody>
      </p:sp>
      <p:grpSp>
        <p:nvGrpSpPr>
          <p:cNvPr id="619547" name="Group 27">
            <a:extLst>
              <a:ext uri="{FF2B5EF4-FFF2-40B4-BE49-F238E27FC236}">
                <a16:creationId xmlns:a16="http://schemas.microsoft.com/office/drawing/2014/main" id="{564D5EA4-691F-FF4A-BE98-8639A6821739}"/>
              </a:ext>
            </a:extLst>
          </p:cNvPr>
          <p:cNvGrpSpPr>
            <a:grpSpLocks/>
          </p:cNvGrpSpPr>
          <p:nvPr/>
        </p:nvGrpSpPr>
        <p:grpSpPr bwMode="auto">
          <a:xfrm>
            <a:off x="2098675" y="2589213"/>
            <a:ext cx="6496050" cy="936625"/>
            <a:chOff x="1322" y="1631"/>
            <a:chExt cx="4092" cy="590"/>
          </a:xfrm>
        </p:grpSpPr>
        <p:pic>
          <p:nvPicPr>
            <p:cNvPr id="619548" name="Picture 28">
              <a:extLst>
                <a:ext uri="{FF2B5EF4-FFF2-40B4-BE49-F238E27FC236}">
                  <a16:creationId xmlns:a16="http://schemas.microsoft.com/office/drawing/2014/main" id="{F7189EA9-878F-8949-A0C9-C145CDE0E2A3}"/>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49" name="Picture 29">
              <a:extLst>
                <a:ext uri="{FF2B5EF4-FFF2-40B4-BE49-F238E27FC236}">
                  <a16:creationId xmlns:a16="http://schemas.microsoft.com/office/drawing/2014/main" id="{D8957694-3A5A-A34E-89D1-E7CEB4143786}"/>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50" name="Picture 30">
              <a:extLst>
                <a:ext uri="{FF2B5EF4-FFF2-40B4-BE49-F238E27FC236}">
                  <a16:creationId xmlns:a16="http://schemas.microsoft.com/office/drawing/2014/main" id="{401B795E-BD64-0F4A-8231-F35D8CD0C6D5}"/>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51" name="Picture 31">
              <a:extLst>
                <a:ext uri="{FF2B5EF4-FFF2-40B4-BE49-F238E27FC236}">
                  <a16:creationId xmlns:a16="http://schemas.microsoft.com/office/drawing/2014/main" id="{B9457ADB-75AD-164C-A15A-71DADB00BA9A}"/>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52" name="Picture 32">
              <a:extLst>
                <a:ext uri="{FF2B5EF4-FFF2-40B4-BE49-F238E27FC236}">
                  <a16:creationId xmlns:a16="http://schemas.microsoft.com/office/drawing/2014/main" id="{752147ED-33FA-1D48-82E5-E3DB9756B334}"/>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53" name="Picture 33">
              <a:extLst>
                <a:ext uri="{FF2B5EF4-FFF2-40B4-BE49-F238E27FC236}">
                  <a16:creationId xmlns:a16="http://schemas.microsoft.com/office/drawing/2014/main" id="{1373FB3C-68D5-6343-9490-20A353332967}"/>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9554" name="Group 34">
            <a:extLst>
              <a:ext uri="{FF2B5EF4-FFF2-40B4-BE49-F238E27FC236}">
                <a16:creationId xmlns:a16="http://schemas.microsoft.com/office/drawing/2014/main" id="{F30D7E13-5EF5-364F-93BC-2AEAC38AC2C3}"/>
              </a:ext>
            </a:extLst>
          </p:cNvPr>
          <p:cNvGrpSpPr>
            <a:grpSpLocks/>
          </p:cNvGrpSpPr>
          <p:nvPr/>
        </p:nvGrpSpPr>
        <p:grpSpPr bwMode="auto">
          <a:xfrm>
            <a:off x="2836863" y="3608388"/>
            <a:ext cx="5664200" cy="669925"/>
            <a:chOff x="1787" y="2273"/>
            <a:chExt cx="3568" cy="422"/>
          </a:xfrm>
        </p:grpSpPr>
        <p:pic>
          <p:nvPicPr>
            <p:cNvPr id="619555" name="Picture 35">
              <a:extLst>
                <a:ext uri="{FF2B5EF4-FFF2-40B4-BE49-F238E27FC236}">
                  <a16:creationId xmlns:a16="http://schemas.microsoft.com/office/drawing/2014/main" id="{6C0301CF-740E-304A-B9D3-2BF81801E9DD}"/>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56" name="Picture 36">
              <a:extLst>
                <a:ext uri="{FF2B5EF4-FFF2-40B4-BE49-F238E27FC236}">
                  <a16:creationId xmlns:a16="http://schemas.microsoft.com/office/drawing/2014/main" id="{700B6ACF-D485-114F-B4D3-0B257D4741DC}"/>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57" name="Picture 37">
              <a:extLst>
                <a:ext uri="{FF2B5EF4-FFF2-40B4-BE49-F238E27FC236}">
                  <a16:creationId xmlns:a16="http://schemas.microsoft.com/office/drawing/2014/main" id="{A4EF680E-1E6E-744C-8323-FA979AE1F704}"/>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58" name="Picture 38">
              <a:extLst>
                <a:ext uri="{FF2B5EF4-FFF2-40B4-BE49-F238E27FC236}">
                  <a16:creationId xmlns:a16="http://schemas.microsoft.com/office/drawing/2014/main" id="{4F2FB4C2-C958-924C-AB98-43BDEF86A9B8}"/>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19559" name="Group 39">
            <a:extLst>
              <a:ext uri="{FF2B5EF4-FFF2-40B4-BE49-F238E27FC236}">
                <a16:creationId xmlns:a16="http://schemas.microsoft.com/office/drawing/2014/main" id="{6C3C715F-FC93-584B-954D-67D3E914BF56}"/>
              </a:ext>
            </a:extLst>
          </p:cNvPr>
          <p:cNvGrpSpPr>
            <a:grpSpLocks/>
          </p:cNvGrpSpPr>
          <p:nvPr/>
        </p:nvGrpSpPr>
        <p:grpSpPr bwMode="auto">
          <a:xfrm>
            <a:off x="3941763" y="4387850"/>
            <a:ext cx="4672012" cy="592138"/>
            <a:chOff x="2483" y="2764"/>
            <a:chExt cx="2943" cy="373"/>
          </a:xfrm>
        </p:grpSpPr>
        <p:pic>
          <p:nvPicPr>
            <p:cNvPr id="619560" name="Picture 40">
              <a:extLst>
                <a:ext uri="{FF2B5EF4-FFF2-40B4-BE49-F238E27FC236}">
                  <a16:creationId xmlns:a16="http://schemas.microsoft.com/office/drawing/2014/main" id="{504DA60F-3881-2A40-96A9-CC918D15A1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61" name="Picture 41">
              <a:extLst>
                <a:ext uri="{FF2B5EF4-FFF2-40B4-BE49-F238E27FC236}">
                  <a16:creationId xmlns:a16="http://schemas.microsoft.com/office/drawing/2014/main" id="{BE63C09A-4339-6E48-9697-6D19BABAD2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62" name="Picture 42">
              <a:extLst>
                <a:ext uri="{FF2B5EF4-FFF2-40B4-BE49-F238E27FC236}">
                  <a16:creationId xmlns:a16="http://schemas.microsoft.com/office/drawing/2014/main" id="{20311F90-155A-A547-8E48-14CEF06A10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63" name="Picture 43">
              <a:extLst>
                <a:ext uri="{FF2B5EF4-FFF2-40B4-BE49-F238E27FC236}">
                  <a16:creationId xmlns:a16="http://schemas.microsoft.com/office/drawing/2014/main" id="{093A6B16-EC78-4F4A-9EC6-F8C445DCC9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19564" name="Picture 44">
            <a:extLst>
              <a:ext uri="{FF2B5EF4-FFF2-40B4-BE49-F238E27FC236}">
                <a16:creationId xmlns:a16="http://schemas.microsoft.com/office/drawing/2014/main" id="{CF636107-59A2-9040-836E-A8D198D96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grpSp>
        <p:nvGrpSpPr>
          <p:cNvPr id="619565" name="Group 45">
            <a:extLst>
              <a:ext uri="{FF2B5EF4-FFF2-40B4-BE49-F238E27FC236}">
                <a16:creationId xmlns:a16="http://schemas.microsoft.com/office/drawing/2014/main" id="{292103A3-041E-7545-97AA-2E26D6A79066}"/>
              </a:ext>
            </a:extLst>
          </p:cNvPr>
          <p:cNvGrpSpPr>
            <a:grpSpLocks/>
          </p:cNvGrpSpPr>
          <p:nvPr/>
        </p:nvGrpSpPr>
        <p:grpSpPr bwMode="auto">
          <a:xfrm>
            <a:off x="3832225" y="5137150"/>
            <a:ext cx="4697413" cy="603250"/>
            <a:chOff x="2414" y="3236"/>
            <a:chExt cx="2959" cy="380"/>
          </a:xfrm>
        </p:grpSpPr>
        <p:pic>
          <p:nvPicPr>
            <p:cNvPr id="619566" name="Picture 46">
              <a:extLst>
                <a:ext uri="{FF2B5EF4-FFF2-40B4-BE49-F238E27FC236}">
                  <a16:creationId xmlns:a16="http://schemas.microsoft.com/office/drawing/2014/main" id="{81259027-D607-D64E-A873-482DAA6281BC}"/>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67" name="Picture 47">
              <a:extLst>
                <a:ext uri="{FF2B5EF4-FFF2-40B4-BE49-F238E27FC236}">
                  <a16:creationId xmlns:a16="http://schemas.microsoft.com/office/drawing/2014/main" id="{E78B3F83-0462-004C-9A51-D5E1B724A4FF}"/>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68" name="Picture 48">
              <a:extLst>
                <a:ext uri="{FF2B5EF4-FFF2-40B4-BE49-F238E27FC236}">
                  <a16:creationId xmlns:a16="http://schemas.microsoft.com/office/drawing/2014/main" id="{AFED79A6-44D9-8544-B6B0-284E3266D835}"/>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19569" name="Picture 49">
              <a:extLst>
                <a:ext uri="{FF2B5EF4-FFF2-40B4-BE49-F238E27FC236}">
                  <a16:creationId xmlns:a16="http://schemas.microsoft.com/office/drawing/2014/main" id="{7157FB1B-A709-7A4F-BC86-C72949D2E610}"/>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19570" name="Text Box 50">
              <a:extLst>
                <a:ext uri="{FF2B5EF4-FFF2-40B4-BE49-F238E27FC236}">
                  <a16:creationId xmlns:a16="http://schemas.microsoft.com/office/drawing/2014/main" id="{9DAEA3BF-334C-4245-BFA1-5FCB91B3422A}"/>
                </a:ext>
              </a:extLst>
            </p:cNvPr>
            <p:cNvSpPr txBox="1">
              <a:spLocks noChangeArrowheads="1"/>
            </p:cNvSpPr>
            <p:nvPr/>
          </p:nvSpPr>
          <p:spPr bwMode="auto">
            <a:xfrm>
              <a:off x="2414" y="3251"/>
              <a:ext cx="2364" cy="328"/>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en-US" altLang="en-US" sz="2400" b="0">
                <a:solidFill>
                  <a:schemeClr val="accent2"/>
                </a:solidFill>
                <a:latin typeface="Arial Black" panose="020B0604020202020204" pitchFamily="34" charset="0"/>
              </a:endParaRPr>
            </a:p>
          </p:txBody>
        </p:sp>
      </p:grpSp>
      <p:pic>
        <p:nvPicPr>
          <p:cNvPr id="619571" name="Picture 51">
            <a:extLst>
              <a:ext uri="{FF2B5EF4-FFF2-40B4-BE49-F238E27FC236}">
                <a16:creationId xmlns:a16="http://schemas.microsoft.com/office/drawing/2014/main" id="{125A6510-6168-9946-AA9C-400A53862E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19572" name="Picture 52">
            <a:extLst>
              <a:ext uri="{FF2B5EF4-FFF2-40B4-BE49-F238E27FC236}">
                <a16:creationId xmlns:a16="http://schemas.microsoft.com/office/drawing/2014/main" id="{F1C33094-4B82-1A40-ACAC-4FEA36B3EB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19573" name="Picture 53">
            <a:extLst>
              <a:ext uri="{FF2B5EF4-FFF2-40B4-BE49-F238E27FC236}">
                <a16:creationId xmlns:a16="http://schemas.microsoft.com/office/drawing/2014/main" id="{07789D9B-8E94-A54F-9D43-7D435DDDE2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19574" name="Picture 54">
            <a:extLst>
              <a:ext uri="{FF2B5EF4-FFF2-40B4-BE49-F238E27FC236}">
                <a16:creationId xmlns:a16="http://schemas.microsoft.com/office/drawing/2014/main" id="{31E89A34-6CFF-9342-9D0A-047DC61A4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19575" name="Picture 55">
            <a:extLst>
              <a:ext uri="{FF2B5EF4-FFF2-40B4-BE49-F238E27FC236}">
                <a16:creationId xmlns:a16="http://schemas.microsoft.com/office/drawing/2014/main" id="{F0AFE332-5234-6D4E-B612-54D3AEA93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19576" name="Picture 56">
            <a:extLst>
              <a:ext uri="{FF2B5EF4-FFF2-40B4-BE49-F238E27FC236}">
                <a16:creationId xmlns:a16="http://schemas.microsoft.com/office/drawing/2014/main" id="{80CDD2C5-167C-E549-B6F8-B15C2E80F8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19577" name="Line 57">
            <a:extLst>
              <a:ext uri="{FF2B5EF4-FFF2-40B4-BE49-F238E27FC236}">
                <a16:creationId xmlns:a16="http://schemas.microsoft.com/office/drawing/2014/main" id="{1A78C3EA-0F85-EF49-A4EC-6E968892C346}"/>
              </a:ext>
            </a:extLst>
          </p:cNvPr>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9578" name="Line 58">
            <a:extLst>
              <a:ext uri="{FF2B5EF4-FFF2-40B4-BE49-F238E27FC236}">
                <a16:creationId xmlns:a16="http://schemas.microsoft.com/office/drawing/2014/main" id="{6CF0F1CF-203E-8A4D-8931-5FB9774DA4CA}"/>
              </a:ext>
            </a:extLst>
          </p:cNvPr>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19579" name="Group 59">
            <a:extLst>
              <a:ext uri="{FF2B5EF4-FFF2-40B4-BE49-F238E27FC236}">
                <a16:creationId xmlns:a16="http://schemas.microsoft.com/office/drawing/2014/main" id="{1E8918EF-7670-EB4F-885E-257685D60B19}"/>
              </a:ext>
            </a:extLst>
          </p:cNvPr>
          <p:cNvGrpSpPr>
            <a:grpSpLocks/>
          </p:cNvGrpSpPr>
          <p:nvPr/>
        </p:nvGrpSpPr>
        <p:grpSpPr bwMode="auto">
          <a:xfrm>
            <a:off x="1949450" y="2236788"/>
            <a:ext cx="5273675" cy="3898900"/>
            <a:chOff x="1228" y="1409"/>
            <a:chExt cx="3322" cy="2456"/>
          </a:xfrm>
        </p:grpSpPr>
        <p:grpSp>
          <p:nvGrpSpPr>
            <p:cNvPr id="619580" name="Group 60">
              <a:extLst>
                <a:ext uri="{FF2B5EF4-FFF2-40B4-BE49-F238E27FC236}">
                  <a16:creationId xmlns:a16="http://schemas.microsoft.com/office/drawing/2014/main" id="{A26F741E-6FA7-5543-A392-8420135636A9}"/>
                </a:ext>
              </a:extLst>
            </p:cNvPr>
            <p:cNvGrpSpPr>
              <a:grpSpLocks/>
            </p:cNvGrpSpPr>
            <p:nvPr/>
          </p:nvGrpSpPr>
          <p:grpSpPr bwMode="auto">
            <a:xfrm>
              <a:off x="1228" y="1409"/>
              <a:ext cx="3303" cy="119"/>
              <a:chOff x="1206" y="1392"/>
              <a:chExt cx="3303" cy="119"/>
            </a:xfrm>
          </p:grpSpPr>
          <p:sp>
            <p:nvSpPr>
              <p:cNvPr id="619581" name="AutoShape 61" descr="Cork">
                <a:extLst>
                  <a:ext uri="{FF2B5EF4-FFF2-40B4-BE49-F238E27FC236}">
                    <a16:creationId xmlns:a16="http://schemas.microsoft.com/office/drawing/2014/main" id="{F8EA5BF6-4764-074A-B2F1-7E476DF7BC35}"/>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9582" name="AutoShape 62" descr="Cork">
                <a:extLst>
                  <a:ext uri="{FF2B5EF4-FFF2-40B4-BE49-F238E27FC236}">
                    <a16:creationId xmlns:a16="http://schemas.microsoft.com/office/drawing/2014/main" id="{9110327D-817E-C442-B398-3F912B7FA208}"/>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9583" name="AutoShape 63" descr="Cork">
                <a:extLst>
                  <a:ext uri="{FF2B5EF4-FFF2-40B4-BE49-F238E27FC236}">
                    <a16:creationId xmlns:a16="http://schemas.microsoft.com/office/drawing/2014/main" id="{864E0F7F-F011-D04F-9572-D8384ED68B51}"/>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9584" name="AutoShape 64" descr="Cork">
                <a:extLst>
                  <a:ext uri="{FF2B5EF4-FFF2-40B4-BE49-F238E27FC236}">
                    <a16:creationId xmlns:a16="http://schemas.microsoft.com/office/drawing/2014/main" id="{749F93A2-269F-3C4A-B599-98257BEF3284}"/>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9585" name="AutoShape 65" descr="Cork">
                <a:extLst>
                  <a:ext uri="{FF2B5EF4-FFF2-40B4-BE49-F238E27FC236}">
                    <a16:creationId xmlns:a16="http://schemas.microsoft.com/office/drawing/2014/main" id="{8827B85B-FF19-6645-AA46-7941DF9BE2C7}"/>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9586" name="AutoShape 66" descr="Cork">
                <a:extLst>
                  <a:ext uri="{FF2B5EF4-FFF2-40B4-BE49-F238E27FC236}">
                    <a16:creationId xmlns:a16="http://schemas.microsoft.com/office/drawing/2014/main" id="{BF74B8F4-4379-6C4C-AF20-7E6CC1AD033A}"/>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9587" name="AutoShape 67" descr="Cork">
                <a:extLst>
                  <a:ext uri="{FF2B5EF4-FFF2-40B4-BE49-F238E27FC236}">
                    <a16:creationId xmlns:a16="http://schemas.microsoft.com/office/drawing/2014/main" id="{4DAC67BE-553A-084C-93EF-35380785649C}"/>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9588" name="AutoShape 68" descr="Cork">
                <a:extLst>
                  <a:ext uri="{FF2B5EF4-FFF2-40B4-BE49-F238E27FC236}">
                    <a16:creationId xmlns:a16="http://schemas.microsoft.com/office/drawing/2014/main" id="{45A82496-F8AB-F64C-88D8-29E3856C0E58}"/>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9589" name="AutoShape 69" descr="Cork">
                <a:extLst>
                  <a:ext uri="{FF2B5EF4-FFF2-40B4-BE49-F238E27FC236}">
                    <a16:creationId xmlns:a16="http://schemas.microsoft.com/office/drawing/2014/main" id="{4F5304F6-04E4-5F4E-A8C9-9177DEEDB39F}"/>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9590" name="AutoShape 70" descr="Cork">
                <a:extLst>
                  <a:ext uri="{FF2B5EF4-FFF2-40B4-BE49-F238E27FC236}">
                    <a16:creationId xmlns:a16="http://schemas.microsoft.com/office/drawing/2014/main" id="{55810101-CC86-1846-9D55-B3B2E2034136}"/>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19591" name="AutoShape 71" descr="Cork">
                <a:extLst>
                  <a:ext uri="{FF2B5EF4-FFF2-40B4-BE49-F238E27FC236}">
                    <a16:creationId xmlns:a16="http://schemas.microsoft.com/office/drawing/2014/main" id="{6BDBFFC1-3D38-154E-9085-CF4AAE1DA726}"/>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9592" name="AutoShape 72" descr="Cork">
                <a:extLst>
                  <a:ext uri="{FF2B5EF4-FFF2-40B4-BE49-F238E27FC236}">
                    <a16:creationId xmlns:a16="http://schemas.microsoft.com/office/drawing/2014/main" id="{220EAC62-E5C9-5941-AB0B-B233B32ABADE}"/>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9593" name="AutoShape 73" descr="Cork">
                <a:extLst>
                  <a:ext uri="{FF2B5EF4-FFF2-40B4-BE49-F238E27FC236}">
                    <a16:creationId xmlns:a16="http://schemas.microsoft.com/office/drawing/2014/main" id="{A57AC2B8-F6E0-AE44-8573-5DE06D3A2405}"/>
                  </a:ext>
                </a:extLst>
              </p:cNvPr>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9594" name="AutoShape 74" descr="Cork">
                <a:extLst>
                  <a:ext uri="{FF2B5EF4-FFF2-40B4-BE49-F238E27FC236}">
                    <a16:creationId xmlns:a16="http://schemas.microsoft.com/office/drawing/2014/main" id="{003C247C-D0DD-A44B-99D9-6631FEB26699}"/>
                  </a:ext>
                </a:extLst>
              </p:cNvPr>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19595" name="AutoShape 75" descr="Cork">
                <a:extLst>
                  <a:ext uri="{FF2B5EF4-FFF2-40B4-BE49-F238E27FC236}">
                    <a16:creationId xmlns:a16="http://schemas.microsoft.com/office/drawing/2014/main" id="{4C611FA5-154A-2845-9F23-4B8B1FFBCA2D}"/>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19596" name="Group 76">
              <a:extLst>
                <a:ext uri="{FF2B5EF4-FFF2-40B4-BE49-F238E27FC236}">
                  <a16:creationId xmlns:a16="http://schemas.microsoft.com/office/drawing/2014/main" id="{777AEE0D-5ED5-DE4C-A00E-CCD67842F6D5}"/>
                </a:ext>
              </a:extLst>
            </p:cNvPr>
            <p:cNvGrpSpPr>
              <a:grpSpLocks/>
            </p:cNvGrpSpPr>
            <p:nvPr/>
          </p:nvGrpSpPr>
          <p:grpSpPr bwMode="auto">
            <a:xfrm>
              <a:off x="1243" y="3761"/>
              <a:ext cx="3307" cy="104"/>
              <a:chOff x="1231" y="3769"/>
              <a:chExt cx="3307" cy="104"/>
            </a:xfrm>
          </p:grpSpPr>
          <p:sp>
            <p:nvSpPr>
              <p:cNvPr id="619597" name="AutoShape 77" descr="Cork">
                <a:extLst>
                  <a:ext uri="{FF2B5EF4-FFF2-40B4-BE49-F238E27FC236}">
                    <a16:creationId xmlns:a16="http://schemas.microsoft.com/office/drawing/2014/main" id="{3F482B3A-0F3C-1642-9AA5-3D8EC1377943}"/>
                  </a:ext>
                </a:extLst>
              </p:cNvPr>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598" name="AutoShape 78" descr="Cork">
                <a:extLst>
                  <a:ext uri="{FF2B5EF4-FFF2-40B4-BE49-F238E27FC236}">
                    <a16:creationId xmlns:a16="http://schemas.microsoft.com/office/drawing/2014/main" id="{A10CEEDC-0252-A44F-8949-3E32FFB9653B}"/>
                  </a:ext>
                </a:extLst>
              </p:cNvPr>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599" name="AutoShape 79" descr="Cork">
                <a:extLst>
                  <a:ext uri="{FF2B5EF4-FFF2-40B4-BE49-F238E27FC236}">
                    <a16:creationId xmlns:a16="http://schemas.microsoft.com/office/drawing/2014/main" id="{834717C1-39B3-DD42-B4B4-A353B95172FD}"/>
                  </a:ext>
                </a:extLst>
              </p:cNvPr>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0" name="AutoShape 80" descr="Cork">
                <a:extLst>
                  <a:ext uri="{FF2B5EF4-FFF2-40B4-BE49-F238E27FC236}">
                    <a16:creationId xmlns:a16="http://schemas.microsoft.com/office/drawing/2014/main" id="{AF3F8D13-01AC-D64D-865D-641DCC5D3F45}"/>
                  </a:ext>
                </a:extLst>
              </p:cNvPr>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1" name="AutoShape 81" descr="Cork">
                <a:extLst>
                  <a:ext uri="{FF2B5EF4-FFF2-40B4-BE49-F238E27FC236}">
                    <a16:creationId xmlns:a16="http://schemas.microsoft.com/office/drawing/2014/main" id="{B7900257-6633-0C45-A566-53E255594363}"/>
                  </a:ext>
                </a:extLst>
              </p:cNvPr>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2" name="AutoShape 82" descr="Cork">
                <a:extLst>
                  <a:ext uri="{FF2B5EF4-FFF2-40B4-BE49-F238E27FC236}">
                    <a16:creationId xmlns:a16="http://schemas.microsoft.com/office/drawing/2014/main" id="{E9D8983C-7A5F-8B4D-9C8B-F98FF270C278}"/>
                  </a:ext>
                </a:extLst>
              </p:cNvPr>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3" name="AutoShape 83" descr="Cork">
                <a:extLst>
                  <a:ext uri="{FF2B5EF4-FFF2-40B4-BE49-F238E27FC236}">
                    <a16:creationId xmlns:a16="http://schemas.microsoft.com/office/drawing/2014/main" id="{18291BD3-A813-9443-81EF-09D916D961FA}"/>
                  </a:ext>
                </a:extLst>
              </p:cNvPr>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4" name="AutoShape 84" descr="Cork">
                <a:extLst>
                  <a:ext uri="{FF2B5EF4-FFF2-40B4-BE49-F238E27FC236}">
                    <a16:creationId xmlns:a16="http://schemas.microsoft.com/office/drawing/2014/main" id="{C14C3D3B-B873-BF45-A2AB-8E62B652F7E5}"/>
                  </a:ext>
                </a:extLst>
              </p:cNvPr>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5" name="AutoShape 85" descr="Cork">
                <a:extLst>
                  <a:ext uri="{FF2B5EF4-FFF2-40B4-BE49-F238E27FC236}">
                    <a16:creationId xmlns:a16="http://schemas.microsoft.com/office/drawing/2014/main" id="{76288915-1E64-034F-9FCD-008ED7C4D126}"/>
                  </a:ext>
                </a:extLst>
              </p:cNvPr>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6" name="AutoShape 86" descr="Cork">
                <a:extLst>
                  <a:ext uri="{FF2B5EF4-FFF2-40B4-BE49-F238E27FC236}">
                    <a16:creationId xmlns:a16="http://schemas.microsoft.com/office/drawing/2014/main" id="{A73E1488-3028-1349-8FC3-874CD3F126FE}"/>
                  </a:ext>
                </a:extLst>
              </p:cNvPr>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7" name="AutoShape 87" descr="Cork">
                <a:extLst>
                  <a:ext uri="{FF2B5EF4-FFF2-40B4-BE49-F238E27FC236}">
                    <a16:creationId xmlns:a16="http://schemas.microsoft.com/office/drawing/2014/main" id="{3BAEE1BE-55E0-4941-B4C2-C7110CD69621}"/>
                  </a:ext>
                </a:extLst>
              </p:cNvPr>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8" name="AutoShape 88" descr="Cork">
                <a:extLst>
                  <a:ext uri="{FF2B5EF4-FFF2-40B4-BE49-F238E27FC236}">
                    <a16:creationId xmlns:a16="http://schemas.microsoft.com/office/drawing/2014/main" id="{907F66C7-DACD-C44F-ABE7-00331C267539}"/>
                  </a:ext>
                </a:extLst>
              </p:cNvPr>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09" name="AutoShape 89" descr="Cork">
                <a:extLst>
                  <a:ext uri="{FF2B5EF4-FFF2-40B4-BE49-F238E27FC236}">
                    <a16:creationId xmlns:a16="http://schemas.microsoft.com/office/drawing/2014/main" id="{3B4C1C0E-5038-2744-BEDF-2A8D2F23F599}"/>
                  </a:ext>
                </a:extLst>
              </p:cNvPr>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10" name="AutoShape 90" descr="Cork">
                <a:extLst>
                  <a:ext uri="{FF2B5EF4-FFF2-40B4-BE49-F238E27FC236}">
                    <a16:creationId xmlns:a16="http://schemas.microsoft.com/office/drawing/2014/main" id="{BAF3D487-7315-5849-BB1D-8DE0FEBCCCAC}"/>
                  </a:ext>
                </a:extLst>
              </p:cNvPr>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19611" name="AutoShape 91" descr="Cork">
                <a:extLst>
                  <a:ext uri="{FF2B5EF4-FFF2-40B4-BE49-F238E27FC236}">
                    <a16:creationId xmlns:a16="http://schemas.microsoft.com/office/drawing/2014/main" id="{C7D6CD1C-C8C5-8243-9216-6807CD1433B4}"/>
                  </a:ext>
                </a:extLst>
              </p:cNvPr>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19612" name="Line 92">
            <a:extLst>
              <a:ext uri="{FF2B5EF4-FFF2-40B4-BE49-F238E27FC236}">
                <a16:creationId xmlns:a16="http://schemas.microsoft.com/office/drawing/2014/main" id="{7F91E1CE-EABA-0F48-A5F1-0B8EC5C0DEBF}"/>
              </a:ext>
            </a:extLst>
          </p:cNvPr>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19657" name="Group 137">
            <a:extLst>
              <a:ext uri="{FF2B5EF4-FFF2-40B4-BE49-F238E27FC236}">
                <a16:creationId xmlns:a16="http://schemas.microsoft.com/office/drawing/2014/main" id="{5366E031-1BFD-ED41-856B-F4A3FCC47E17}"/>
              </a:ext>
            </a:extLst>
          </p:cNvPr>
          <p:cNvGrpSpPr>
            <a:grpSpLocks/>
          </p:cNvGrpSpPr>
          <p:nvPr/>
        </p:nvGrpSpPr>
        <p:grpSpPr bwMode="auto">
          <a:xfrm>
            <a:off x="1862138" y="5775325"/>
            <a:ext cx="5746750" cy="914400"/>
            <a:chOff x="1173" y="3638"/>
            <a:chExt cx="3620" cy="576"/>
          </a:xfrm>
        </p:grpSpPr>
        <p:sp>
          <p:nvSpPr>
            <p:cNvPr id="619615" name="Text Box 95">
              <a:extLst>
                <a:ext uri="{FF2B5EF4-FFF2-40B4-BE49-F238E27FC236}">
                  <a16:creationId xmlns:a16="http://schemas.microsoft.com/office/drawing/2014/main" id="{6EC24538-74D9-DD42-83FD-76DF9EC3363F}"/>
                </a:ext>
              </a:extLst>
            </p:cNvPr>
            <p:cNvSpPr txBox="1">
              <a:spLocks noChangeArrowheads="1"/>
            </p:cNvSpPr>
            <p:nvPr/>
          </p:nvSpPr>
          <p:spPr bwMode="auto">
            <a:xfrm>
              <a:off x="1734" y="3638"/>
              <a:ext cx="2515" cy="57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5400">
                  <a:solidFill>
                    <a:schemeClr val="tx1"/>
                  </a:solidFill>
                  <a:latin typeface="Arial" panose="020B0604020202020204" pitchFamily="34" charset="0"/>
                </a:rPr>
                <a:t>APA</a:t>
              </a:r>
              <a:endParaRPr lang="en-US" altLang="en-US" sz="5400">
                <a:solidFill>
                  <a:srgbClr val="FC030C"/>
                </a:solidFill>
                <a:latin typeface="Arial" panose="020B0604020202020204" pitchFamily="34" charset="0"/>
              </a:endParaRPr>
            </a:p>
          </p:txBody>
        </p:sp>
        <p:sp>
          <p:nvSpPr>
            <p:cNvPr id="619616" name="AutoShape 96">
              <a:extLst>
                <a:ext uri="{FF2B5EF4-FFF2-40B4-BE49-F238E27FC236}">
                  <a16:creationId xmlns:a16="http://schemas.microsoft.com/office/drawing/2014/main" id="{66B81D5F-CD59-B24B-916E-D666DD029490}"/>
                </a:ext>
              </a:extLst>
            </p:cNvPr>
            <p:cNvSpPr>
              <a:spLocks noChangeArrowheads="1"/>
            </p:cNvSpPr>
            <p:nvPr/>
          </p:nvSpPr>
          <p:spPr bwMode="auto">
            <a:xfrm>
              <a:off x="3447" y="3745"/>
              <a:ext cx="1346" cy="347"/>
            </a:xfrm>
            <a:prstGeom prst="rightArrow">
              <a:avLst>
                <a:gd name="adj1" fmla="val 50000"/>
                <a:gd name="adj2" fmla="val 96974"/>
              </a:avLst>
            </a:prstGeom>
            <a:solidFill>
              <a:srgbClr val="FFE957"/>
            </a:solidFill>
            <a:ln w="38100">
              <a:solidFill>
                <a:srgbClr val="FC030C"/>
              </a:solidFill>
              <a:miter lim="800000"/>
              <a:headEnd/>
              <a:tailEnd/>
            </a:ln>
            <a:effectLst>
              <a:outerShdw dist="53882" dir="2700000" algn="ctr" rotWithShape="0">
                <a:schemeClr val="bg2"/>
              </a:outerShdw>
            </a:effectLst>
          </p:spPr>
          <p:txBody>
            <a:bodyPr wrap="none" anchor="ctr"/>
            <a:lstStyle/>
            <a:p>
              <a:endParaRPr lang="en-US"/>
            </a:p>
          </p:txBody>
        </p:sp>
        <p:sp>
          <p:nvSpPr>
            <p:cNvPr id="619617" name="AutoShape 97">
              <a:extLst>
                <a:ext uri="{FF2B5EF4-FFF2-40B4-BE49-F238E27FC236}">
                  <a16:creationId xmlns:a16="http://schemas.microsoft.com/office/drawing/2014/main" id="{5848DDD1-37D3-594C-B766-7CE70928EA8C}"/>
                </a:ext>
              </a:extLst>
            </p:cNvPr>
            <p:cNvSpPr>
              <a:spLocks noChangeArrowheads="1"/>
            </p:cNvSpPr>
            <p:nvPr/>
          </p:nvSpPr>
          <p:spPr bwMode="auto">
            <a:xfrm rot="10800000">
              <a:off x="1173" y="3750"/>
              <a:ext cx="1319" cy="347"/>
            </a:xfrm>
            <a:prstGeom prst="rightArrow">
              <a:avLst>
                <a:gd name="adj1" fmla="val 50000"/>
                <a:gd name="adj2" fmla="val 95029"/>
              </a:avLst>
            </a:prstGeom>
            <a:solidFill>
              <a:srgbClr val="FFE957"/>
            </a:solidFill>
            <a:ln w="38100">
              <a:solidFill>
                <a:srgbClr val="FC030C"/>
              </a:solidFill>
              <a:miter lim="800000"/>
              <a:headEnd/>
              <a:tailEnd/>
            </a:ln>
            <a:effectLst>
              <a:outerShdw dist="53882" dir="2700000" algn="ctr" rotWithShape="0">
                <a:schemeClr val="bg2"/>
              </a:outerShdw>
            </a:effectLst>
          </p:spPr>
          <p:txBody>
            <a:bodyPr wrap="none" anchor="ctr"/>
            <a:lstStyle/>
            <a:p>
              <a:endParaRPr lang="en-US"/>
            </a:p>
          </p:txBody>
        </p:sp>
      </p:grpSp>
      <p:sp>
        <p:nvSpPr>
          <p:cNvPr id="619618" name="Text Box 98">
            <a:extLst>
              <a:ext uri="{FF2B5EF4-FFF2-40B4-BE49-F238E27FC236}">
                <a16:creationId xmlns:a16="http://schemas.microsoft.com/office/drawing/2014/main" id="{9F958291-F637-7F49-BC39-E91CDADE72D0}"/>
              </a:ext>
            </a:extLst>
          </p:cNvPr>
          <p:cNvSpPr txBox="1">
            <a:spLocks noChangeArrowheads="1"/>
          </p:cNvSpPr>
          <p:nvPr/>
        </p:nvSpPr>
        <p:spPr bwMode="auto">
          <a:xfrm>
            <a:off x="3051175" y="3668713"/>
            <a:ext cx="4062413"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PERJANJIAN TANAH</a:t>
            </a:r>
          </a:p>
        </p:txBody>
      </p:sp>
      <p:sp>
        <p:nvSpPr>
          <p:cNvPr id="619619" name="Text Box 99">
            <a:extLst>
              <a:ext uri="{FF2B5EF4-FFF2-40B4-BE49-F238E27FC236}">
                <a16:creationId xmlns:a16="http://schemas.microsoft.com/office/drawing/2014/main" id="{8CFE794C-671F-1E40-AEB2-ABACE0152EF5}"/>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19620" name="Text Box 100">
            <a:extLst>
              <a:ext uri="{FF2B5EF4-FFF2-40B4-BE49-F238E27FC236}">
                <a16:creationId xmlns:a16="http://schemas.microsoft.com/office/drawing/2014/main" id="{697ABD94-A6D3-0946-ACA4-07DDACECFB4A}"/>
              </a:ext>
            </a:extLst>
          </p:cNvPr>
          <p:cNvSpPr txBox="1">
            <a:spLocks noChangeArrowheads="1"/>
          </p:cNvSpPr>
          <p:nvPr/>
        </p:nvSpPr>
        <p:spPr bwMode="auto">
          <a:xfrm>
            <a:off x="3832225" y="5160963"/>
            <a:ext cx="3752850"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BARU</a:t>
            </a:r>
          </a:p>
        </p:txBody>
      </p:sp>
      <p:sp>
        <p:nvSpPr>
          <p:cNvPr id="619621" name="Text Box 101">
            <a:extLst>
              <a:ext uri="{FF2B5EF4-FFF2-40B4-BE49-F238E27FC236}">
                <a16:creationId xmlns:a16="http://schemas.microsoft.com/office/drawing/2014/main" id="{017EA37A-314F-D441-8A40-D465D8494E67}"/>
              </a:ext>
            </a:extLst>
          </p:cNvPr>
          <p:cNvSpPr txBox="1">
            <a:spLocks noChangeArrowheads="1"/>
          </p:cNvSpPr>
          <p:nvPr/>
        </p:nvSpPr>
        <p:spPr bwMode="auto">
          <a:xfrm>
            <a:off x="4224338" y="4394200"/>
            <a:ext cx="3624262"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DAUD</a:t>
            </a:r>
          </a:p>
        </p:txBody>
      </p:sp>
      <p:grpSp>
        <p:nvGrpSpPr>
          <p:cNvPr id="619656" name="Group 136">
            <a:extLst>
              <a:ext uri="{FF2B5EF4-FFF2-40B4-BE49-F238E27FC236}">
                <a16:creationId xmlns:a16="http://schemas.microsoft.com/office/drawing/2014/main" id="{1DE6A633-E9B9-014F-BD71-90115103EA83}"/>
              </a:ext>
            </a:extLst>
          </p:cNvPr>
          <p:cNvGrpSpPr>
            <a:grpSpLocks/>
          </p:cNvGrpSpPr>
          <p:nvPr/>
        </p:nvGrpSpPr>
        <p:grpSpPr bwMode="auto">
          <a:xfrm>
            <a:off x="1774825" y="2657475"/>
            <a:ext cx="6292850" cy="2717800"/>
            <a:chOff x="1118" y="1674"/>
            <a:chExt cx="3964" cy="1712"/>
          </a:xfrm>
        </p:grpSpPr>
        <p:sp>
          <p:nvSpPr>
            <p:cNvPr id="619623" name="Text Box 103">
              <a:extLst>
                <a:ext uri="{FF2B5EF4-FFF2-40B4-BE49-F238E27FC236}">
                  <a16:creationId xmlns:a16="http://schemas.microsoft.com/office/drawing/2014/main" id="{C50286D9-D9CD-9243-A12D-797D5F4D02DE}"/>
                </a:ext>
              </a:extLst>
            </p:cNvPr>
            <p:cNvSpPr txBox="1">
              <a:spLocks noChangeArrowheads="1"/>
            </p:cNvSpPr>
            <p:nvPr/>
          </p:nvSpPr>
          <p:spPr bwMode="auto">
            <a:xfrm rot="1465616">
              <a:off x="1629" y="2247"/>
              <a:ext cx="2960" cy="576"/>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5400">
                  <a:solidFill>
                    <a:schemeClr val="tx1"/>
                  </a:solidFill>
                  <a:latin typeface="Arial" panose="020B0604020202020204" pitchFamily="34" charset="0"/>
                </a:rPr>
                <a:t>MENGAPA</a:t>
              </a:r>
              <a:endParaRPr lang="en-US" altLang="en-US" sz="5400">
                <a:solidFill>
                  <a:srgbClr val="FC030C"/>
                </a:solidFill>
                <a:latin typeface="Arial" panose="020B0604020202020204" pitchFamily="34" charset="0"/>
              </a:endParaRPr>
            </a:p>
          </p:txBody>
        </p:sp>
        <p:sp>
          <p:nvSpPr>
            <p:cNvPr id="619624" name="AutoShape 104">
              <a:extLst>
                <a:ext uri="{FF2B5EF4-FFF2-40B4-BE49-F238E27FC236}">
                  <a16:creationId xmlns:a16="http://schemas.microsoft.com/office/drawing/2014/main" id="{D3A7307D-5D10-F644-8011-0DF33C0924F6}"/>
                </a:ext>
              </a:extLst>
            </p:cNvPr>
            <p:cNvSpPr>
              <a:spLocks noChangeArrowheads="1"/>
            </p:cNvSpPr>
            <p:nvPr/>
          </p:nvSpPr>
          <p:spPr bwMode="auto">
            <a:xfrm rot="1465616">
              <a:off x="4149" y="3039"/>
              <a:ext cx="933" cy="347"/>
            </a:xfrm>
            <a:prstGeom prst="rightArrow">
              <a:avLst>
                <a:gd name="adj1" fmla="val 50000"/>
                <a:gd name="adj2" fmla="val 67219"/>
              </a:avLst>
            </a:prstGeom>
            <a:solidFill>
              <a:srgbClr val="FFE957"/>
            </a:solidFill>
            <a:ln w="38100">
              <a:solidFill>
                <a:srgbClr val="FC030C"/>
              </a:solidFill>
              <a:miter lim="800000"/>
              <a:headEnd/>
              <a:tailEnd/>
            </a:ln>
            <a:effectLst>
              <a:outerShdw dist="99190" dir="3011666" algn="ctr" rotWithShape="0">
                <a:schemeClr val="bg2"/>
              </a:outerShdw>
            </a:effectLst>
          </p:spPr>
          <p:txBody>
            <a:bodyPr wrap="none" anchor="ctr"/>
            <a:lstStyle/>
            <a:p>
              <a:endParaRPr lang="en-US"/>
            </a:p>
          </p:txBody>
        </p:sp>
        <p:sp>
          <p:nvSpPr>
            <p:cNvPr id="619625" name="AutoShape 105">
              <a:extLst>
                <a:ext uri="{FF2B5EF4-FFF2-40B4-BE49-F238E27FC236}">
                  <a16:creationId xmlns:a16="http://schemas.microsoft.com/office/drawing/2014/main" id="{A7C2C751-8EE6-8B49-B068-EF446CECDD13}"/>
                </a:ext>
              </a:extLst>
            </p:cNvPr>
            <p:cNvSpPr>
              <a:spLocks noChangeArrowheads="1"/>
            </p:cNvSpPr>
            <p:nvPr/>
          </p:nvSpPr>
          <p:spPr bwMode="auto">
            <a:xfrm rot="12265616">
              <a:off x="1118" y="1674"/>
              <a:ext cx="962" cy="347"/>
            </a:xfrm>
            <a:prstGeom prst="rightArrow">
              <a:avLst>
                <a:gd name="adj1" fmla="val 50000"/>
                <a:gd name="adj2" fmla="val 69308"/>
              </a:avLst>
            </a:prstGeom>
            <a:solidFill>
              <a:srgbClr val="FFE957"/>
            </a:solidFill>
            <a:ln w="38100">
              <a:solidFill>
                <a:srgbClr val="FC030C"/>
              </a:solidFill>
              <a:miter lim="800000"/>
              <a:headEnd/>
              <a:tailEnd/>
            </a:ln>
            <a:effectLst>
              <a:outerShdw dist="99190" dir="3011666" algn="ctr" rotWithShape="0">
                <a:schemeClr val="bg2"/>
              </a:outerShdw>
            </a:effectLst>
          </p:spPr>
          <p:txBody>
            <a:bodyPr wrap="none" anchor="ctr"/>
            <a:lstStyle/>
            <a:p>
              <a:endParaRPr lang="en-US"/>
            </a:p>
          </p:txBody>
        </p:sp>
      </p:grpSp>
      <p:sp>
        <p:nvSpPr>
          <p:cNvPr id="619626" name="Text Box 106">
            <a:extLst>
              <a:ext uri="{FF2B5EF4-FFF2-40B4-BE49-F238E27FC236}">
                <a16:creationId xmlns:a16="http://schemas.microsoft.com/office/drawing/2014/main" id="{24801F4B-74C0-8243-8867-9FA97C9A3163}"/>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19627" name="Rectangle 107">
            <a:extLst>
              <a:ext uri="{FF2B5EF4-FFF2-40B4-BE49-F238E27FC236}">
                <a16:creationId xmlns:a16="http://schemas.microsoft.com/office/drawing/2014/main" id="{69F5B2DC-896C-B840-822C-F3ECE61797A0}"/>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19628" name="Rectangle 108">
            <a:extLst>
              <a:ext uri="{FF2B5EF4-FFF2-40B4-BE49-F238E27FC236}">
                <a16:creationId xmlns:a16="http://schemas.microsoft.com/office/drawing/2014/main" id="{E05056F2-EBA6-7A4A-8551-148B4B0D93C0}"/>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86</a:t>
            </a:r>
          </a:p>
        </p:txBody>
      </p:sp>
      <p:sp>
        <p:nvSpPr>
          <p:cNvPr id="619629" name="Text Box 109">
            <a:extLst>
              <a:ext uri="{FF2B5EF4-FFF2-40B4-BE49-F238E27FC236}">
                <a16:creationId xmlns:a16="http://schemas.microsoft.com/office/drawing/2014/main" id="{D8192E49-C647-1346-94DF-6687558179F6}"/>
              </a:ext>
            </a:extLst>
          </p:cNvPr>
          <p:cNvSpPr txBox="1">
            <a:spLocks noChangeArrowheads="1"/>
          </p:cNvSpPr>
          <p:nvPr/>
        </p:nvSpPr>
        <p:spPr bwMode="auto">
          <a:xfrm>
            <a:off x="86963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1</a:t>
            </a:r>
          </a:p>
        </p:txBody>
      </p:sp>
      <p:grpSp>
        <p:nvGrpSpPr>
          <p:cNvPr id="619630" name="Group 110">
            <a:extLst>
              <a:ext uri="{FF2B5EF4-FFF2-40B4-BE49-F238E27FC236}">
                <a16:creationId xmlns:a16="http://schemas.microsoft.com/office/drawing/2014/main" id="{7ED1E798-B3F7-AE4F-BCA4-CCD45A99B395}"/>
              </a:ext>
            </a:extLst>
          </p:cNvPr>
          <p:cNvGrpSpPr>
            <a:grpSpLocks/>
          </p:cNvGrpSpPr>
          <p:nvPr/>
        </p:nvGrpSpPr>
        <p:grpSpPr bwMode="auto">
          <a:xfrm>
            <a:off x="1885950" y="92075"/>
            <a:ext cx="3810000" cy="2328863"/>
            <a:chOff x="1188" y="58"/>
            <a:chExt cx="2400" cy="1467"/>
          </a:xfrm>
        </p:grpSpPr>
        <p:sp>
          <p:nvSpPr>
            <p:cNvPr id="619631" name="Text Box 111">
              <a:extLst>
                <a:ext uri="{FF2B5EF4-FFF2-40B4-BE49-F238E27FC236}">
                  <a16:creationId xmlns:a16="http://schemas.microsoft.com/office/drawing/2014/main" id="{E2FEE57F-CBAC-0F45-BC39-5AF78A75FF12}"/>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19632" name="Group 112">
              <a:extLst>
                <a:ext uri="{FF2B5EF4-FFF2-40B4-BE49-F238E27FC236}">
                  <a16:creationId xmlns:a16="http://schemas.microsoft.com/office/drawing/2014/main" id="{50D6CB33-AEFD-0C44-ACEC-45377E6A391F}"/>
                </a:ext>
              </a:extLst>
            </p:cNvPr>
            <p:cNvGrpSpPr>
              <a:grpSpLocks/>
            </p:cNvGrpSpPr>
            <p:nvPr/>
          </p:nvGrpSpPr>
          <p:grpSpPr bwMode="auto">
            <a:xfrm>
              <a:off x="1686" y="824"/>
              <a:ext cx="1131" cy="355"/>
              <a:chOff x="1686" y="824"/>
              <a:chExt cx="1131" cy="355"/>
            </a:xfrm>
          </p:grpSpPr>
          <p:sp>
            <p:nvSpPr>
              <p:cNvPr id="619633" name="Rectangle 113">
                <a:extLst>
                  <a:ext uri="{FF2B5EF4-FFF2-40B4-BE49-F238E27FC236}">
                    <a16:creationId xmlns:a16="http://schemas.microsoft.com/office/drawing/2014/main" id="{B33ECCF6-B482-6E48-B6C2-9BBF04001DF5}"/>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19634" name="Rectangle 114">
                <a:extLst>
                  <a:ext uri="{FF2B5EF4-FFF2-40B4-BE49-F238E27FC236}">
                    <a16:creationId xmlns:a16="http://schemas.microsoft.com/office/drawing/2014/main" id="{E1F8936C-33F2-094B-BB7C-372F89EE1D18}"/>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19635" name="Group 115">
              <a:extLst>
                <a:ext uri="{FF2B5EF4-FFF2-40B4-BE49-F238E27FC236}">
                  <a16:creationId xmlns:a16="http://schemas.microsoft.com/office/drawing/2014/main" id="{C11EBD2C-1529-764F-8D0D-E1716645A8D2}"/>
                </a:ext>
              </a:extLst>
            </p:cNvPr>
            <p:cNvGrpSpPr>
              <a:grpSpLocks/>
            </p:cNvGrpSpPr>
            <p:nvPr/>
          </p:nvGrpSpPr>
          <p:grpSpPr bwMode="auto">
            <a:xfrm>
              <a:off x="1188" y="1175"/>
              <a:ext cx="1964" cy="249"/>
              <a:chOff x="1188" y="1175"/>
              <a:chExt cx="1964" cy="249"/>
            </a:xfrm>
          </p:grpSpPr>
          <p:grpSp>
            <p:nvGrpSpPr>
              <p:cNvPr id="619636" name="Group 116">
                <a:extLst>
                  <a:ext uri="{FF2B5EF4-FFF2-40B4-BE49-F238E27FC236}">
                    <a16:creationId xmlns:a16="http://schemas.microsoft.com/office/drawing/2014/main" id="{7EB80324-D41C-F74E-A0C9-AA9AEAF9FDB0}"/>
                  </a:ext>
                </a:extLst>
              </p:cNvPr>
              <p:cNvGrpSpPr>
                <a:grpSpLocks/>
              </p:cNvGrpSpPr>
              <p:nvPr/>
            </p:nvGrpSpPr>
            <p:grpSpPr bwMode="auto">
              <a:xfrm>
                <a:off x="1188" y="1175"/>
                <a:ext cx="1721" cy="248"/>
                <a:chOff x="1188" y="1175"/>
                <a:chExt cx="1721" cy="248"/>
              </a:xfrm>
            </p:grpSpPr>
            <p:sp>
              <p:nvSpPr>
                <p:cNvPr id="619637" name="Rectangle 117">
                  <a:extLst>
                    <a:ext uri="{FF2B5EF4-FFF2-40B4-BE49-F238E27FC236}">
                      <a16:creationId xmlns:a16="http://schemas.microsoft.com/office/drawing/2014/main" id="{E704CFC0-297F-C145-94C2-A9E8B3435A2E}"/>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19638" name="Rectangle 118">
                  <a:extLst>
                    <a:ext uri="{FF2B5EF4-FFF2-40B4-BE49-F238E27FC236}">
                      <a16:creationId xmlns:a16="http://schemas.microsoft.com/office/drawing/2014/main" id="{C986DA0C-09AD-4D4C-888C-5825BE73FA40}"/>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19639" name="Rectangle 119">
                  <a:extLst>
                    <a:ext uri="{FF2B5EF4-FFF2-40B4-BE49-F238E27FC236}">
                      <a16:creationId xmlns:a16="http://schemas.microsoft.com/office/drawing/2014/main" id="{7F68D48D-1CF8-494C-83E1-6AB3D358B4B8}"/>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9640" name="Rectangle 120">
                  <a:extLst>
                    <a:ext uri="{FF2B5EF4-FFF2-40B4-BE49-F238E27FC236}">
                      <a16:creationId xmlns:a16="http://schemas.microsoft.com/office/drawing/2014/main" id="{B6AEE629-D676-9442-87F9-5E9C72AE4DE8}"/>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19641" name="Rectangle 121">
                  <a:extLst>
                    <a:ext uri="{FF2B5EF4-FFF2-40B4-BE49-F238E27FC236}">
                      <a16:creationId xmlns:a16="http://schemas.microsoft.com/office/drawing/2014/main" id="{108FB97B-BF31-874F-ACF9-47D81D1A528D}"/>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19642" name="Rectangle 122">
                  <a:extLst>
                    <a:ext uri="{FF2B5EF4-FFF2-40B4-BE49-F238E27FC236}">
                      <a16:creationId xmlns:a16="http://schemas.microsoft.com/office/drawing/2014/main" id="{D8373720-82A9-654C-A8EF-DB2694DA94D4}"/>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19643" name="Rectangle 123">
                  <a:extLst>
                    <a:ext uri="{FF2B5EF4-FFF2-40B4-BE49-F238E27FC236}">
                      <a16:creationId xmlns:a16="http://schemas.microsoft.com/office/drawing/2014/main" id="{FE37D2D6-44AD-684F-B9E0-D080728B5746}"/>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19644" name="Rectangle 124">
                  <a:extLst>
                    <a:ext uri="{FF2B5EF4-FFF2-40B4-BE49-F238E27FC236}">
                      <a16:creationId xmlns:a16="http://schemas.microsoft.com/office/drawing/2014/main" id="{B004CFDB-0261-D64E-A64E-5012046451C3}"/>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19645" name="Rectangle 125">
                <a:extLst>
                  <a:ext uri="{FF2B5EF4-FFF2-40B4-BE49-F238E27FC236}">
                    <a16:creationId xmlns:a16="http://schemas.microsoft.com/office/drawing/2014/main" id="{BF63C38D-E279-0345-9682-6F870775ECE3}"/>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19646" name="Group 126">
              <a:extLst>
                <a:ext uri="{FF2B5EF4-FFF2-40B4-BE49-F238E27FC236}">
                  <a16:creationId xmlns:a16="http://schemas.microsoft.com/office/drawing/2014/main" id="{20EDA9EF-F462-AA44-9E03-7D41A20E17BF}"/>
                </a:ext>
              </a:extLst>
            </p:cNvPr>
            <p:cNvGrpSpPr>
              <a:grpSpLocks/>
            </p:cNvGrpSpPr>
            <p:nvPr/>
          </p:nvGrpSpPr>
          <p:grpSpPr bwMode="auto">
            <a:xfrm>
              <a:off x="2033" y="58"/>
              <a:ext cx="455" cy="718"/>
              <a:chOff x="2137" y="346"/>
              <a:chExt cx="455" cy="718"/>
            </a:xfrm>
          </p:grpSpPr>
          <p:grpSp>
            <p:nvGrpSpPr>
              <p:cNvPr id="619647" name="Group 127">
                <a:extLst>
                  <a:ext uri="{FF2B5EF4-FFF2-40B4-BE49-F238E27FC236}">
                    <a16:creationId xmlns:a16="http://schemas.microsoft.com/office/drawing/2014/main" id="{6A2B7F2C-3907-1545-9F79-B84A87434305}"/>
                  </a:ext>
                </a:extLst>
              </p:cNvPr>
              <p:cNvGrpSpPr>
                <a:grpSpLocks/>
              </p:cNvGrpSpPr>
              <p:nvPr/>
            </p:nvGrpSpPr>
            <p:grpSpPr bwMode="auto">
              <a:xfrm>
                <a:off x="2137" y="346"/>
                <a:ext cx="455" cy="718"/>
                <a:chOff x="1814" y="109"/>
                <a:chExt cx="455" cy="718"/>
              </a:xfrm>
            </p:grpSpPr>
            <p:sp>
              <p:nvSpPr>
                <p:cNvPr id="619648" name="Text Box 128">
                  <a:extLst>
                    <a:ext uri="{FF2B5EF4-FFF2-40B4-BE49-F238E27FC236}">
                      <a16:creationId xmlns:a16="http://schemas.microsoft.com/office/drawing/2014/main" id="{E70C9B9A-73EF-8A4E-AEB3-185E9CCE3D04}"/>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19649" name="Line 129">
                  <a:extLst>
                    <a:ext uri="{FF2B5EF4-FFF2-40B4-BE49-F238E27FC236}">
                      <a16:creationId xmlns:a16="http://schemas.microsoft.com/office/drawing/2014/main" id="{39879195-5443-8048-A778-53E79F30A078}"/>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19650" name="Line 130">
                <a:extLst>
                  <a:ext uri="{FF2B5EF4-FFF2-40B4-BE49-F238E27FC236}">
                    <a16:creationId xmlns:a16="http://schemas.microsoft.com/office/drawing/2014/main" id="{21176019-DB7A-4541-A658-6C8CEB324CF3}"/>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19651" name="Group 131">
              <a:extLst>
                <a:ext uri="{FF2B5EF4-FFF2-40B4-BE49-F238E27FC236}">
                  <a16:creationId xmlns:a16="http://schemas.microsoft.com/office/drawing/2014/main" id="{C64C788E-82DF-994B-8922-3EA9FBA2681F}"/>
                </a:ext>
              </a:extLst>
            </p:cNvPr>
            <p:cNvGrpSpPr>
              <a:grpSpLocks/>
            </p:cNvGrpSpPr>
            <p:nvPr/>
          </p:nvGrpSpPr>
          <p:grpSpPr bwMode="auto">
            <a:xfrm>
              <a:off x="1639" y="578"/>
              <a:ext cx="1275" cy="365"/>
              <a:chOff x="1639" y="554"/>
              <a:chExt cx="1275" cy="365"/>
            </a:xfrm>
          </p:grpSpPr>
          <p:sp>
            <p:nvSpPr>
              <p:cNvPr id="619652" name="Text Box 132">
                <a:extLst>
                  <a:ext uri="{FF2B5EF4-FFF2-40B4-BE49-F238E27FC236}">
                    <a16:creationId xmlns:a16="http://schemas.microsoft.com/office/drawing/2014/main" id="{8768B2EF-F26A-184F-9B2E-50F8D3906E01}"/>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19653" name="Line 133">
                <a:extLst>
                  <a:ext uri="{FF2B5EF4-FFF2-40B4-BE49-F238E27FC236}">
                    <a16:creationId xmlns:a16="http://schemas.microsoft.com/office/drawing/2014/main" id="{271A41DE-280B-BD47-A20F-DA5411E3FE67}"/>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619654" name="Rectangle 134">
            <a:extLst>
              <a:ext uri="{FF2B5EF4-FFF2-40B4-BE49-F238E27FC236}">
                <a16:creationId xmlns:a16="http://schemas.microsoft.com/office/drawing/2014/main" id="{51ADA66C-4772-BE47-89C1-4CBB60E1F72E}"/>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19655" name="Rectangle 135">
            <a:extLst>
              <a:ext uri="{FF2B5EF4-FFF2-40B4-BE49-F238E27FC236}">
                <a16:creationId xmlns:a16="http://schemas.microsoft.com/office/drawing/2014/main" id="{E672B95A-E467-0740-95D3-B58810ABA5AF}"/>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19657"/>
                                        </p:tgtEl>
                                        <p:attrNameLst>
                                          <p:attrName>style.visibility</p:attrName>
                                        </p:attrNameLst>
                                      </p:cBhvr>
                                      <p:to>
                                        <p:strVal val="visible"/>
                                      </p:to>
                                    </p:set>
                                    <p:animEffect transition="in" filter="wipe(left)">
                                      <p:cBhvr>
                                        <p:cTn id="7" dur="500"/>
                                        <p:tgtEl>
                                          <p:spTgt spid="6196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19656"/>
                                        </p:tgtEl>
                                        <p:attrNameLst>
                                          <p:attrName>style.visibility</p:attrName>
                                        </p:attrNameLst>
                                      </p:cBhvr>
                                      <p:to>
                                        <p:strVal val="visible"/>
                                      </p:to>
                                    </p:set>
                                    <p:animEffect transition="in" filter="wipe(left)">
                                      <p:cBhvr>
                                        <p:cTn id="12" dur="500"/>
                                        <p:tgtEl>
                                          <p:spTgt spid="619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0634" name="Rectangle 90">
            <a:extLst>
              <a:ext uri="{FF2B5EF4-FFF2-40B4-BE49-F238E27FC236}">
                <a16:creationId xmlns:a16="http://schemas.microsoft.com/office/drawing/2014/main" id="{A7E82EBD-249D-E74F-A743-46C7BA2B80AA}"/>
              </a:ext>
            </a:extLst>
          </p:cNvPr>
          <p:cNvSpPr>
            <a:spLocks noChangeArrowheads="1"/>
          </p:cNvSpPr>
          <p:nvPr/>
        </p:nvSpPr>
        <p:spPr bwMode="auto">
          <a:xfrm>
            <a:off x="0" y="0"/>
            <a:ext cx="9144000" cy="6858000"/>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46" name="Rectangle 2" descr="Walnut">
            <a:extLst>
              <a:ext uri="{FF2B5EF4-FFF2-40B4-BE49-F238E27FC236}">
                <a16:creationId xmlns:a16="http://schemas.microsoft.com/office/drawing/2014/main" id="{6AD92854-A503-0F47-810F-DE3D75F65334}"/>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47" name="Rectangle 3">
            <a:extLst>
              <a:ext uri="{FF2B5EF4-FFF2-40B4-BE49-F238E27FC236}">
                <a16:creationId xmlns:a16="http://schemas.microsoft.com/office/drawing/2014/main" id="{7B684E8E-94CC-C844-ADDD-798F1BBAA5C5}"/>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20548" name="Rectangle 4">
            <a:extLst>
              <a:ext uri="{FF2B5EF4-FFF2-40B4-BE49-F238E27FC236}">
                <a16:creationId xmlns:a16="http://schemas.microsoft.com/office/drawing/2014/main" id="{A9C15F48-E96D-8D41-BEA4-8BE642E01FC2}"/>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20549" name="Rectangle 5" descr="Oak">
            <a:extLst>
              <a:ext uri="{FF2B5EF4-FFF2-40B4-BE49-F238E27FC236}">
                <a16:creationId xmlns:a16="http://schemas.microsoft.com/office/drawing/2014/main" id="{96C737AA-04DB-994B-A215-560EB539FE3F}"/>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20550" name="Rectangle 6" descr="Oak">
            <a:extLst>
              <a:ext uri="{FF2B5EF4-FFF2-40B4-BE49-F238E27FC236}">
                <a16:creationId xmlns:a16="http://schemas.microsoft.com/office/drawing/2014/main" id="{529DF44C-2061-0B4D-B1B1-F7EC14980840}"/>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620551" name="Group 7">
            <a:extLst>
              <a:ext uri="{FF2B5EF4-FFF2-40B4-BE49-F238E27FC236}">
                <a16:creationId xmlns:a16="http://schemas.microsoft.com/office/drawing/2014/main" id="{F185A3B6-31FD-0845-B16C-30BEF050DE99}"/>
              </a:ext>
            </a:extLst>
          </p:cNvPr>
          <p:cNvGrpSpPr>
            <a:grpSpLocks/>
          </p:cNvGrpSpPr>
          <p:nvPr/>
        </p:nvGrpSpPr>
        <p:grpSpPr bwMode="auto">
          <a:xfrm>
            <a:off x="1885950" y="92075"/>
            <a:ext cx="3810000" cy="2328863"/>
            <a:chOff x="1188" y="58"/>
            <a:chExt cx="2400" cy="1467"/>
          </a:xfrm>
        </p:grpSpPr>
        <p:sp>
          <p:nvSpPr>
            <p:cNvPr id="620552" name="Text Box 8">
              <a:extLst>
                <a:ext uri="{FF2B5EF4-FFF2-40B4-BE49-F238E27FC236}">
                  <a16:creationId xmlns:a16="http://schemas.microsoft.com/office/drawing/2014/main" id="{A9C9106C-5DED-8742-AFDB-189C156BAAFC}"/>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20553" name="Group 9">
              <a:extLst>
                <a:ext uri="{FF2B5EF4-FFF2-40B4-BE49-F238E27FC236}">
                  <a16:creationId xmlns:a16="http://schemas.microsoft.com/office/drawing/2014/main" id="{2204BE1A-B532-3A41-8A7F-AFD46034BBEA}"/>
                </a:ext>
              </a:extLst>
            </p:cNvPr>
            <p:cNvGrpSpPr>
              <a:grpSpLocks/>
            </p:cNvGrpSpPr>
            <p:nvPr/>
          </p:nvGrpSpPr>
          <p:grpSpPr bwMode="auto">
            <a:xfrm>
              <a:off x="1686" y="824"/>
              <a:ext cx="1131" cy="355"/>
              <a:chOff x="1686" y="824"/>
              <a:chExt cx="1131" cy="355"/>
            </a:xfrm>
          </p:grpSpPr>
          <p:sp>
            <p:nvSpPr>
              <p:cNvPr id="620554" name="Rectangle 10">
                <a:extLst>
                  <a:ext uri="{FF2B5EF4-FFF2-40B4-BE49-F238E27FC236}">
                    <a16:creationId xmlns:a16="http://schemas.microsoft.com/office/drawing/2014/main" id="{4C8A2F97-45F3-D44E-9764-4376223DB684}"/>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20555" name="Rectangle 11">
                <a:extLst>
                  <a:ext uri="{FF2B5EF4-FFF2-40B4-BE49-F238E27FC236}">
                    <a16:creationId xmlns:a16="http://schemas.microsoft.com/office/drawing/2014/main" id="{2DA4276B-1FAD-6245-AED6-EE7E9AB404AE}"/>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20556" name="Group 12">
              <a:extLst>
                <a:ext uri="{FF2B5EF4-FFF2-40B4-BE49-F238E27FC236}">
                  <a16:creationId xmlns:a16="http://schemas.microsoft.com/office/drawing/2014/main" id="{7E3BE064-1B7F-F14B-9B23-0D9D9CCAB4BF}"/>
                </a:ext>
              </a:extLst>
            </p:cNvPr>
            <p:cNvGrpSpPr>
              <a:grpSpLocks/>
            </p:cNvGrpSpPr>
            <p:nvPr/>
          </p:nvGrpSpPr>
          <p:grpSpPr bwMode="auto">
            <a:xfrm>
              <a:off x="1188" y="1175"/>
              <a:ext cx="1964" cy="249"/>
              <a:chOff x="1188" y="1175"/>
              <a:chExt cx="1964" cy="249"/>
            </a:xfrm>
          </p:grpSpPr>
          <p:grpSp>
            <p:nvGrpSpPr>
              <p:cNvPr id="620557" name="Group 13">
                <a:extLst>
                  <a:ext uri="{FF2B5EF4-FFF2-40B4-BE49-F238E27FC236}">
                    <a16:creationId xmlns:a16="http://schemas.microsoft.com/office/drawing/2014/main" id="{3E8F17F0-0EA1-3E47-BD9E-823AF6BEA887}"/>
                  </a:ext>
                </a:extLst>
              </p:cNvPr>
              <p:cNvGrpSpPr>
                <a:grpSpLocks/>
              </p:cNvGrpSpPr>
              <p:nvPr/>
            </p:nvGrpSpPr>
            <p:grpSpPr bwMode="auto">
              <a:xfrm>
                <a:off x="1188" y="1175"/>
                <a:ext cx="1721" cy="248"/>
                <a:chOff x="1188" y="1175"/>
                <a:chExt cx="1721" cy="248"/>
              </a:xfrm>
            </p:grpSpPr>
            <p:sp>
              <p:nvSpPr>
                <p:cNvPr id="620558" name="Rectangle 14">
                  <a:extLst>
                    <a:ext uri="{FF2B5EF4-FFF2-40B4-BE49-F238E27FC236}">
                      <a16:creationId xmlns:a16="http://schemas.microsoft.com/office/drawing/2014/main" id="{B34ABCE4-CB62-3541-96AB-DACF43D1D6AA}"/>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20559" name="Rectangle 15">
                  <a:extLst>
                    <a:ext uri="{FF2B5EF4-FFF2-40B4-BE49-F238E27FC236}">
                      <a16:creationId xmlns:a16="http://schemas.microsoft.com/office/drawing/2014/main" id="{E99FAE04-EEEC-BD4B-BBE1-C7CE5C037129}"/>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20560" name="Rectangle 16">
                  <a:extLst>
                    <a:ext uri="{FF2B5EF4-FFF2-40B4-BE49-F238E27FC236}">
                      <a16:creationId xmlns:a16="http://schemas.microsoft.com/office/drawing/2014/main" id="{9B80A77F-E36F-2942-ACDD-ED758D3516D4}"/>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20561" name="Rectangle 17">
                  <a:extLst>
                    <a:ext uri="{FF2B5EF4-FFF2-40B4-BE49-F238E27FC236}">
                      <a16:creationId xmlns:a16="http://schemas.microsoft.com/office/drawing/2014/main" id="{66F57CD4-2898-A34F-B478-AB235D799382}"/>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20562" name="Rectangle 18">
                  <a:extLst>
                    <a:ext uri="{FF2B5EF4-FFF2-40B4-BE49-F238E27FC236}">
                      <a16:creationId xmlns:a16="http://schemas.microsoft.com/office/drawing/2014/main" id="{56B054F6-2F64-E244-9DFB-D6D8E2BE474F}"/>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20563" name="Rectangle 19">
                  <a:extLst>
                    <a:ext uri="{FF2B5EF4-FFF2-40B4-BE49-F238E27FC236}">
                      <a16:creationId xmlns:a16="http://schemas.microsoft.com/office/drawing/2014/main" id="{54300DC7-78EB-1F46-9BAC-4D5D6925F7DD}"/>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20564" name="Rectangle 20">
                  <a:extLst>
                    <a:ext uri="{FF2B5EF4-FFF2-40B4-BE49-F238E27FC236}">
                      <a16:creationId xmlns:a16="http://schemas.microsoft.com/office/drawing/2014/main" id="{DF4AD35B-41CC-5C49-A272-666B601D179E}"/>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20565" name="Rectangle 21">
                  <a:extLst>
                    <a:ext uri="{FF2B5EF4-FFF2-40B4-BE49-F238E27FC236}">
                      <a16:creationId xmlns:a16="http://schemas.microsoft.com/office/drawing/2014/main" id="{70AA8AF1-E0E7-BF49-9648-AF9D80CFC8C3}"/>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20566" name="Rectangle 22">
                <a:extLst>
                  <a:ext uri="{FF2B5EF4-FFF2-40B4-BE49-F238E27FC236}">
                    <a16:creationId xmlns:a16="http://schemas.microsoft.com/office/drawing/2014/main" id="{FB01CEBD-8495-0449-96AC-16CE05161D8C}"/>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20567" name="Group 23">
              <a:extLst>
                <a:ext uri="{FF2B5EF4-FFF2-40B4-BE49-F238E27FC236}">
                  <a16:creationId xmlns:a16="http://schemas.microsoft.com/office/drawing/2014/main" id="{05D6FFF5-2268-6F4D-A3E8-43584504914F}"/>
                </a:ext>
              </a:extLst>
            </p:cNvPr>
            <p:cNvGrpSpPr>
              <a:grpSpLocks/>
            </p:cNvGrpSpPr>
            <p:nvPr/>
          </p:nvGrpSpPr>
          <p:grpSpPr bwMode="auto">
            <a:xfrm>
              <a:off x="2033" y="58"/>
              <a:ext cx="455" cy="718"/>
              <a:chOff x="2137" y="346"/>
              <a:chExt cx="455" cy="718"/>
            </a:xfrm>
          </p:grpSpPr>
          <p:grpSp>
            <p:nvGrpSpPr>
              <p:cNvPr id="620568" name="Group 24">
                <a:extLst>
                  <a:ext uri="{FF2B5EF4-FFF2-40B4-BE49-F238E27FC236}">
                    <a16:creationId xmlns:a16="http://schemas.microsoft.com/office/drawing/2014/main" id="{2E3346CB-55A5-9841-B5CF-21507DB52573}"/>
                  </a:ext>
                </a:extLst>
              </p:cNvPr>
              <p:cNvGrpSpPr>
                <a:grpSpLocks/>
              </p:cNvGrpSpPr>
              <p:nvPr/>
            </p:nvGrpSpPr>
            <p:grpSpPr bwMode="auto">
              <a:xfrm>
                <a:off x="2137" y="346"/>
                <a:ext cx="455" cy="718"/>
                <a:chOff x="1814" y="109"/>
                <a:chExt cx="455" cy="718"/>
              </a:xfrm>
            </p:grpSpPr>
            <p:sp>
              <p:nvSpPr>
                <p:cNvPr id="620569" name="Text Box 25">
                  <a:extLst>
                    <a:ext uri="{FF2B5EF4-FFF2-40B4-BE49-F238E27FC236}">
                      <a16:creationId xmlns:a16="http://schemas.microsoft.com/office/drawing/2014/main" id="{A122B27C-57D2-7240-9B60-51872AF455A9}"/>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20570" name="Line 26">
                  <a:extLst>
                    <a:ext uri="{FF2B5EF4-FFF2-40B4-BE49-F238E27FC236}">
                      <a16:creationId xmlns:a16="http://schemas.microsoft.com/office/drawing/2014/main" id="{C60047E1-4DC0-0748-A450-02A08F615832}"/>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20571" name="Line 27">
                <a:extLst>
                  <a:ext uri="{FF2B5EF4-FFF2-40B4-BE49-F238E27FC236}">
                    <a16:creationId xmlns:a16="http://schemas.microsoft.com/office/drawing/2014/main" id="{0A08F72A-8640-0D41-8E23-33178CD24E03}"/>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20572" name="Group 28">
              <a:extLst>
                <a:ext uri="{FF2B5EF4-FFF2-40B4-BE49-F238E27FC236}">
                  <a16:creationId xmlns:a16="http://schemas.microsoft.com/office/drawing/2014/main" id="{3ED68505-D2E6-8349-B361-C8EC7367E5E6}"/>
                </a:ext>
              </a:extLst>
            </p:cNvPr>
            <p:cNvGrpSpPr>
              <a:grpSpLocks/>
            </p:cNvGrpSpPr>
            <p:nvPr/>
          </p:nvGrpSpPr>
          <p:grpSpPr bwMode="auto">
            <a:xfrm>
              <a:off x="1639" y="578"/>
              <a:ext cx="1275" cy="365"/>
              <a:chOff x="1639" y="554"/>
              <a:chExt cx="1275" cy="365"/>
            </a:xfrm>
          </p:grpSpPr>
          <p:sp>
            <p:nvSpPr>
              <p:cNvPr id="620573" name="Text Box 29">
                <a:extLst>
                  <a:ext uri="{FF2B5EF4-FFF2-40B4-BE49-F238E27FC236}">
                    <a16:creationId xmlns:a16="http://schemas.microsoft.com/office/drawing/2014/main" id="{DB289B6D-1B94-044A-84AF-A486EBBF58F2}"/>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20574" name="Line 30">
                <a:extLst>
                  <a:ext uri="{FF2B5EF4-FFF2-40B4-BE49-F238E27FC236}">
                    <a16:creationId xmlns:a16="http://schemas.microsoft.com/office/drawing/2014/main" id="{E3E21790-3F42-8C45-B23A-7148433F2BF6}"/>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620575" name="Rectangle 31">
            <a:extLst>
              <a:ext uri="{FF2B5EF4-FFF2-40B4-BE49-F238E27FC236}">
                <a16:creationId xmlns:a16="http://schemas.microsoft.com/office/drawing/2014/main" id="{A0962413-9EAC-D049-B531-6D7AA94B23C8}"/>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20576" name="Rectangle 32">
            <a:extLst>
              <a:ext uri="{FF2B5EF4-FFF2-40B4-BE49-F238E27FC236}">
                <a16:creationId xmlns:a16="http://schemas.microsoft.com/office/drawing/2014/main" id="{06AA5D88-CCED-1542-B434-E41DCAE21663}"/>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20577" name="Rectangle 33">
            <a:extLst>
              <a:ext uri="{FF2B5EF4-FFF2-40B4-BE49-F238E27FC236}">
                <a16:creationId xmlns:a16="http://schemas.microsoft.com/office/drawing/2014/main" id="{8970B9B8-D3C2-7743-9D25-D79B3907D3E1}"/>
              </a:ext>
            </a:extLst>
          </p:cNvPr>
          <p:cNvSpPr>
            <a:spLocks noChangeArrowheads="1"/>
          </p:cNvSpPr>
          <p:nvPr/>
        </p:nvSpPr>
        <p:spPr bwMode="auto">
          <a:xfrm rot="17945350">
            <a:off x="4991893" y="1072357"/>
            <a:ext cx="2413001" cy="1508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latin typeface="Arial" panose="020B0604020202020204" pitchFamily="34" charset="0"/>
              </a:rPr>
              <a:t>PERJAMUAN KAWIN ANAK DOMBA</a:t>
            </a:r>
          </a:p>
        </p:txBody>
      </p:sp>
      <p:sp>
        <p:nvSpPr>
          <p:cNvPr id="620578" name="Rectangle 34">
            <a:extLst>
              <a:ext uri="{FF2B5EF4-FFF2-40B4-BE49-F238E27FC236}">
                <a16:creationId xmlns:a16="http://schemas.microsoft.com/office/drawing/2014/main" id="{31334225-EDA3-1449-86DC-8F0E2524061E}"/>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latin typeface="Arial" panose="020B0604020202020204" pitchFamily="34" charset="0"/>
              </a:rPr>
              <a:t>KEDATANGAN KEDUA</a:t>
            </a:r>
            <a:endParaRPr lang="en-US" altLang="en-US" sz="1100">
              <a:solidFill>
                <a:srgbClr val="FFEA18"/>
              </a:solidFill>
              <a:latin typeface="Arial" panose="020B0604020202020204" pitchFamily="34" charset="0"/>
            </a:endParaRPr>
          </a:p>
        </p:txBody>
      </p:sp>
      <p:sp>
        <p:nvSpPr>
          <p:cNvPr id="620579" name="Rectangle 35">
            <a:extLst>
              <a:ext uri="{FF2B5EF4-FFF2-40B4-BE49-F238E27FC236}">
                <a16:creationId xmlns:a16="http://schemas.microsoft.com/office/drawing/2014/main" id="{B671ECAE-439B-AA48-A0F9-6F70A1DB2050}"/>
              </a:ext>
            </a:extLst>
          </p:cNvPr>
          <p:cNvSpPr>
            <a:spLocks noChangeArrowheads="1"/>
          </p:cNvSpPr>
          <p:nvPr/>
        </p:nvSpPr>
        <p:spPr bwMode="auto">
          <a:xfrm rot="17945350">
            <a:off x="5811838" y="1079500"/>
            <a:ext cx="235743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08F220"/>
                </a:solidFill>
                <a:latin typeface="Arial" panose="020B0604020202020204" pitchFamily="34" charset="0"/>
              </a:rPr>
              <a:t>PEMERINTAHAN KRISTUS DI BUMI</a:t>
            </a:r>
            <a:endParaRPr lang="en-US" altLang="en-US" sz="1100">
              <a:solidFill>
                <a:srgbClr val="FFEA18"/>
              </a:solidFill>
              <a:latin typeface="Arial" panose="020B0604020202020204" pitchFamily="34" charset="0"/>
            </a:endParaRPr>
          </a:p>
        </p:txBody>
      </p:sp>
      <p:sp>
        <p:nvSpPr>
          <p:cNvPr id="620580" name="Rectangle 36">
            <a:extLst>
              <a:ext uri="{FF2B5EF4-FFF2-40B4-BE49-F238E27FC236}">
                <a16:creationId xmlns:a16="http://schemas.microsoft.com/office/drawing/2014/main" id="{BAB85E5C-88D5-7F40-BDA7-0EA8BA0DEACE}"/>
              </a:ext>
            </a:extLst>
          </p:cNvPr>
          <p:cNvSpPr>
            <a:spLocks noChangeArrowheads="1"/>
          </p:cNvSpPr>
          <p:nvPr/>
        </p:nvSpPr>
        <p:spPr bwMode="auto">
          <a:xfrm rot="17945350">
            <a:off x="6196807" y="1226343"/>
            <a:ext cx="2032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chemeClr val="tx1"/>
                </a:solidFill>
                <a:latin typeface="Arial" panose="020B0604020202020204" pitchFamily="34" charset="0"/>
              </a:rPr>
              <a:t>PENGHAKIMAN TAHTA PUTIH</a:t>
            </a:r>
          </a:p>
        </p:txBody>
      </p:sp>
      <p:sp>
        <p:nvSpPr>
          <p:cNvPr id="620581" name="Rectangle 37">
            <a:extLst>
              <a:ext uri="{FF2B5EF4-FFF2-40B4-BE49-F238E27FC236}">
                <a16:creationId xmlns:a16="http://schemas.microsoft.com/office/drawing/2014/main" id="{627A11F1-B479-1E41-BC79-AEFF6D39E2EB}"/>
              </a:ext>
            </a:extLst>
          </p:cNvPr>
          <p:cNvSpPr>
            <a:spLocks noChangeArrowheads="1"/>
          </p:cNvSpPr>
          <p:nvPr/>
        </p:nvSpPr>
        <p:spPr bwMode="auto">
          <a:xfrm rot="17945350">
            <a:off x="6589713" y="1189038"/>
            <a:ext cx="2147887"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latin typeface="Arial" panose="020B0604020202020204" pitchFamily="34" charset="0"/>
              </a:rPr>
              <a:t>LANGIT BARU DAN BUMI BARU</a:t>
            </a:r>
          </a:p>
        </p:txBody>
      </p:sp>
      <p:sp>
        <p:nvSpPr>
          <p:cNvPr id="620582" name="Rectangle 38" descr="Oak">
            <a:extLst>
              <a:ext uri="{FF2B5EF4-FFF2-40B4-BE49-F238E27FC236}">
                <a16:creationId xmlns:a16="http://schemas.microsoft.com/office/drawing/2014/main" id="{B79B7040-6B67-9B4D-97E6-9C50D169479B}"/>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20583" name="Picture 39">
            <a:extLst>
              <a:ext uri="{FF2B5EF4-FFF2-40B4-BE49-F238E27FC236}">
                <a16:creationId xmlns:a16="http://schemas.microsoft.com/office/drawing/2014/main" id="{49C09A1D-9C6C-EE46-955B-3FF0B154F8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20584" name="Rectangle 40" descr="Oak">
            <a:extLst>
              <a:ext uri="{FF2B5EF4-FFF2-40B4-BE49-F238E27FC236}">
                <a16:creationId xmlns:a16="http://schemas.microsoft.com/office/drawing/2014/main" id="{5E326872-2908-E343-9216-D372C8C42D02}"/>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20585" name="Rectangle 41">
            <a:extLst>
              <a:ext uri="{FF2B5EF4-FFF2-40B4-BE49-F238E27FC236}">
                <a16:creationId xmlns:a16="http://schemas.microsoft.com/office/drawing/2014/main" id="{38BC9F0F-34BF-8E42-A91A-921CFDFF6E2F}"/>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20586" name="Rectangle 42">
            <a:extLst>
              <a:ext uri="{FF2B5EF4-FFF2-40B4-BE49-F238E27FC236}">
                <a16:creationId xmlns:a16="http://schemas.microsoft.com/office/drawing/2014/main" id="{79810A94-14C5-134C-ABD4-93BD50E29A0C}"/>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pic>
        <p:nvPicPr>
          <p:cNvPr id="620587" name="Picture 43">
            <a:extLst>
              <a:ext uri="{FF2B5EF4-FFF2-40B4-BE49-F238E27FC236}">
                <a16:creationId xmlns:a16="http://schemas.microsoft.com/office/drawing/2014/main" id="{850FAB07-1F05-CF47-B366-A21F15DA4B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sp>
        <p:nvSpPr>
          <p:cNvPr id="620588" name="Rectangle 44">
            <a:extLst>
              <a:ext uri="{FF2B5EF4-FFF2-40B4-BE49-F238E27FC236}">
                <a16:creationId xmlns:a16="http://schemas.microsoft.com/office/drawing/2014/main" id="{A552F2A2-73C5-054E-8F4F-3AFA9E21BF2F}"/>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20589" name="Rectangle 45">
            <a:extLst>
              <a:ext uri="{FF2B5EF4-FFF2-40B4-BE49-F238E27FC236}">
                <a16:creationId xmlns:a16="http://schemas.microsoft.com/office/drawing/2014/main" id="{3F7F41FE-A2D3-124D-A81A-B5468C87EF51}"/>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20590" name="Picture 46">
            <a:extLst>
              <a:ext uri="{FF2B5EF4-FFF2-40B4-BE49-F238E27FC236}">
                <a16:creationId xmlns:a16="http://schemas.microsoft.com/office/drawing/2014/main" id="{B8B82B2D-F5A6-0347-B14B-15F47F90F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20591" name="Picture 47">
            <a:extLst>
              <a:ext uri="{FF2B5EF4-FFF2-40B4-BE49-F238E27FC236}">
                <a16:creationId xmlns:a16="http://schemas.microsoft.com/office/drawing/2014/main" id="{41636F7A-6D93-A945-BF09-F4D0081126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20592" name="Picture 48">
            <a:extLst>
              <a:ext uri="{FF2B5EF4-FFF2-40B4-BE49-F238E27FC236}">
                <a16:creationId xmlns:a16="http://schemas.microsoft.com/office/drawing/2014/main" id="{61EE61AD-57D6-F148-9B02-CB4D4EA549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20593" name="Picture 49">
            <a:extLst>
              <a:ext uri="{FF2B5EF4-FFF2-40B4-BE49-F238E27FC236}">
                <a16:creationId xmlns:a16="http://schemas.microsoft.com/office/drawing/2014/main" id="{43102F0E-BED6-AC48-988C-B75D56AC5D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20594" name="Picture 50">
            <a:extLst>
              <a:ext uri="{FF2B5EF4-FFF2-40B4-BE49-F238E27FC236}">
                <a16:creationId xmlns:a16="http://schemas.microsoft.com/office/drawing/2014/main" id="{178A1D58-FCC7-AD41-BD4D-3C2F45D9BB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20595" name="Picture 51">
            <a:extLst>
              <a:ext uri="{FF2B5EF4-FFF2-40B4-BE49-F238E27FC236}">
                <a16:creationId xmlns:a16="http://schemas.microsoft.com/office/drawing/2014/main" id="{AAE6E653-0EE8-204C-9B19-7F193B21E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20596" name="Text Box 52">
            <a:extLst>
              <a:ext uri="{FF2B5EF4-FFF2-40B4-BE49-F238E27FC236}">
                <a16:creationId xmlns:a16="http://schemas.microsoft.com/office/drawing/2014/main" id="{C5A8CB05-2699-2B4E-B958-764029620902}"/>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latin typeface="Arial" panose="020B0604020202020204" pitchFamily="34" charset="0"/>
              </a:rPr>
              <a:t>TENUNAN KAIN KRONOLOGI ALKITAB </a:t>
            </a:r>
            <a:endParaRPr lang="en-US" altLang="en-US" sz="2000">
              <a:solidFill>
                <a:schemeClr val="tx1"/>
              </a:solidFill>
              <a:latin typeface="Arial" panose="020B0604020202020204" pitchFamily="34" charset="0"/>
            </a:endParaRPr>
          </a:p>
        </p:txBody>
      </p:sp>
      <p:grpSp>
        <p:nvGrpSpPr>
          <p:cNvPr id="620597" name="Group 53">
            <a:extLst>
              <a:ext uri="{FF2B5EF4-FFF2-40B4-BE49-F238E27FC236}">
                <a16:creationId xmlns:a16="http://schemas.microsoft.com/office/drawing/2014/main" id="{B6290C51-048A-1449-940A-5F6C604A7BC7}"/>
              </a:ext>
            </a:extLst>
          </p:cNvPr>
          <p:cNvGrpSpPr>
            <a:grpSpLocks/>
          </p:cNvGrpSpPr>
          <p:nvPr/>
        </p:nvGrpSpPr>
        <p:grpSpPr bwMode="auto">
          <a:xfrm>
            <a:off x="2098675" y="2589213"/>
            <a:ext cx="6496050" cy="936625"/>
            <a:chOff x="1322" y="1631"/>
            <a:chExt cx="4092" cy="590"/>
          </a:xfrm>
        </p:grpSpPr>
        <p:pic>
          <p:nvPicPr>
            <p:cNvPr id="620598" name="Picture 54">
              <a:extLst>
                <a:ext uri="{FF2B5EF4-FFF2-40B4-BE49-F238E27FC236}">
                  <a16:creationId xmlns:a16="http://schemas.microsoft.com/office/drawing/2014/main" id="{F672CDBE-8394-054A-9265-5B6F1B6A0827}"/>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599" name="Picture 55">
              <a:extLst>
                <a:ext uri="{FF2B5EF4-FFF2-40B4-BE49-F238E27FC236}">
                  <a16:creationId xmlns:a16="http://schemas.microsoft.com/office/drawing/2014/main" id="{C2E32D5B-CC42-D74A-B702-6DE3634D8C27}"/>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00" name="Picture 56">
              <a:extLst>
                <a:ext uri="{FF2B5EF4-FFF2-40B4-BE49-F238E27FC236}">
                  <a16:creationId xmlns:a16="http://schemas.microsoft.com/office/drawing/2014/main" id="{E6E51FE8-2EAF-6649-A166-915B8D06667E}"/>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01" name="Picture 57">
              <a:extLst>
                <a:ext uri="{FF2B5EF4-FFF2-40B4-BE49-F238E27FC236}">
                  <a16:creationId xmlns:a16="http://schemas.microsoft.com/office/drawing/2014/main" id="{B1F5A1C7-5434-E549-8817-166BF85762C3}"/>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02" name="Picture 58">
              <a:extLst>
                <a:ext uri="{FF2B5EF4-FFF2-40B4-BE49-F238E27FC236}">
                  <a16:creationId xmlns:a16="http://schemas.microsoft.com/office/drawing/2014/main" id="{544CCA0F-A0BD-3F45-838B-AEA6E77A738E}"/>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03" name="Picture 59">
              <a:extLst>
                <a:ext uri="{FF2B5EF4-FFF2-40B4-BE49-F238E27FC236}">
                  <a16:creationId xmlns:a16="http://schemas.microsoft.com/office/drawing/2014/main" id="{6B8694FA-2E7D-BE45-A29D-E28B9B9E4D5E}"/>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20604" name="Group 60">
            <a:extLst>
              <a:ext uri="{FF2B5EF4-FFF2-40B4-BE49-F238E27FC236}">
                <a16:creationId xmlns:a16="http://schemas.microsoft.com/office/drawing/2014/main" id="{D5BA65C9-994F-8944-AFCF-55E7607053D3}"/>
              </a:ext>
            </a:extLst>
          </p:cNvPr>
          <p:cNvGrpSpPr>
            <a:grpSpLocks/>
          </p:cNvGrpSpPr>
          <p:nvPr/>
        </p:nvGrpSpPr>
        <p:grpSpPr bwMode="auto">
          <a:xfrm>
            <a:off x="2836863" y="3608388"/>
            <a:ext cx="5664200" cy="669925"/>
            <a:chOff x="1787" y="2273"/>
            <a:chExt cx="3568" cy="422"/>
          </a:xfrm>
        </p:grpSpPr>
        <p:pic>
          <p:nvPicPr>
            <p:cNvPr id="620605" name="Picture 61">
              <a:extLst>
                <a:ext uri="{FF2B5EF4-FFF2-40B4-BE49-F238E27FC236}">
                  <a16:creationId xmlns:a16="http://schemas.microsoft.com/office/drawing/2014/main" id="{DFFD2818-93B9-BE49-9D39-DA1A35FA9671}"/>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06" name="Picture 62">
              <a:extLst>
                <a:ext uri="{FF2B5EF4-FFF2-40B4-BE49-F238E27FC236}">
                  <a16:creationId xmlns:a16="http://schemas.microsoft.com/office/drawing/2014/main" id="{EB1BE8E3-B99C-0249-9354-C04843EC0585}"/>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07" name="Picture 63">
              <a:extLst>
                <a:ext uri="{FF2B5EF4-FFF2-40B4-BE49-F238E27FC236}">
                  <a16:creationId xmlns:a16="http://schemas.microsoft.com/office/drawing/2014/main" id="{B25088A5-BAB7-1142-94A8-77CE183C8EB0}"/>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08" name="Picture 64">
              <a:extLst>
                <a:ext uri="{FF2B5EF4-FFF2-40B4-BE49-F238E27FC236}">
                  <a16:creationId xmlns:a16="http://schemas.microsoft.com/office/drawing/2014/main" id="{85EDCA39-D458-A643-BD6B-6052B46D5C80}"/>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20609" name="Group 65">
            <a:extLst>
              <a:ext uri="{FF2B5EF4-FFF2-40B4-BE49-F238E27FC236}">
                <a16:creationId xmlns:a16="http://schemas.microsoft.com/office/drawing/2014/main" id="{1C0F3FE8-36D7-0447-8778-8A0849BEE759}"/>
              </a:ext>
            </a:extLst>
          </p:cNvPr>
          <p:cNvGrpSpPr>
            <a:grpSpLocks/>
          </p:cNvGrpSpPr>
          <p:nvPr/>
        </p:nvGrpSpPr>
        <p:grpSpPr bwMode="auto">
          <a:xfrm>
            <a:off x="3941763" y="4387850"/>
            <a:ext cx="4672012" cy="592138"/>
            <a:chOff x="2483" y="2764"/>
            <a:chExt cx="2943" cy="373"/>
          </a:xfrm>
        </p:grpSpPr>
        <p:pic>
          <p:nvPicPr>
            <p:cNvPr id="620610" name="Picture 66">
              <a:extLst>
                <a:ext uri="{FF2B5EF4-FFF2-40B4-BE49-F238E27FC236}">
                  <a16:creationId xmlns:a16="http://schemas.microsoft.com/office/drawing/2014/main" id="{1B964803-731A-FB49-9B24-4289F3F6E8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11" name="Picture 67">
              <a:extLst>
                <a:ext uri="{FF2B5EF4-FFF2-40B4-BE49-F238E27FC236}">
                  <a16:creationId xmlns:a16="http://schemas.microsoft.com/office/drawing/2014/main" id="{255B3853-0E39-A143-8014-1F854511FF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12" name="Picture 68">
              <a:extLst>
                <a:ext uri="{FF2B5EF4-FFF2-40B4-BE49-F238E27FC236}">
                  <a16:creationId xmlns:a16="http://schemas.microsoft.com/office/drawing/2014/main" id="{C27F4BFE-8FE4-3947-B7F6-CAE85859BC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13" name="Picture 69">
              <a:extLst>
                <a:ext uri="{FF2B5EF4-FFF2-40B4-BE49-F238E27FC236}">
                  <a16:creationId xmlns:a16="http://schemas.microsoft.com/office/drawing/2014/main" id="{282F9ADE-7E3E-F349-BC24-DA42389A00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20614" name="Picture 70">
            <a:extLst>
              <a:ext uri="{FF2B5EF4-FFF2-40B4-BE49-F238E27FC236}">
                <a16:creationId xmlns:a16="http://schemas.microsoft.com/office/drawing/2014/main" id="{40BB2B4B-CF06-D542-9C80-9FEE0FC669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grpSp>
        <p:nvGrpSpPr>
          <p:cNvPr id="620615" name="Group 71">
            <a:extLst>
              <a:ext uri="{FF2B5EF4-FFF2-40B4-BE49-F238E27FC236}">
                <a16:creationId xmlns:a16="http://schemas.microsoft.com/office/drawing/2014/main" id="{C0B41C2A-634A-8D43-A294-B099022E755C}"/>
              </a:ext>
            </a:extLst>
          </p:cNvPr>
          <p:cNvGrpSpPr>
            <a:grpSpLocks/>
          </p:cNvGrpSpPr>
          <p:nvPr/>
        </p:nvGrpSpPr>
        <p:grpSpPr bwMode="auto">
          <a:xfrm>
            <a:off x="3832225" y="5137150"/>
            <a:ext cx="4697413" cy="603250"/>
            <a:chOff x="2414" y="3236"/>
            <a:chExt cx="2959" cy="380"/>
          </a:xfrm>
        </p:grpSpPr>
        <p:pic>
          <p:nvPicPr>
            <p:cNvPr id="620616" name="Picture 72">
              <a:extLst>
                <a:ext uri="{FF2B5EF4-FFF2-40B4-BE49-F238E27FC236}">
                  <a16:creationId xmlns:a16="http://schemas.microsoft.com/office/drawing/2014/main" id="{02BF55C7-0D3B-6F4B-ADA8-E896C6A2CCAB}"/>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17" name="Picture 73">
              <a:extLst>
                <a:ext uri="{FF2B5EF4-FFF2-40B4-BE49-F238E27FC236}">
                  <a16:creationId xmlns:a16="http://schemas.microsoft.com/office/drawing/2014/main" id="{7FF26E79-C445-304B-9203-0AB1D328E5F1}"/>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18" name="Picture 74">
              <a:extLst>
                <a:ext uri="{FF2B5EF4-FFF2-40B4-BE49-F238E27FC236}">
                  <a16:creationId xmlns:a16="http://schemas.microsoft.com/office/drawing/2014/main" id="{54EABE56-25BD-474B-8B17-0A7F42C16344}"/>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0619" name="Picture 75">
              <a:extLst>
                <a:ext uri="{FF2B5EF4-FFF2-40B4-BE49-F238E27FC236}">
                  <a16:creationId xmlns:a16="http://schemas.microsoft.com/office/drawing/2014/main" id="{681D315D-EE00-0048-8AF6-65FD3EFD759D}"/>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20620" name="Text Box 76">
              <a:extLst>
                <a:ext uri="{FF2B5EF4-FFF2-40B4-BE49-F238E27FC236}">
                  <a16:creationId xmlns:a16="http://schemas.microsoft.com/office/drawing/2014/main" id="{C5DBB66C-A19E-D84D-806B-CA8BFCDCF968}"/>
                </a:ext>
              </a:extLst>
            </p:cNvPr>
            <p:cNvSpPr txBox="1">
              <a:spLocks noChangeArrowheads="1"/>
            </p:cNvSpPr>
            <p:nvPr/>
          </p:nvSpPr>
          <p:spPr bwMode="auto">
            <a:xfrm>
              <a:off x="2414" y="3251"/>
              <a:ext cx="2364" cy="328"/>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en-US" altLang="en-US" sz="2400" b="0">
                <a:solidFill>
                  <a:schemeClr val="accent2"/>
                </a:solidFill>
                <a:latin typeface="Arial Black" panose="020B0604020202020204" pitchFamily="34" charset="0"/>
              </a:endParaRPr>
            </a:p>
          </p:txBody>
        </p:sp>
      </p:grpSp>
      <p:pic>
        <p:nvPicPr>
          <p:cNvPr id="620621" name="Picture 77">
            <a:extLst>
              <a:ext uri="{FF2B5EF4-FFF2-40B4-BE49-F238E27FC236}">
                <a16:creationId xmlns:a16="http://schemas.microsoft.com/office/drawing/2014/main" id="{EF55BE58-922F-1747-9071-CF6309F451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20622" name="Picture 78">
            <a:extLst>
              <a:ext uri="{FF2B5EF4-FFF2-40B4-BE49-F238E27FC236}">
                <a16:creationId xmlns:a16="http://schemas.microsoft.com/office/drawing/2014/main" id="{30DD74B8-2929-C346-9D06-A4E24965A7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20623" name="Picture 79">
            <a:extLst>
              <a:ext uri="{FF2B5EF4-FFF2-40B4-BE49-F238E27FC236}">
                <a16:creationId xmlns:a16="http://schemas.microsoft.com/office/drawing/2014/main" id="{8E54E0BD-3383-D644-8137-826B8D27A2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20624" name="Picture 80">
            <a:extLst>
              <a:ext uri="{FF2B5EF4-FFF2-40B4-BE49-F238E27FC236}">
                <a16:creationId xmlns:a16="http://schemas.microsoft.com/office/drawing/2014/main" id="{67261E59-3EDB-DB40-B0F1-FA75E5447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20625" name="Picture 81">
            <a:extLst>
              <a:ext uri="{FF2B5EF4-FFF2-40B4-BE49-F238E27FC236}">
                <a16:creationId xmlns:a16="http://schemas.microsoft.com/office/drawing/2014/main" id="{93EFEF18-290A-1148-BAE0-CB5125AA8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20626" name="Picture 82">
            <a:extLst>
              <a:ext uri="{FF2B5EF4-FFF2-40B4-BE49-F238E27FC236}">
                <a16:creationId xmlns:a16="http://schemas.microsoft.com/office/drawing/2014/main" id="{A36DACF6-9601-434B-B310-55E7FAF876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20627" name="Text Box 83">
            <a:extLst>
              <a:ext uri="{FF2B5EF4-FFF2-40B4-BE49-F238E27FC236}">
                <a16:creationId xmlns:a16="http://schemas.microsoft.com/office/drawing/2014/main" id="{F711A9AD-F575-5C4D-8ECD-6A4CF0ECB4AE}"/>
              </a:ext>
            </a:extLst>
          </p:cNvPr>
          <p:cNvSpPr txBox="1">
            <a:spLocks noChangeArrowheads="1"/>
          </p:cNvSpPr>
          <p:nvPr/>
        </p:nvSpPr>
        <p:spPr bwMode="auto">
          <a:xfrm>
            <a:off x="3051175" y="3668713"/>
            <a:ext cx="3698875"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PERJANJIAN TANAH</a:t>
            </a:r>
          </a:p>
        </p:txBody>
      </p:sp>
      <p:sp>
        <p:nvSpPr>
          <p:cNvPr id="620628" name="Text Box 84">
            <a:extLst>
              <a:ext uri="{FF2B5EF4-FFF2-40B4-BE49-F238E27FC236}">
                <a16:creationId xmlns:a16="http://schemas.microsoft.com/office/drawing/2014/main" id="{0614DE16-6770-0B49-8388-4DABBAF9005A}"/>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20629" name="Text Box 85">
            <a:extLst>
              <a:ext uri="{FF2B5EF4-FFF2-40B4-BE49-F238E27FC236}">
                <a16:creationId xmlns:a16="http://schemas.microsoft.com/office/drawing/2014/main" id="{1CCFC64E-CBF8-9F4B-9588-517279AD4832}"/>
              </a:ext>
            </a:extLst>
          </p:cNvPr>
          <p:cNvSpPr txBox="1">
            <a:spLocks noChangeArrowheads="1"/>
          </p:cNvSpPr>
          <p:nvPr/>
        </p:nvSpPr>
        <p:spPr bwMode="auto">
          <a:xfrm>
            <a:off x="3832225" y="5160963"/>
            <a:ext cx="3752850"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BARU</a:t>
            </a:r>
          </a:p>
        </p:txBody>
      </p:sp>
      <p:sp>
        <p:nvSpPr>
          <p:cNvPr id="620630" name="Text Box 86">
            <a:extLst>
              <a:ext uri="{FF2B5EF4-FFF2-40B4-BE49-F238E27FC236}">
                <a16:creationId xmlns:a16="http://schemas.microsoft.com/office/drawing/2014/main" id="{4F72A626-1DFD-2648-B590-59E9F2DC909E}"/>
              </a:ext>
            </a:extLst>
          </p:cNvPr>
          <p:cNvSpPr txBox="1">
            <a:spLocks noChangeArrowheads="1"/>
          </p:cNvSpPr>
          <p:nvPr/>
        </p:nvSpPr>
        <p:spPr bwMode="auto">
          <a:xfrm>
            <a:off x="4224338" y="4394200"/>
            <a:ext cx="3624262"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DAUD</a:t>
            </a:r>
          </a:p>
        </p:txBody>
      </p:sp>
      <p:sp>
        <p:nvSpPr>
          <p:cNvPr id="620631" name="Line 87">
            <a:extLst>
              <a:ext uri="{FF2B5EF4-FFF2-40B4-BE49-F238E27FC236}">
                <a16:creationId xmlns:a16="http://schemas.microsoft.com/office/drawing/2014/main" id="{4489CEB4-555F-2F4F-BE1D-3D88AE3F6635}"/>
              </a:ext>
            </a:extLst>
          </p:cNvPr>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0632" name="Line 88">
            <a:extLst>
              <a:ext uri="{FF2B5EF4-FFF2-40B4-BE49-F238E27FC236}">
                <a16:creationId xmlns:a16="http://schemas.microsoft.com/office/drawing/2014/main" id="{0F6090B3-1BFD-8D42-9723-EB11DFFE6513}"/>
              </a:ext>
            </a:extLst>
          </p:cNvPr>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0633" name="Line 89">
            <a:extLst>
              <a:ext uri="{FF2B5EF4-FFF2-40B4-BE49-F238E27FC236}">
                <a16:creationId xmlns:a16="http://schemas.microsoft.com/office/drawing/2014/main" id="{BD4ECB76-A9FA-3848-9FA0-8EF8EAE62D91}"/>
              </a:ext>
            </a:extLst>
          </p:cNvPr>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20635" name="Group 91">
            <a:extLst>
              <a:ext uri="{FF2B5EF4-FFF2-40B4-BE49-F238E27FC236}">
                <a16:creationId xmlns:a16="http://schemas.microsoft.com/office/drawing/2014/main" id="{3C057B66-29FE-FC4E-B1C1-5EEBCE7C1430}"/>
              </a:ext>
            </a:extLst>
          </p:cNvPr>
          <p:cNvGrpSpPr>
            <a:grpSpLocks/>
          </p:cNvGrpSpPr>
          <p:nvPr/>
        </p:nvGrpSpPr>
        <p:grpSpPr bwMode="auto">
          <a:xfrm>
            <a:off x="666750" y="2201863"/>
            <a:ext cx="638175" cy="4165600"/>
            <a:chOff x="1262" y="768"/>
            <a:chExt cx="402" cy="2192"/>
          </a:xfrm>
        </p:grpSpPr>
        <p:grpSp>
          <p:nvGrpSpPr>
            <p:cNvPr id="620636" name="Group 92">
              <a:extLst>
                <a:ext uri="{FF2B5EF4-FFF2-40B4-BE49-F238E27FC236}">
                  <a16:creationId xmlns:a16="http://schemas.microsoft.com/office/drawing/2014/main" id="{E3B6CF55-FF71-AE43-A507-D1C7A0439898}"/>
                </a:ext>
              </a:extLst>
            </p:cNvPr>
            <p:cNvGrpSpPr>
              <a:grpSpLocks/>
            </p:cNvGrpSpPr>
            <p:nvPr/>
          </p:nvGrpSpPr>
          <p:grpSpPr bwMode="auto">
            <a:xfrm>
              <a:off x="1472" y="768"/>
              <a:ext cx="192" cy="2192"/>
              <a:chOff x="1472" y="768"/>
              <a:chExt cx="192" cy="2192"/>
            </a:xfrm>
          </p:grpSpPr>
          <p:sp>
            <p:nvSpPr>
              <p:cNvPr id="620637" name="Line 93">
                <a:extLst>
                  <a:ext uri="{FF2B5EF4-FFF2-40B4-BE49-F238E27FC236}">
                    <a16:creationId xmlns:a16="http://schemas.microsoft.com/office/drawing/2014/main" id="{2DB72874-7BAB-0E4A-A4C2-5AEA6EDE5AB8}"/>
                  </a:ext>
                </a:extLst>
              </p:cNvPr>
              <p:cNvSpPr>
                <a:spLocks noChangeShapeType="1"/>
              </p:cNvSpPr>
              <p:nvPr/>
            </p:nvSpPr>
            <p:spPr bwMode="auto">
              <a:xfrm>
                <a:off x="1472" y="768"/>
                <a:ext cx="0" cy="2000"/>
              </a:xfrm>
              <a:prstGeom prst="line">
                <a:avLst/>
              </a:prstGeom>
              <a:noFill/>
              <a:ln w="3810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0638" name="Line 94">
                <a:extLst>
                  <a:ext uri="{FF2B5EF4-FFF2-40B4-BE49-F238E27FC236}">
                    <a16:creationId xmlns:a16="http://schemas.microsoft.com/office/drawing/2014/main" id="{CB8B070F-33C2-B145-BF07-78095124FB2B}"/>
                  </a:ext>
                </a:extLst>
              </p:cNvPr>
              <p:cNvSpPr>
                <a:spLocks noChangeShapeType="1"/>
              </p:cNvSpPr>
              <p:nvPr/>
            </p:nvSpPr>
            <p:spPr bwMode="auto">
              <a:xfrm>
                <a:off x="1568" y="864"/>
                <a:ext cx="0" cy="2000"/>
              </a:xfrm>
              <a:prstGeom prst="line">
                <a:avLst/>
              </a:prstGeom>
              <a:noFill/>
              <a:ln w="3810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0639" name="Line 95">
                <a:extLst>
                  <a:ext uri="{FF2B5EF4-FFF2-40B4-BE49-F238E27FC236}">
                    <a16:creationId xmlns:a16="http://schemas.microsoft.com/office/drawing/2014/main" id="{1A5C221D-4631-8349-A4C5-CA18DA67C7F8}"/>
                  </a:ext>
                </a:extLst>
              </p:cNvPr>
              <p:cNvSpPr>
                <a:spLocks noChangeShapeType="1"/>
              </p:cNvSpPr>
              <p:nvPr/>
            </p:nvSpPr>
            <p:spPr bwMode="auto">
              <a:xfrm>
                <a:off x="1664" y="960"/>
                <a:ext cx="0" cy="2000"/>
              </a:xfrm>
              <a:prstGeom prst="line">
                <a:avLst/>
              </a:prstGeom>
              <a:noFill/>
              <a:ln w="3810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20640" name="Text Box 96">
              <a:extLst>
                <a:ext uri="{FF2B5EF4-FFF2-40B4-BE49-F238E27FC236}">
                  <a16:creationId xmlns:a16="http://schemas.microsoft.com/office/drawing/2014/main" id="{157B51C3-8CCE-6645-BEB7-086EBA70DD6D}"/>
                </a:ext>
              </a:extLst>
            </p:cNvPr>
            <p:cNvSpPr txBox="1">
              <a:spLocks noChangeArrowheads="1"/>
            </p:cNvSpPr>
            <p:nvPr/>
          </p:nvSpPr>
          <p:spPr bwMode="auto">
            <a:xfrm>
              <a:off x="1262" y="1507"/>
              <a:ext cx="202" cy="1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chemeClr val="tx1"/>
                  </a:solidFill>
                  <a:latin typeface="Arial" panose="020B0604020202020204" pitchFamily="34" charset="0"/>
                </a:rPr>
                <a:t>BUJUR</a:t>
              </a:r>
              <a:endParaRPr lang="en-US" altLang="en-US" sz="3200">
                <a:solidFill>
                  <a:schemeClr val="tx1"/>
                </a:solidFill>
              </a:endParaRPr>
            </a:p>
          </p:txBody>
        </p:sp>
      </p:grpSp>
      <p:sp>
        <p:nvSpPr>
          <p:cNvPr id="620641" name="Text Box 97">
            <a:extLst>
              <a:ext uri="{FF2B5EF4-FFF2-40B4-BE49-F238E27FC236}">
                <a16:creationId xmlns:a16="http://schemas.microsoft.com/office/drawing/2014/main" id="{0FB6F7F0-059B-3749-A2E2-F723C79F137E}"/>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20642" name="Rectangle 98">
            <a:extLst>
              <a:ext uri="{FF2B5EF4-FFF2-40B4-BE49-F238E27FC236}">
                <a16:creationId xmlns:a16="http://schemas.microsoft.com/office/drawing/2014/main" id="{E985FE6F-E2B1-AD42-B255-0B2E291BF56E}"/>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20643" name="Rectangle 99">
            <a:extLst>
              <a:ext uri="{FF2B5EF4-FFF2-40B4-BE49-F238E27FC236}">
                <a16:creationId xmlns:a16="http://schemas.microsoft.com/office/drawing/2014/main" id="{86E7C0FB-B570-D54E-881A-ECE06AD86C87}"/>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87</a:t>
            </a:r>
          </a:p>
        </p:txBody>
      </p:sp>
      <p:sp>
        <p:nvSpPr>
          <p:cNvPr id="620644" name="Text Box 100">
            <a:extLst>
              <a:ext uri="{FF2B5EF4-FFF2-40B4-BE49-F238E27FC236}">
                <a16:creationId xmlns:a16="http://schemas.microsoft.com/office/drawing/2014/main" id="{B73C0E0B-8973-6843-B562-4E399C2C4D77}"/>
              </a:ext>
            </a:extLst>
          </p:cNvPr>
          <p:cNvSpPr txBox="1">
            <a:spLocks noChangeArrowheads="1"/>
          </p:cNvSpPr>
          <p:nvPr/>
        </p:nvSpPr>
        <p:spPr bwMode="auto">
          <a:xfrm>
            <a:off x="8696325"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solidFill>
                  <a:srgbClr val="FFFFFF"/>
                </a:solidFill>
              </a:rPr>
              <a:t>1</a:t>
            </a:r>
          </a:p>
        </p:txBody>
      </p:sp>
      <p:grpSp>
        <p:nvGrpSpPr>
          <p:cNvPr id="620645" name="Group 101">
            <a:extLst>
              <a:ext uri="{FF2B5EF4-FFF2-40B4-BE49-F238E27FC236}">
                <a16:creationId xmlns:a16="http://schemas.microsoft.com/office/drawing/2014/main" id="{50D2267D-FCBE-9E41-9048-6D35641C90AA}"/>
              </a:ext>
            </a:extLst>
          </p:cNvPr>
          <p:cNvGrpSpPr>
            <a:grpSpLocks/>
          </p:cNvGrpSpPr>
          <p:nvPr/>
        </p:nvGrpSpPr>
        <p:grpSpPr bwMode="auto">
          <a:xfrm>
            <a:off x="1949450" y="2236788"/>
            <a:ext cx="5273675" cy="3898900"/>
            <a:chOff x="1228" y="1409"/>
            <a:chExt cx="3322" cy="2456"/>
          </a:xfrm>
        </p:grpSpPr>
        <p:grpSp>
          <p:nvGrpSpPr>
            <p:cNvPr id="620646" name="Group 102">
              <a:extLst>
                <a:ext uri="{FF2B5EF4-FFF2-40B4-BE49-F238E27FC236}">
                  <a16:creationId xmlns:a16="http://schemas.microsoft.com/office/drawing/2014/main" id="{CF099FA1-29CB-C046-A30B-166BE5AA9563}"/>
                </a:ext>
              </a:extLst>
            </p:cNvPr>
            <p:cNvGrpSpPr>
              <a:grpSpLocks/>
            </p:cNvGrpSpPr>
            <p:nvPr/>
          </p:nvGrpSpPr>
          <p:grpSpPr bwMode="auto">
            <a:xfrm>
              <a:off x="1228" y="1409"/>
              <a:ext cx="3303" cy="119"/>
              <a:chOff x="1206" y="1392"/>
              <a:chExt cx="3303" cy="119"/>
            </a:xfrm>
          </p:grpSpPr>
          <p:sp>
            <p:nvSpPr>
              <p:cNvPr id="620647" name="AutoShape 103" descr="Cork">
                <a:extLst>
                  <a:ext uri="{FF2B5EF4-FFF2-40B4-BE49-F238E27FC236}">
                    <a16:creationId xmlns:a16="http://schemas.microsoft.com/office/drawing/2014/main" id="{F15ECAB0-860D-F74D-9B6C-0FACBB840748}"/>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0648" name="AutoShape 104" descr="Cork">
                <a:extLst>
                  <a:ext uri="{FF2B5EF4-FFF2-40B4-BE49-F238E27FC236}">
                    <a16:creationId xmlns:a16="http://schemas.microsoft.com/office/drawing/2014/main" id="{D2897E60-CCF6-1D49-BF68-3D8484DDC348}"/>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0649" name="AutoShape 105" descr="Cork">
                <a:extLst>
                  <a:ext uri="{FF2B5EF4-FFF2-40B4-BE49-F238E27FC236}">
                    <a16:creationId xmlns:a16="http://schemas.microsoft.com/office/drawing/2014/main" id="{0E87D2E1-928A-1A48-BF6B-438E7798CFA2}"/>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0650" name="AutoShape 106" descr="Cork">
                <a:extLst>
                  <a:ext uri="{FF2B5EF4-FFF2-40B4-BE49-F238E27FC236}">
                    <a16:creationId xmlns:a16="http://schemas.microsoft.com/office/drawing/2014/main" id="{13028173-1A1F-5146-9A22-71FC1F45E305}"/>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0651" name="AutoShape 107" descr="Cork">
                <a:extLst>
                  <a:ext uri="{FF2B5EF4-FFF2-40B4-BE49-F238E27FC236}">
                    <a16:creationId xmlns:a16="http://schemas.microsoft.com/office/drawing/2014/main" id="{96B53C34-1CD0-BD4E-BC0A-5B59E2A3933E}"/>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0652" name="AutoShape 108" descr="Cork">
                <a:extLst>
                  <a:ext uri="{FF2B5EF4-FFF2-40B4-BE49-F238E27FC236}">
                    <a16:creationId xmlns:a16="http://schemas.microsoft.com/office/drawing/2014/main" id="{D30F93B8-E5FA-EC4F-B98F-34727ADD47B5}"/>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0653" name="AutoShape 109" descr="Cork">
                <a:extLst>
                  <a:ext uri="{FF2B5EF4-FFF2-40B4-BE49-F238E27FC236}">
                    <a16:creationId xmlns:a16="http://schemas.microsoft.com/office/drawing/2014/main" id="{559A7E43-441B-8E4B-BDF2-61AA4269C4A7}"/>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0654" name="AutoShape 110" descr="Cork">
                <a:extLst>
                  <a:ext uri="{FF2B5EF4-FFF2-40B4-BE49-F238E27FC236}">
                    <a16:creationId xmlns:a16="http://schemas.microsoft.com/office/drawing/2014/main" id="{2DBC7A9E-796D-7748-B34D-8F4392A6414C}"/>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0655" name="AutoShape 111" descr="Cork">
                <a:extLst>
                  <a:ext uri="{FF2B5EF4-FFF2-40B4-BE49-F238E27FC236}">
                    <a16:creationId xmlns:a16="http://schemas.microsoft.com/office/drawing/2014/main" id="{86AD28B1-1C97-0D4D-B619-C60376B4B6F0}"/>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0656" name="AutoShape 112" descr="Cork">
                <a:extLst>
                  <a:ext uri="{FF2B5EF4-FFF2-40B4-BE49-F238E27FC236}">
                    <a16:creationId xmlns:a16="http://schemas.microsoft.com/office/drawing/2014/main" id="{F62DA9E2-19F5-C34E-A293-5AEC757A6754}"/>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0657" name="AutoShape 113" descr="Cork">
                <a:extLst>
                  <a:ext uri="{FF2B5EF4-FFF2-40B4-BE49-F238E27FC236}">
                    <a16:creationId xmlns:a16="http://schemas.microsoft.com/office/drawing/2014/main" id="{679394C4-11BB-3C40-BA1F-ECBEC1A407EB}"/>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0658" name="AutoShape 114" descr="Cork">
                <a:extLst>
                  <a:ext uri="{FF2B5EF4-FFF2-40B4-BE49-F238E27FC236}">
                    <a16:creationId xmlns:a16="http://schemas.microsoft.com/office/drawing/2014/main" id="{CE05F6D3-CACF-974D-BCDB-8AE14A2BF046}"/>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0659" name="AutoShape 115" descr="Cork">
                <a:extLst>
                  <a:ext uri="{FF2B5EF4-FFF2-40B4-BE49-F238E27FC236}">
                    <a16:creationId xmlns:a16="http://schemas.microsoft.com/office/drawing/2014/main" id="{A9B9F039-712A-DB4D-B75F-EE1B7293CD1C}"/>
                  </a:ext>
                </a:extLst>
              </p:cNvPr>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0660" name="AutoShape 116" descr="Cork">
                <a:extLst>
                  <a:ext uri="{FF2B5EF4-FFF2-40B4-BE49-F238E27FC236}">
                    <a16:creationId xmlns:a16="http://schemas.microsoft.com/office/drawing/2014/main" id="{52C5C7DA-0BDA-1649-9513-2C988453851A}"/>
                  </a:ext>
                </a:extLst>
              </p:cNvPr>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0661" name="AutoShape 117" descr="Cork">
                <a:extLst>
                  <a:ext uri="{FF2B5EF4-FFF2-40B4-BE49-F238E27FC236}">
                    <a16:creationId xmlns:a16="http://schemas.microsoft.com/office/drawing/2014/main" id="{2CD4E614-8715-614C-B94B-BC1C9F672070}"/>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20662" name="Group 118">
              <a:extLst>
                <a:ext uri="{FF2B5EF4-FFF2-40B4-BE49-F238E27FC236}">
                  <a16:creationId xmlns:a16="http://schemas.microsoft.com/office/drawing/2014/main" id="{B05427D8-290F-734A-8EBE-A990DB1A52A7}"/>
                </a:ext>
              </a:extLst>
            </p:cNvPr>
            <p:cNvGrpSpPr>
              <a:grpSpLocks/>
            </p:cNvGrpSpPr>
            <p:nvPr/>
          </p:nvGrpSpPr>
          <p:grpSpPr bwMode="auto">
            <a:xfrm>
              <a:off x="1243" y="3761"/>
              <a:ext cx="3307" cy="104"/>
              <a:chOff x="1231" y="3769"/>
              <a:chExt cx="3307" cy="104"/>
            </a:xfrm>
          </p:grpSpPr>
          <p:sp>
            <p:nvSpPr>
              <p:cNvPr id="620663" name="AutoShape 119" descr="Cork">
                <a:extLst>
                  <a:ext uri="{FF2B5EF4-FFF2-40B4-BE49-F238E27FC236}">
                    <a16:creationId xmlns:a16="http://schemas.microsoft.com/office/drawing/2014/main" id="{0F8A8DFE-4FCC-C647-B7B9-77FAC3CF94C3}"/>
                  </a:ext>
                </a:extLst>
              </p:cNvPr>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64" name="AutoShape 120" descr="Cork">
                <a:extLst>
                  <a:ext uri="{FF2B5EF4-FFF2-40B4-BE49-F238E27FC236}">
                    <a16:creationId xmlns:a16="http://schemas.microsoft.com/office/drawing/2014/main" id="{82B49812-3D95-B345-8395-2EF799396D3F}"/>
                  </a:ext>
                </a:extLst>
              </p:cNvPr>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65" name="AutoShape 121" descr="Cork">
                <a:extLst>
                  <a:ext uri="{FF2B5EF4-FFF2-40B4-BE49-F238E27FC236}">
                    <a16:creationId xmlns:a16="http://schemas.microsoft.com/office/drawing/2014/main" id="{532B08F0-BB86-9647-865F-CA520C0B031A}"/>
                  </a:ext>
                </a:extLst>
              </p:cNvPr>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66" name="AutoShape 122" descr="Cork">
                <a:extLst>
                  <a:ext uri="{FF2B5EF4-FFF2-40B4-BE49-F238E27FC236}">
                    <a16:creationId xmlns:a16="http://schemas.microsoft.com/office/drawing/2014/main" id="{F5321FB4-DA33-4A4F-B646-C9E25A6F6BF0}"/>
                  </a:ext>
                </a:extLst>
              </p:cNvPr>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67" name="AutoShape 123" descr="Cork">
                <a:extLst>
                  <a:ext uri="{FF2B5EF4-FFF2-40B4-BE49-F238E27FC236}">
                    <a16:creationId xmlns:a16="http://schemas.microsoft.com/office/drawing/2014/main" id="{BD1BAFDB-9256-CA40-841C-D777C7DB5969}"/>
                  </a:ext>
                </a:extLst>
              </p:cNvPr>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68" name="AutoShape 124" descr="Cork">
                <a:extLst>
                  <a:ext uri="{FF2B5EF4-FFF2-40B4-BE49-F238E27FC236}">
                    <a16:creationId xmlns:a16="http://schemas.microsoft.com/office/drawing/2014/main" id="{23526DB6-D582-B14F-9B08-CFB637675156}"/>
                  </a:ext>
                </a:extLst>
              </p:cNvPr>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69" name="AutoShape 125" descr="Cork">
                <a:extLst>
                  <a:ext uri="{FF2B5EF4-FFF2-40B4-BE49-F238E27FC236}">
                    <a16:creationId xmlns:a16="http://schemas.microsoft.com/office/drawing/2014/main" id="{18A76838-B0CD-A041-903E-63F74BF8FF80}"/>
                  </a:ext>
                </a:extLst>
              </p:cNvPr>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70" name="AutoShape 126" descr="Cork">
                <a:extLst>
                  <a:ext uri="{FF2B5EF4-FFF2-40B4-BE49-F238E27FC236}">
                    <a16:creationId xmlns:a16="http://schemas.microsoft.com/office/drawing/2014/main" id="{B3FAE989-28E4-0A48-ACCF-C42FEAEFB834}"/>
                  </a:ext>
                </a:extLst>
              </p:cNvPr>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71" name="AutoShape 127" descr="Cork">
                <a:extLst>
                  <a:ext uri="{FF2B5EF4-FFF2-40B4-BE49-F238E27FC236}">
                    <a16:creationId xmlns:a16="http://schemas.microsoft.com/office/drawing/2014/main" id="{469009D0-C0CC-0E49-AB0D-EE468A0C2323}"/>
                  </a:ext>
                </a:extLst>
              </p:cNvPr>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72" name="AutoShape 128" descr="Cork">
                <a:extLst>
                  <a:ext uri="{FF2B5EF4-FFF2-40B4-BE49-F238E27FC236}">
                    <a16:creationId xmlns:a16="http://schemas.microsoft.com/office/drawing/2014/main" id="{203B085D-70A4-B746-A5B2-947BC0A35E0F}"/>
                  </a:ext>
                </a:extLst>
              </p:cNvPr>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73" name="AutoShape 129" descr="Cork">
                <a:extLst>
                  <a:ext uri="{FF2B5EF4-FFF2-40B4-BE49-F238E27FC236}">
                    <a16:creationId xmlns:a16="http://schemas.microsoft.com/office/drawing/2014/main" id="{21B66B4F-9FDA-D74F-8C83-72891FBC4172}"/>
                  </a:ext>
                </a:extLst>
              </p:cNvPr>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74" name="AutoShape 130" descr="Cork">
                <a:extLst>
                  <a:ext uri="{FF2B5EF4-FFF2-40B4-BE49-F238E27FC236}">
                    <a16:creationId xmlns:a16="http://schemas.microsoft.com/office/drawing/2014/main" id="{3A75A066-7489-B245-A470-8CCE23FEE626}"/>
                  </a:ext>
                </a:extLst>
              </p:cNvPr>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75" name="AutoShape 131" descr="Cork">
                <a:extLst>
                  <a:ext uri="{FF2B5EF4-FFF2-40B4-BE49-F238E27FC236}">
                    <a16:creationId xmlns:a16="http://schemas.microsoft.com/office/drawing/2014/main" id="{DD53C5DC-CD06-8B4F-B9A7-4C45F034765D}"/>
                  </a:ext>
                </a:extLst>
              </p:cNvPr>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76" name="AutoShape 132" descr="Cork">
                <a:extLst>
                  <a:ext uri="{FF2B5EF4-FFF2-40B4-BE49-F238E27FC236}">
                    <a16:creationId xmlns:a16="http://schemas.microsoft.com/office/drawing/2014/main" id="{04EEE37A-A751-6742-9E43-3A4E65856285}"/>
                  </a:ext>
                </a:extLst>
              </p:cNvPr>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0677" name="AutoShape 133" descr="Cork">
                <a:extLst>
                  <a:ext uri="{FF2B5EF4-FFF2-40B4-BE49-F238E27FC236}">
                    <a16:creationId xmlns:a16="http://schemas.microsoft.com/office/drawing/2014/main" id="{2C090A81-4F3D-154E-865C-97912A1CF75E}"/>
                  </a:ext>
                </a:extLst>
              </p:cNvPr>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grpSp>
        <p:nvGrpSpPr>
          <p:cNvPr id="620678" name="Group 134">
            <a:extLst>
              <a:ext uri="{FF2B5EF4-FFF2-40B4-BE49-F238E27FC236}">
                <a16:creationId xmlns:a16="http://schemas.microsoft.com/office/drawing/2014/main" id="{1051144B-962E-E44D-8CCA-DCA837347785}"/>
              </a:ext>
            </a:extLst>
          </p:cNvPr>
          <p:cNvGrpSpPr>
            <a:grpSpLocks/>
          </p:cNvGrpSpPr>
          <p:nvPr/>
        </p:nvGrpSpPr>
        <p:grpSpPr bwMode="auto">
          <a:xfrm>
            <a:off x="1703388" y="5929313"/>
            <a:ext cx="6297612" cy="803275"/>
            <a:chOff x="1040" y="886"/>
            <a:chExt cx="3184" cy="506"/>
          </a:xfrm>
        </p:grpSpPr>
        <p:grpSp>
          <p:nvGrpSpPr>
            <p:cNvPr id="620679" name="Group 135">
              <a:extLst>
                <a:ext uri="{FF2B5EF4-FFF2-40B4-BE49-F238E27FC236}">
                  <a16:creationId xmlns:a16="http://schemas.microsoft.com/office/drawing/2014/main" id="{65297915-1C1C-E743-A247-FADAFD181C16}"/>
                </a:ext>
              </a:extLst>
            </p:cNvPr>
            <p:cNvGrpSpPr>
              <a:grpSpLocks/>
            </p:cNvGrpSpPr>
            <p:nvPr/>
          </p:nvGrpSpPr>
          <p:grpSpPr bwMode="auto">
            <a:xfrm>
              <a:off x="1040" y="1200"/>
              <a:ext cx="3184" cy="192"/>
              <a:chOff x="1040" y="1200"/>
              <a:chExt cx="3184" cy="192"/>
            </a:xfrm>
          </p:grpSpPr>
          <p:sp>
            <p:nvSpPr>
              <p:cNvPr id="620680" name="Line 136">
                <a:extLst>
                  <a:ext uri="{FF2B5EF4-FFF2-40B4-BE49-F238E27FC236}">
                    <a16:creationId xmlns:a16="http://schemas.microsoft.com/office/drawing/2014/main" id="{146DBE37-E2DE-734A-ACB2-B50F0A28C806}"/>
                  </a:ext>
                </a:extLst>
              </p:cNvPr>
              <p:cNvSpPr>
                <a:spLocks noChangeShapeType="1"/>
              </p:cNvSpPr>
              <p:nvPr/>
            </p:nvSpPr>
            <p:spPr bwMode="auto">
              <a:xfrm>
                <a:off x="1040" y="1200"/>
                <a:ext cx="2992" cy="0"/>
              </a:xfrm>
              <a:prstGeom prst="line">
                <a:avLst/>
              </a:prstGeom>
              <a:noFill/>
              <a:ln w="381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0681" name="Line 137">
                <a:extLst>
                  <a:ext uri="{FF2B5EF4-FFF2-40B4-BE49-F238E27FC236}">
                    <a16:creationId xmlns:a16="http://schemas.microsoft.com/office/drawing/2014/main" id="{4C5F60F2-260D-0C4D-88F4-D89541FBD6C2}"/>
                  </a:ext>
                </a:extLst>
              </p:cNvPr>
              <p:cNvSpPr>
                <a:spLocks noChangeShapeType="1"/>
              </p:cNvSpPr>
              <p:nvPr/>
            </p:nvSpPr>
            <p:spPr bwMode="auto">
              <a:xfrm>
                <a:off x="1136" y="1296"/>
                <a:ext cx="2992" cy="0"/>
              </a:xfrm>
              <a:prstGeom prst="line">
                <a:avLst/>
              </a:prstGeom>
              <a:noFill/>
              <a:ln w="381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0682" name="Line 138">
                <a:extLst>
                  <a:ext uri="{FF2B5EF4-FFF2-40B4-BE49-F238E27FC236}">
                    <a16:creationId xmlns:a16="http://schemas.microsoft.com/office/drawing/2014/main" id="{B84E39E7-3310-5A40-B584-6907861AB350}"/>
                  </a:ext>
                </a:extLst>
              </p:cNvPr>
              <p:cNvSpPr>
                <a:spLocks noChangeShapeType="1"/>
              </p:cNvSpPr>
              <p:nvPr/>
            </p:nvSpPr>
            <p:spPr bwMode="auto">
              <a:xfrm>
                <a:off x="1232" y="1392"/>
                <a:ext cx="2992" cy="0"/>
              </a:xfrm>
              <a:prstGeom prst="line">
                <a:avLst/>
              </a:prstGeom>
              <a:noFill/>
              <a:ln w="381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20683" name="Text Box 139">
              <a:extLst>
                <a:ext uri="{FF2B5EF4-FFF2-40B4-BE49-F238E27FC236}">
                  <a16:creationId xmlns:a16="http://schemas.microsoft.com/office/drawing/2014/main" id="{B938DBCD-1C57-8F4A-A21E-99332DF98453}"/>
                </a:ext>
              </a:extLst>
            </p:cNvPr>
            <p:cNvSpPr txBox="1">
              <a:spLocks noChangeArrowheads="1"/>
            </p:cNvSpPr>
            <p:nvPr/>
          </p:nvSpPr>
          <p:spPr bwMode="auto">
            <a:xfrm>
              <a:off x="2496" y="886"/>
              <a:ext cx="1120" cy="36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chemeClr val="tx1"/>
                  </a:solidFill>
                  <a:latin typeface="Arial" panose="020B0604020202020204" pitchFamily="34" charset="0"/>
                </a:rPr>
                <a:t>LINTANG</a:t>
              </a:r>
              <a:endParaRPr lang="en-US" altLang="en-US" sz="3200" b="0">
                <a:solidFill>
                  <a:schemeClr val="tx1"/>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20635"/>
                                        </p:tgtEl>
                                        <p:attrNameLst>
                                          <p:attrName>style.visibility</p:attrName>
                                        </p:attrNameLst>
                                      </p:cBhvr>
                                      <p:to>
                                        <p:strVal val="visible"/>
                                      </p:to>
                                    </p:set>
                                    <p:animEffect transition="in" filter="wipe(up)">
                                      <p:cBhvr>
                                        <p:cTn id="7" dur="500"/>
                                        <p:tgtEl>
                                          <p:spTgt spid="620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20678"/>
                                        </p:tgtEl>
                                        <p:attrNameLst>
                                          <p:attrName>style.visibility</p:attrName>
                                        </p:attrNameLst>
                                      </p:cBhvr>
                                      <p:to>
                                        <p:strVal val="visible"/>
                                      </p:to>
                                    </p:set>
                                    <p:animEffect transition="in" filter="wipe(left)">
                                      <p:cBhvr>
                                        <p:cTn id="12" dur="500"/>
                                        <p:tgtEl>
                                          <p:spTgt spid="620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6" name="Rectangle 6">
            <a:extLst>
              <a:ext uri="{FF2B5EF4-FFF2-40B4-BE49-F238E27FC236}">
                <a16:creationId xmlns:a16="http://schemas.microsoft.com/office/drawing/2014/main" id="{0637BBFB-B211-E147-9ED9-06FA4460FF2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68967" name="Line 7">
            <a:extLst>
              <a:ext uri="{FF2B5EF4-FFF2-40B4-BE49-F238E27FC236}">
                <a16:creationId xmlns:a16="http://schemas.microsoft.com/office/drawing/2014/main" id="{9362DB2D-A5A1-7644-8E94-78C73BBBD72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69022" name="AutoShape 62">
            <a:extLst>
              <a:ext uri="{FF2B5EF4-FFF2-40B4-BE49-F238E27FC236}">
                <a16:creationId xmlns:a16="http://schemas.microsoft.com/office/drawing/2014/main" id="{01E97692-6708-DB46-9D61-D854711E1FA4}"/>
              </a:ext>
            </a:extLst>
          </p:cNvPr>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23" name="Rectangle 63">
            <a:extLst>
              <a:ext uri="{FF2B5EF4-FFF2-40B4-BE49-F238E27FC236}">
                <a16:creationId xmlns:a16="http://schemas.microsoft.com/office/drawing/2014/main" id="{ED086CE8-3D44-1B4D-AC1F-4E85AC4E8E8D}"/>
              </a:ext>
            </a:extLst>
          </p:cNvPr>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24" name="Line 64">
            <a:extLst>
              <a:ext uri="{FF2B5EF4-FFF2-40B4-BE49-F238E27FC236}">
                <a16:creationId xmlns:a16="http://schemas.microsoft.com/office/drawing/2014/main" id="{EF6C58B1-B864-0F4D-BF26-B9F4E96E18FB}"/>
              </a:ext>
            </a:extLst>
          </p:cNvPr>
          <p:cNvSpPr>
            <a:spLocks noChangeShapeType="1"/>
          </p:cNvSpPr>
          <p:nvPr/>
        </p:nvSpPr>
        <p:spPr bwMode="auto">
          <a:xfrm>
            <a:off x="8037513" y="40624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25" name="Line 65">
            <a:extLst>
              <a:ext uri="{FF2B5EF4-FFF2-40B4-BE49-F238E27FC236}">
                <a16:creationId xmlns:a16="http://schemas.microsoft.com/office/drawing/2014/main" id="{6E0571AA-13E8-0E41-A7A8-8950BEA557D5}"/>
              </a:ext>
            </a:extLst>
          </p:cNvPr>
          <p:cNvSpPr>
            <a:spLocks noChangeShapeType="1"/>
          </p:cNvSpPr>
          <p:nvPr/>
        </p:nvSpPr>
        <p:spPr bwMode="auto">
          <a:xfrm>
            <a:off x="8043863" y="42021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26" name="Line 66">
            <a:extLst>
              <a:ext uri="{FF2B5EF4-FFF2-40B4-BE49-F238E27FC236}">
                <a16:creationId xmlns:a16="http://schemas.microsoft.com/office/drawing/2014/main" id="{D676FD08-D72B-4D4C-B10F-C429AF145E02}"/>
              </a:ext>
            </a:extLst>
          </p:cNvPr>
          <p:cNvSpPr>
            <a:spLocks noChangeShapeType="1"/>
          </p:cNvSpPr>
          <p:nvPr/>
        </p:nvSpPr>
        <p:spPr bwMode="auto">
          <a:xfrm>
            <a:off x="8056563" y="43418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27" name="Line 67">
            <a:extLst>
              <a:ext uri="{FF2B5EF4-FFF2-40B4-BE49-F238E27FC236}">
                <a16:creationId xmlns:a16="http://schemas.microsoft.com/office/drawing/2014/main" id="{AB12EC3D-5396-3742-B55B-C4F5DF4A8B6C}"/>
              </a:ext>
            </a:extLst>
          </p:cNvPr>
          <p:cNvSpPr>
            <a:spLocks noChangeShapeType="1"/>
          </p:cNvSpPr>
          <p:nvPr/>
        </p:nvSpPr>
        <p:spPr bwMode="auto">
          <a:xfrm>
            <a:off x="8056563" y="44942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28" name="Line 68">
            <a:extLst>
              <a:ext uri="{FF2B5EF4-FFF2-40B4-BE49-F238E27FC236}">
                <a16:creationId xmlns:a16="http://schemas.microsoft.com/office/drawing/2014/main" id="{1CB8DF3A-E9B3-8244-9810-E6608E7AC0B4}"/>
              </a:ext>
            </a:extLst>
          </p:cNvPr>
          <p:cNvSpPr>
            <a:spLocks noChangeShapeType="1"/>
          </p:cNvSpPr>
          <p:nvPr/>
        </p:nvSpPr>
        <p:spPr bwMode="auto">
          <a:xfrm>
            <a:off x="8043863" y="4633913"/>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29" name="Rectangle 69">
            <a:extLst>
              <a:ext uri="{FF2B5EF4-FFF2-40B4-BE49-F238E27FC236}">
                <a16:creationId xmlns:a16="http://schemas.microsoft.com/office/drawing/2014/main" id="{5D21AF4D-267E-C145-9DD8-8B20667D3CA3}"/>
              </a:ext>
            </a:extLst>
          </p:cNvPr>
          <p:cNvSpPr>
            <a:spLocks noChangeArrowheads="1"/>
          </p:cNvSpPr>
          <p:nvPr/>
        </p:nvSpPr>
        <p:spPr bwMode="auto">
          <a:xfrm>
            <a:off x="8034338" y="3429000"/>
            <a:ext cx="6969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169030" name="Rectangle 70">
            <a:extLst>
              <a:ext uri="{FF2B5EF4-FFF2-40B4-BE49-F238E27FC236}">
                <a16:creationId xmlns:a16="http://schemas.microsoft.com/office/drawing/2014/main" id="{EBE31D98-C578-4247-A830-247BB4AF634D}"/>
              </a:ext>
            </a:extLst>
          </p:cNvPr>
          <p:cNvSpPr>
            <a:spLocks noChangeArrowheads="1"/>
          </p:cNvSpPr>
          <p:nvPr/>
        </p:nvSpPr>
        <p:spPr bwMode="auto">
          <a:xfrm>
            <a:off x="8253413" y="3929063"/>
            <a:ext cx="6096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31" name="Line 71">
            <a:extLst>
              <a:ext uri="{FF2B5EF4-FFF2-40B4-BE49-F238E27FC236}">
                <a16:creationId xmlns:a16="http://schemas.microsoft.com/office/drawing/2014/main" id="{953C178E-9F6D-F841-BF53-EC5ABA65D5AA}"/>
              </a:ext>
            </a:extLst>
          </p:cNvPr>
          <p:cNvSpPr>
            <a:spLocks noChangeShapeType="1"/>
          </p:cNvSpPr>
          <p:nvPr/>
        </p:nvSpPr>
        <p:spPr bwMode="auto">
          <a:xfrm>
            <a:off x="8037513" y="379571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32" name="Line 72">
            <a:extLst>
              <a:ext uri="{FF2B5EF4-FFF2-40B4-BE49-F238E27FC236}">
                <a16:creationId xmlns:a16="http://schemas.microsoft.com/office/drawing/2014/main" id="{FF3EA670-3CD3-D845-99B7-A311F4CC39C2}"/>
              </a:ext>
            </a:extLst>
          </p:cNvPr>
          <p:cNvSpPr>
            <a:spLocks noChangeShapeType="1"/>
          </p:cNvSpPr>
          <p:nvPr/>
        </p:nvSpPr>
        <p:spPr bwMode="auto">
          <a:xfrm>
            <a:off x="8037513" y="39290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33" name="Rectangle 73">
            <a:extLst>
              <a:ext uri="{FF2B5EF4-FFF2-40B4-BE49-F238E27FC236}">
                <a16:creationId xmlns:a16="http://schemas.microsoft.com/office/drawing/2014/main" id="{8E726884-F1A0-8647-AE50-4521329A28DD}"/>
              </a:ext>
            </a:extLst>
          </p:cNvPr>
          <p:cNvSpPr>
            <a:spLocks noChangeArrowheads="1"/>
          </p:cNvSpPr>
          <p:nvPr/>
        </p:nvSpPr>
        <p:spPr bwMode="auto">
          <a:xfrm>
            <a:off x="8026400" y="36480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34" name="Rectangle 74">
            <a:extLst>
              <a:ext uri="{FF2B5EF4-FFF2-40B4-BE49-F238E27FC236}">
                <a16:creationId xmlns:a16="http://schemas.microsoft.com/office/drawing/2014/main" id="{E1B7CAC7-07CB-094A-A9C2-33179F073DDD}"/>
              </a:ext>
            </a:extLst>
          </p:cNvPr>
          <p:cNvSpPr>
            <a:spLocks noChangeArrowheads="1"/>
          </p:cNvSpPr>
          <p:nvPr/>
        </p:nvSpPr>
        <p:spPr bwMode="auto">
          <a:xfrm>
            <a:off x="8213725" y="3635375"/>
            <a:ext cx="504825" cy="952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035" name="Rectangle 75">
            <a:extLst>
              <a:ext uri="{FF2B5EF4-FFF2-40B4-BE49-F238E27FC236}">
                <a16:creationId xmlns:a16="http://schemas.microsoft.com/office/drawing/2014/main" id="{BF5ED14E-8CFC-DE48-AF6E-576534A781B2}"/>
              </a:ext>
            </a:extLst>
          </p:cNvPr>
          <p:cNvSpPr>
            <a:spLocks noChangeArrowheads="1"/>
          </p:cNvSpPr>
          <p:nvPr/>
        </p:nvSpPr>
        <p:spPr bwMode="auto">
          <a:xfrm>
            <a:off x="8229600" y="3614738"/>
            <a:ext cx="54133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i="1">
                <a:solidFill>
                  <a:srgbClr val="000000"/>
                </a:solidFill>
                <a:effectLst>
                  <a:outerShdw blurRad="38100" dist="38100" dir="2700000" algn="tl">
                    <a:srgbClr val="FFFFFF"/>
                  </a:outerShdw>
                </a:effectLst>
                <a:latin typeface="Helvetica" pitchFamily="2" charset="0"/>
                <a:ea typeface="Gulim" panose="020B0600000101010101" pitchFamily="34" charset="-127"/>
              </a:rPr>
              <a:t>Hidup</a:t>
            </a:r>
          </a:p>
        </p:txBody>
      </p:sp>
      <p:sp>
        <p:nvSpPr>
          <p:cNvPr id="169036" name="Text Box 76">
            <a:extLst>
              <a:ext uri="{FF2B5EF4-FFF2-40B4-BE49-F238E27FC236}">
                <a16:creationId xmlns:a16="http://schemas.microsoft.com/office/drawing/2014/main" id="{A6AD9C8D-6A87-4946-8AE9-081D2F85F2AE}"/>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69042" name="Rectangle 82">
            <a:extLst>
              <a:ext uri="{FF2B5EF4-FFF2-40B4-BE49-F238E27FC236}">
                <a16:creationId xmlns:a16="http://schemas.microsoft.com/office/drawing/2014/main" id="{7E5D222D-8BDE-F54B-AAD8-47A3E6A4A38D}"/>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07</a:t>
            </a:r>
          </a:p>
        </p:txBody>
      </p:sp>
      <p:sp>
        <p:nvSpPr>
          <p:cNvPr id="169043" name="Text Box 83">
            <a:extLst>
              <a:ext uri="{FF2B5EF4-FFF2-40B4-BE49-F238E27FC236}">
                <a16:creationId xmlns:a16="http://schemas.microsoft.com/office/drawing/2014/main" id="{4309AF60-45F3-964E-9F00-E987D573F78A}"/>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39-41</a:t>
            </a:r>
          </a:p>
        </p:txBody>
      </p:sp>
      <p:sp>
        <p:nvSpPr>
          <p:cNvPr id="169051" name="Text Box 91">
            <a:extLst>
              <a:ext uri="{FF2B5EF4-FFF2-40B4-BE49-F238E27FC236}">
                <a16:creationId xmlns:a16="http://schemas.microsoft.com/office/drawing/2014/main" id="{EC79759A-2595-7A45-9603-B0FEF55E9122}"/>
              </a:ext>
            </a:extLst>
          </p:cNvPr>
          <p:cNvSpPr txBox="1">
            <a:spLocks noChangeArrowheads="1"/>
          </p:cNvSpPr>
          <p:nvPr/>
        </p:nvSpPr>
        <p:spPr bwMode="auto">
          <a:xfrm>
            <a:off x="8572500" y="644366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a:solidFill>
                  <a:srgbClr val="FFFFFF"/>
                </a:solidFill>
                <a:ea typeface="Gulim" panose="020B0600000101010101" pitchFamily="34" charset="-127"/>
              </a:rPr>
              <a:t>1</a:t>
            </a:r>
          </a:p>
        </p:txBody>
      </p:sp>
      <p:grpSp>
        <p:nvGrpSpPr>
          <p:cNvPr id="3" name="Group 79">
            <a:extLst>
              <a:ext uri="{FF2B5EF4-FFF2-40B4-BE49-F238E27FC236}">
                <a16:creationId xmlns:a16="http://schemas.microsoft.com/office/drawing/2014/main" id="{D6451E9C-CB05-4D4C-909C-4704630D4BF1}"/>
              </a:ext>
            </a:extLst>
          </p:cNvPr>
          <p:cNvGrpSpPr>
            <a:grpSpLocks/>
          </p:cNvGrpSpPr>
          <p:nvPr/>
        </p:nvGrpSpPr>
        <p:grpSpPr bwMode="auto">
          <a:xfrm>
            <a:off x="3140075" y="544513"/>
            <a:ext cx="3870325" cy="5302250"/>
            <a:chOff x="1968" y="496"/>
            <a:chExt cx="2400" cy="3340"/>
          </a:xfrm>
        </p:grpSpPr>
        <p:pic>
          <p:nvPicPr>
            <p:cNvPr id="168971" name="Picture 11">
              <a:extLst>
                <a:ext uri="{FF2B5EF4-FFF2-40B4-BE49-F238E27FC236}">
                  <a16:creationId xmlns:a16="http://schemas.microsoft.com/office/drawing/2014/main" id="{6903B9A1-21BD-D748-866F-72DBA7DA49B7}"/>
                </a:ext>
              </a:extLst>
            </p:cNvPr>
            <p:cNvPicPr>
              <a:picLocks noChangeArrowheads="1"/>
            </p:cNvPicPr>
            <p:nvPr/>
          </p:nvPicPr>
          <p:blipFill>
            <a:blip r:embed="rId3"/>
            <a:srcRect/>
            <a:stretch>
              <a:fillRect/>
            </a:stretch>
          </p:blipFill>
          <p:spPr bwMode="auto">
            <a:xfrm>
              <a:off x="1968" y="504"/>
              <a:ext cx="2378" cy="3324"/>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9055" name="Rectangle 12">
              <a:extLst>
                <a:ext uri="{FF2B5EF4-FFF2-40B4-BE49-F238E27FC236}">
                  <a16:creationId xmlns:a16="http://schemas.microsoft.com/office/drawing/2014/main" id="{FE51A5D8-4BB1-A14A-A7D7-C890E188864C}"/>
                </a:ext>
              </a:extLst>
            </p:cNvPr>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grpSp>
      <p:sp>
        <p:nvSpPr>
          <p:cNvPr id="169044" name="Oval 84">
            <a:extLst>
              <a:ext uri="{FF2B5EF4-FFF2-40B4-BE49-F238E27FC236}">
                <a16:creationId xmlns:a16="http://schemas.microsoft.com/office/drawing/2014/main" id="{37123D10-85F4-A642-A9DC-1DC8350CA24C}"/>
              </a:ext>
            </a:extLst>
          </p:cNvPr>
          <p:cNvSpPr>
            <a:spLocks noChangeArrowheads="1"/>
          </p:cNvSpPr>
          <p:nvPr/>
        </p:nvSpPr>
        <p:spPr bwMode="auto">
          <a:xfrm rot="240000">
            <a:off x="4368800" y="1919288"/>
            <a:ext cx="1206500" cy="2446337"/>
          </a:xfrm>
          <a:prstGeom prst="ellipse">
            <a:avLst/>
          </a:prstGeom>
          <a:noFill/>
          <a:ln w="5080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ndParaRPr>
          </a:p>
        </p:txBody>
      </p:sp>
      <p:grpSp>
        <p:nvGrpSpPr>
          <p:cNvPr id="4" name="Group 85">
            <a:extLst>
              <a:ext uri="{FF2B5EF4-FFF2-40B4-BE49-F238E27FC236}">
                <a16:creationId xmlns:a16="http://schemas.microsoft.com/office/drawing/2014/main" id="{D09D74E1-08A2-F840-8F70-A83336BDCC98}"/>
              </a:ext>
            </a:extLst>
          </p:cNvPr>
          <p:cNvGrpSpPr>
            <a:grpSpLocks/>
          </p:cNvGrpSpPr>
          <p:nvPr/>
        </p:nvGrpSpPr>
        <p:grpSpPr bwMode="auto">
          <a:xfrm>
            <a:off x="4318000" y="1123950"/>
            <a:ext cx="1633538" cy="1169988"/>
            <a:chOff x="2720" y="708"/>
            <a:chExt cx="1029" cy="737"/>
          </a:xfrm>
        </p:grpSpPr>
        <p:sp>
          <p:nvSpPr>
            <p:cNvPr id="169046" name="Line 86">
              <a:extLst>
                <a:ext uri="{FF2B5EF4-FFF2-40B4-BE49-F238E27FC236}">
                  <a16:creationId xmlns:a16="http://schemas.microsoft.com/office/drawing/2014/main" id="{DBD311BF-92D3-AB4A-A792-7FA1EBA25B0F}"/>
                </a:ext>
              </a:extLst>
            </p:cNvPr>
            <p:cNvSpPr>
              <a:spLocks noChangeShapeType="1"/>
            </p:cNvSpPr>
            <p:nvPr/>
          </p:nvSpPr>
          <p:spPr bwMode="auto">
            <a:xfrm flipV="1">
              <a:off x="3461" y="1243"/>
              <a:ext cx="288" cy="202"/>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169047" name="Line 87">
              <a:extLst>
                <a:ext uri="{FF2B5EF4-FFF2-40B4-BE49-F238E27FC236}">
                  <a16:creationId xmlns:a16="http://schemas.microsoft.com/office/drawing/2014/main" id="{655B8435-7D3C-C34F-BBE4-1A43E57D2AF5}"/>
                </a:ext>
              </a:extLst>
            </p:cNvPr>
            <p:cNvSpPr>
              <a:spLocks noChangeShapeType="1"/>
            </p:cNvSpPr>
            <p:nvPr/>
          </p:nvSpPr>
          <p:spPr bwMode="auto">
            <a:xfrm flipV="1">
              <a:off x="3168" y="708"/>
              <a:ext cx="4" cy="47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169048" name="Line 88">
              <a:extLst>
                <a:ext uri="{FF2B5EF4-FFF2-40B4-BE49-F238E27FC236}">
                  <a16:creationId xmlns:a16="http://schemas.microsoft.com/office/drawing/2014/main" id="{DD62863D-5680-AD46-9919-61E88E6E54CA}"/>
                </a:ext>
              </a:extLst>
            </p:cNvPr>
            <p:cNvSpPr>
              <a:spLocks noChangeShapeType="1"/>
            </p:cNvSpPr>
            <p:nvPr/>
          </p:nvSpPr>
          <p:spPr bwMode="auto">
            <a:xfrm flipV="1">
              <a:off x="3352" y="868"/>
              <a:ext cx="232" cy="37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169049" name="Line 89">
              <a:extLst>
                <a:ext uri="{FF2B5EF4-FFF2-40B4-BE49-F238E27FC236}">
                  <a16:creationId xmlns:a16="http://schemas.microsoft.com/office/drawing/2014/main" id="{17C79DB3-061E-2E41-B64E-0C04FF0D0068}"/>
                </a:ext>
              </a:extLst>
            </p:cNvPr>
            <p:cNvSpPr>
              <a:spLocks noChangeShapeType="1"/>
            </p:cNvSpPr>
            <p:nvPr/>
          </p:nvSpPr>
          <p:spPr bwMode="auto">
            <a:xfrm flipH="1" flipV="1">
              <a:off x="2884" y="936"/>
              <a:ext cx="132" cy="33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169050" name="Line 90">
              <a:extLst>
                <a:ext uri="{FF2B5EF4-FFF2-40B4-BE49-F238E27FC236}">
                  <a16:creationId xmlns:a16="http://schemas.microsoft.com/office/drawing/2014/main" id="{18BDD962-7A90-4748-98CE-578D6A73335D}"/>
                </a:ext>
              </a:extLst>
            </p:cNvPr>
            <p:cNvSpPr>
              <a:spLocks noChangeShapeType="1"/>
            </p:cNvSpPr>
            <p:nvPr/>
          </p:nvSpPr>
          <p:spPr bwMode="auto">
            <a:xfrm flipH="1" flipV="1">
              <a:off x="2720" y="1196"/>
              <a:ext cx="212" cy="192"/>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ndParaRPr>
            </a:p>
          </p:txBody>
        </p:sp>
      </p:grpSp>
      <p:grpSp>
        <p:nvGrpSpPr>
          <p:cNvPr id="5" name="Group 104">
            <a:extLst>
              <a:ext uri="{FF2B5EF4-FFF2-40B4-BE49-F238E27FC236}">
                <a16:creationId xmlns:a16="http://schemas.microsoft.com/office/drawing/2014/main" id="{DBF94A75-7002-8D43-87CB-82CD6941C78A}"/>
              </a:ext>
            </a:extLst>
          </p:cNvPr>
          <p:cNvGrpSpPr>
            <a:grpSpLocks/>
          </p:cNvGrpSpPr>
          <p:nvPr/>
        </p:nvGrpSpPr>
        <p:grpSpPr bwMode="auto">
          <a:xfrm>
            <a:off x="7204075" y="1181100"/>
            <a:ext cx="1109663" cy="1481138"/>
            <a:chOff x="1968" y="496"/>
            <a:chExt cx="2400" cy="3340"/>
          </a:xfrm>
        </p:grpSpPr>
        <p:pic>
          <p:nvPicPr>
            <p:cNvPr id="169065" name="Picture 105">
              <a:extLst>
                <a:ext uri="{FF2B5EF4-FFF2-40B4-BE49-F238E27FC236}">
                  <a16:creationId xmlns:a16="http://schemas.microsoft.com/office/drawing/2014/main" id="{D68D5A90-0105-6A47-A277-17E7912407DF}"/>
                </a:ext>
              </a:extLst>
            </p:cNvPr>
            <p:cNvPicPr>
              <a:picLocks noChangeArrowheads="1"/>
            </p:cNvPicPr>
            <p:nvPr/>
          </p:nvPicPr>
          <p:blipFill>
            <a:blip r:embed="rId3"/>
            <a:srcRect/>
            <a:stretch>
              <a:fillRect/>
            </a:stretch>
          </p:blipFill>
          <p:spPr bwMode="auto">
            <a:xfrm>
              <a:off x="1968" y="503"/>
              <a:ext cx="2379" cy="3326"/>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2" name="Rectangle 106">
              <a:extLst>
                <a:ext uri="{FF2B5EF4-FFF2-40B4-BE49-F238E27FC236}">
                  <a16:creationId xmlns:a16="http://schemas.microsoft.com/office/drawing/2014/main" id="{4792543E-314A-6F4D-9AF0-65855E02DB8C}"/>
                </a:ext>
              </a:extLst>
            </p:cNvPr>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grpSp>
      <p:grpSp>
        <p:nvGrpSpPr>
          <p:cNvPr id="6" name="Group 95">
            <a:extLst>
              <a:ext uri="{FF2B5EF4-FFF2-40B4-BE49-F238E27FC236}">
                <a16:creationId xmlns:a16="http://schemas.microsoft.com/office/drawing/2014/main" id="{AF1D206F-1AED-0F40-BDEE-0E79ED1FCE76}"/>
              </a:ext>
            </a:extLst>
          </p:cNvPr>
          <p:cNvGrpSpPr>
            <a:grpSpLocks/>
          </p:cNvGrpSpPr>
          <p:nvPr/>
        </p:nvGrpSpPr>
        <p:grpSpPr bwMode="auto">
          <a:xfrm>
            <a:off x="509588" y="979488"/>
            <a:ext cx="2497137" cy="3082925"/>
            <a:chOff x="1968" y="496"/>
            <a:chExt cx="2400" cy="3340"/>
          </a:xfrm>
        </p:grpSpPr>
        <p:pic>
          <p:nvPicPr>
            <p:cNvPr id="169056" name="Picture 96">
              <a:extLst>
                <a:ext uri="{FF2B5EF4-FFF2-40B4-BE49-F238E27FC236}">
                  <a16:creationId xmlns:a16="http://schemas.microsoft.com/office/drawing/2014/main" id="{F117A0DC-F6DC-3D48-AB42-590A8AA624D5}"/>
                </a:ext>
              </a:extLst>
            </p:cNvPr>
            <p:cNvPicPr>
              <a:picLocks noChangeArrowheads="1"/>
            </p:cNvPicPr>
            <p:nvPr/>
          </p:nvPicPr>
          <p:blipFill>
            <a:blip r:embed="rId3"/>
            <a:srcRect/>
            <a:stretch>
              <a:fillRect/>
            </a:stretch>
          </p:blipFill>
          <p:spPr bwMode="auto">
            <a:xfrm>
              <a:off x="1968" y="505"/>
              <a:ext cx="2379" cy="3323"/>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9068" name="Rectangle 97">
              <a:extLst>
                <a:ext uri="{FF2B5EF4-FFF2-40B4-BE49-F238E27FC236}">
                  <a16:creationId xmlns:a16="http://schemas.microsoft.com/office/drawing/2014/main" id="{1F74F420-C7B6-E345-9870-9EB2DB183871}"/>
                </a:ext>
              </a:extLst>
            </p:cNvPr>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grpSp>
      <p:grpSp>
        <p:nvGrpSpPr>
          <p:cNvPr id="7" name="Group 98">
            <a:extLst>
              <a:ext uri="{FF2B5EF4-FFF2-40B4-BE49-F238E27FC236}">
                <a16:creationId xmlns:a16="http://schemas.microsoft.com/office/drawing/2014/main" id="{51018E86-F51E-1C4C-8469-BE600358B3AF}"/>
              </a:ext>
            </a:extLst>
          </p:cNvPr>
          <p:cNvGrpSpPr>
            <a:grpSpLocks/>
          </p:cNvGrpSpPr>
          <p:nvPr/>
        </p:nvGrpSpPr>
        <p:grpSpPr bwMode="auto">
          <a:xfrm>
            <a:off x="6140450" y="3262313"/>
            <a:ext cx="1895475" cy="2222500"/>
            <a:chOff x="1968" y="496"/>
            <a:chExt cx="2400" cy="3340"/>
          </a:xfrm>
        </p:grpSpPr>
        <p:pic>
          <p:nvPicPr>
            <p:cNvPr id="169059" name="Picture 99">
              <a:extLst>
                <a:ext uri="{FF2B5EF4-FFF2-40B4-BE49-F238E27FC236}">
                  <a16:creationId xmlns:a16="http://schemas.microsoft.com/office/drawing/2014/main" id="{271C3BEE-031B-884D-9087-C07CC99EAAAC}"/>
                </a:ext>
              </a:extLst>
            </p:cNvPr>
            <p:cNvPicPr>
              <a:picLocks noChangeArrowheads="1"/>
            </p:cNvPicPr>
            <p:nvPr/>
          </p:nvPicPr>
          <p:blipFill>
            <a:blip r:embed="rId3"/>
            <a:srcRect/>
            <a:stretch>
              <a:fillRect/>
            </a:stretch>
          </p:blipFill>
          <p:spPr bwMode="auto">
            <a:xfrm>
              <a:off x="1968" y="503"/>
              <a:ext cx="2378" cy="3326"/>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9071" name="Rectangle 100">
              <a:extLst>
                <a:ext uri="{FF2B5EF4-FFF2-40B4-BE49-F238E27FC236}">
                  <a16:creationId xmlns:a16="http://schemas.microsoft.com/office/drawing/2014/main" id="{3A2BCDA8-BD52-8D4F-9574-D135C8708629}"/>
                </a:ext>
              </a:extLst>
            </p:cNvPr>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grpSp>
      <p:grpSp>
        <p:nvGrpSpPr>
          <p:cNvPr id="8" name="Group 101">
            <a:extLst>
              <a:ext uri="{FF2B5EF4-FFF2-40B4-BE49-F238E27FC236}">
                <a16:creationId xmlns:a16="http://schemas.microsoft.com/office/drawing/2014/main" id="{A1CDDD01-C57D-ED47-A176-FECD897F1C73}"/>
              </a:ext>
            </a:extLst>
          </p:cNvPr>
          <p:cNvGrpSpPr>
            <a:grpSpLocks/>
          </p:cNvGrpSpPr>
          <p:nvPr/>
        </p:nvGrpSpPr>
        <p:grpSpPr bwMode="auto">
          <a:xfrm>
            <a:off x="1585913" y="3376613"/>
            <a:ext cx="1957387" cy="2044700"/>
            <a:chOff x="1968" y="496"/>
            <a:chExt cx="2400" cy="3340"/>
          </a:xfrm>
        </p:grpSpPr>
        <p:pic>
          <p:nvPicPr>
            <p:cNvPr id="169062" name="Picture 102">
              <a:extLst>
                <a:ext uri="{FF2B5EF4-FFF2-40B4-BE49-F238E27FC236}">
                  <a16:creationId xmlns:a16="http://schemas.microsoft.com/office/drawing/2014/main" id="{C40F8500-A1E1-114C-ADB3-E369F41B0F13}"/>
                </a:ext>
              </a:extLst>
            </p:cNvPr>
            <p:cNvPicPr>
              <a:picLocks noChangeArrowheads="1"/>
            </p:cNvPicPr>
            <p:nvPr/>
          </p:nvPicPr>
          <p:blipFill>
            <a:blip r:embed="rId3"/>
            <a:srcRect/>
            <a:stretch>
              <a:fillRect/>
            </a:stretch>
          </p:blipFill>
          <p:spPr bwMode="auto">
            <a:xfrm>
              <a:off x="1968" y="504"/>
              <a:ext cx="2379" cy="3324"/>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9074" name="Rectangle 103">
              <a:extLst>
                <a:ext uri="{FF2B5EF4-FFF2-40B4-BE49-F238E27FC236}">
                  <a16:creationId xmlns:a16="http://schemas.microsoft.com/office/drawing/2014/main" id="{F3D718C2-6562-F94C-942E-D448666F180C}"/>
                </a:ext>
              </a:extLst>
            </p:cNvPr>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grpSp>
      <p:sp>
        <p:nvSpPr>
          <p:cNvPr id="168970" name="Rectangle 10">
            <a:extLst>
              <a:ext uri="{FF2B5EF4-FFF2-40B4-BE49-F238E27FC236}">
                <a16:creationId xmlns:a16="http://schemas.microsoft.com/office/drawing/2014/main" id="{D65C0831-9E54-DC4A-9C55-791A0438E114}"/>
              </a:ext>
            </a:extLst>
          </p:cNvPr>
          <p:cNvSpPr>
            <a:spLocks noChangeArrowheads="1"/>
          </p:cNvSpPr>
          <p:nvPr/>
        </p:nvSpPr>
        <p:spPr bwMode="auto">
          <a:xfrm>
            <a:off x="430213" y="5597525"/>
            <a:ext cx="8408987" cy="11874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600">
                <a:solidFill>
                  <a:srgbClr val="FFFF00"/>
                </a:solidFill>
                <a:effectLst>
                  <a:outerShdw blurRad="38100" dist="38100" dir="2700000" algn="tl">
                    <a:srgbClr val="000000"/>
                  </a:outerShdw>
                </a:effectLst>
                <a:ea typeface="Gulim" panose="020B0600000101010101" pitchFamily="34" charset="-127"/>
              </a:rPr>
              <a:t>Pikirkan bentuk tanaman </a:t>
            </a:r>
            <a:r>
              <a:rPr lang="en-US" altLang="ko-KR" sz="3600" i="1">
                <a:solidFill>
                  <a:srgbClr val="FFFF00"/>
                </a:solidFill>
                <a:effectLst>
                  <a:outerShdw blurRad="38100" dist="38100" dir="2700000" algn="tl">
                    <a:srgbClr val="000000"/>
                  </a:outerShdw>
                </a:effectLst>
                <a:ea typeface="Gulim" panose="020B0600000101010101" pitchFamily="34" charset="-127"/>
              </a:rPr>
              <a:t>thistle</a:t>
            </a:r>
            <a:r>
              <a:rPr lang="en-US" altLang="ko-KR" sz="3600">
                <a:solidFill>
                  <a:srgbClr val="FFFF00"/>
                </a:solidFill>
                <a:effectLst>
                  <a:outerShdw blurRad="38100" dist="38100" dir="2700000" algn="tl">
                    <a:srgbClr val="000000"/>
                  </a:outerShdw>
                </a:effectLst>
                <a:ea typeface="Gulim" panose="020B0600000101010101" pitchFamily="34" charset="-127"/>
              </a:rPr>
              <a:t> (tumbuhan berduri) ini...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9044"/>
                                        </p:tgtEl>
                                        <p:attrNameLst>
                                          <p:attrName>style.visibility</p:attrName>
                                        </p:attrNameLst>
                                      </p:cBhvr>
                                      <p:to>
                                        <p:strVal val="visible"/>
                                      </p:to>
                                    </p:set>
                                    <p:animEffect transition="in" filter="wipe(left)">
                                      <p:cBhvr>
                                        <p:cTn id="28" dur="500"/>
                                        <p:tgtEl>
                                          <p:spTgt spid="169044"/>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044"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1570" name="Group 2">
            <a:extLst>
              <a:ext uri="{FF2B5EF4-FFF2-40B4-BE49-F238E27FC236}">
                <a16:creationId xmlns:a16="http://schemas.microsoft.com/office/drawing/2014/main" id="{3D07CAF3-A899-7D45-AAC5-68C08CDC33CC}"/>
              </a:ext>
            </a:extLst>
          </p:cNvPr>
          <p:cNvGrpSpPr>
            <a:grpSpLocks/>
          </p:cNvGrpSpPr>
          <p:nvPr/>
        </p:nvGrpSpPr>
        <p:grpSpPr bwMode="auto">
          <a:xfrm>
            <a:off x="0" y="0"/>
            <a:ext cx="9144000" cy="6858000"/>
            <a:chOff x="0" y="0"/>
            <a:chExt cx="5760" cy="4320"/>
          </a:xfrm>
        </p:grpSpPr>
        <p:pic>
          <p:nvPicPr>
            <p:cNvPr id="621571" name="Picture 3">
              <a:extLst>
                <a:ext uri="{FF2B5EF4-FFF2-40B4-BE49-F238E27FC236}">
                  <a16:creationId xmlns:a16="http://schemas.microsoft.com/office/drawing/2014/main" id="{52BB27DA-DC3C-034D-B69B-2D9AA3039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621572" name="Picture 4">
              <a:extLst>
                <a:ext uri="{FF2B5EF4-FFF2-40B4-BE49-F238E27FC236}">
                  <a16:creationId xmlns:a16="http://schemas.microsoft.com/office/drawing/2014/main" id="{DDF5E466-8ED9-EE46-940F-BB09A7264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18" t="36551" r="19080" b="12106"/>
            <a:stretch>
              <a:fillRect/>
            </a:stretch>
          </p:blipFill>
          <p:spPr bwMode="auto">
            <a:xfrm>
              <a:off x="1138" y="1521"/>
              <a:ext cx="3531"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1573" name="Rectangle 5">
            <a:extLst>
              <a:ext uri="{FF2B5EF4-FFF2-40B4-BE49-F238E27FC236}">
                <a16:creationId xmlns:a16="http://schemas.microsoft.com/office/drawing/2014/main" id="{F1301C1F-CE07-B044-AFA3-14C43CA2B716}"/>
              </a:ext>
            </a:extLst>
          </p:cNvPr>
          <p:cNvSpPr>
            <a:spLocks noChangeArrowheads="1"/>
          </p:cNvSpPr>
          <p:nvPr/>
        </p:nvSpPr>
        <p:spPr bwMode="auto">
          <a:xfrm>
            <a:off x="0" y="0"/>
            <a:ext cx="9144000" cy="6858000"/>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74" name="Rectangle 6">
            <a:extLst>
              <a:ext uri="{FF2B5EF4-FFF2-40B4-BE49-F238E27FC236}">
                <a16:creationId xmlns:a16="http://schemas.microsoft.com/office/drawing/2014/main" id="{E704DE5E-CADC-E342-AA50-1C6FEA1FCE52}"/>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21575" name="Rectangle 7">
            <a:extLst>
              <a:ext uri="{FF2B5EF4-FFF2-40B4-BE49-F238E27FC236}">
                <a16:creationId xmlns:a16="http://schemas.microsoft.com/office/drawing/2014/main" id="{90170491-BD5C-BA44-A423-D0E6D9677EFF}"/>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21576" name="Rectangle 8" descr="Oak">
            <a:extLst>
              <a:ext uri="{FF2B5EF4-FFF2-40B4-BE49-F238E27FC236}">
                <a16:creationId xmlns:a16="http://schemas.microsoft.com/office/drawing/2014/main" id="{08824924-0050-C148-B984-96FEBCF0DC26}"/>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21577" name="Rectangle 9" descr="Oak">
            <a:extLst>
              <a:ext uri="{FF2B5EF4-FFF2-40B4-BE49-F238E27FC236}">
                <a16:creationId xmlns:a16="http://schemas.microsoft.com/office/drawing/2014/main" id="{046FFBE9-98B5-F543-BE5A-55E92E6B72F3}"/>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21578" name="Rectangle 10">
            <a:extLst>
              <a:ext uri="{FF2B5EF4-FFF2-40B4-BE49-F238E27FC236}">
                <a16:creationId xmlns:a16="http://schemas.microsoft.com/office/drawing/2014/main" id="{AC483A2B-6007-E545-9107-C5E3F8CE91B0}"/>
              </a:ext>
            </a:extLst>
          </p:cNvPr>
          <p:cNvSpPr>
            <a:spLocks noChangeArrowheads="1"/>
          </p:cNvSpPr>
          <p:nvPr/>
        </p:nvSpPr>
        <p:spPr bwMode="auto">
          <a:xfrm rot="17945350">
            <a:off x="4972843" y="1037432"/>
            <a:ext cx="2489201" cy="1508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latin typeface="Arial" panose="020B0604020202020204" pitchFamily="34" charset="0"/>
              </a:rPr>
              <a:t> PERJAMUAN  KAWIN ANAK DOMBA</a:t>
            </a:r>
          </a:p>
        </p:txBody>
      </p:sp>
      <p:sp>
        <p:nvSpPr>
          <p:cNvPr id="621579" name="Rectangle 11">
            <a:extLst>
              <a:ext uri="{FF2B5EF4-FFF2-40B4-BE49-F238E27FC236}">
                <a16:creationId xmlns:a16="http://schemas.microsoft.com/office/drawing/2014/main" id="{9C2215D4-C264-A64C-80A7-06A0E511BD67}"/>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latin typeface="Arial" panose="020B0604020202020204" pitchFamily="34" charset="0"/>
              </a:rPr>
              <a:t>KEDATANGAN KEDUA</a:t>
            </a:r>
            <a:endParaRPr lang="en-US" altLang="en-US" sz="1100">
              <a:solidFill>
                <a:srgbClr val="FFEA18"/>
              </a:solidFill>
              <a:latin typeface="Arial" panose="020B0604020202020204" pitchFamily="34" charset="0"/>
            </a:endParaRPr>
          </a:p>
        </p:txBody>
      </p:sp>
      <p:sp>
        <p:nvSpPr>
          <p:cNvPr id="621580" name="Rectangle 12">
            <a:extLst>
              <a:ext uri="{FF2B5EF4-FFF2-40B4-BE49-F238E27FC236}">
                <a16:creationId xmlns:a16="http://schemas.microsoft.com/office/drawing/2014/main" id="{E8B187DE-DCC8-EF44-8A1D-3F96CB070E89}"/>
              </a:ext>
            </a:extLst>
          </p:cNvPr>
          <p:cNvSpPr>
            <a:spLocks noChangeArrowheads="1"/>
          </p:cNvSpPr>
          <p:nvPr/>
        </p:nvSpPr>
        <p:spPr bwMode="auto">
          <a:xfrm rot="17945350">
            <a:off x="5811838" y="1077912"/>
            <a:ext cx="235743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08F220"/>
                </a:solidFill>
                <a:latin typeface="Arial" panose="020B0604020202020204" pitchFamily="34" charset="0"/>
              </a:rPr>
              <a:t>PEMERINTAHAN KRISTUS DI BUMI</a:t>
            </a:r>
            <a:endParaRPr lang="en-US" altLang="en-US" sz="1100">
              <a:solidFill>
                <a:srgbClr val="FFEA18"/>
              </a:solidFill>
              <a:latin typeface="Arial" panose="020B0604020202020204" pitchFamily="34" charset="0"/>
            </a:endParaRPr>
          </a:p>
        </p:txBody>
      </p:sp>
      <p:sp>
        <p:nvSpPr>
          <p:cNvPr id="621581" name="Rectangle 13">
            <a:extLst>
              <a:ext uri="{FF2B5EF4-FFF2-40B4-BE49-F238E27FC236}">
                <a16:creationId xmlns:a16="http://schemas.microsoft.com/office/drawing/2014/main" id="{68B37D60-C3EF-1F47-A4E8-813A7B0B74AB}"/>
              </a:ext>
            </a:extLst>
          </p:cNvPr>
          <p:cNvSpPr>
            <a:spLocks noChangeArrowheads="1"/>
          </p:cNvSpPr>
          <p:nvPr/>
        </p:nvSpPr>
        <p:spPr bwMode="auto">
          <a:xfrm rot="17945350">
            <a:off x="6195219" y="1227932"/>
            <a:ext cx="2032000" cy="1508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chemeClr val="tx1"/>
                </a:solidFill>
                <a:latin typeface="Arial" panose="020B0604020202020204" pitchFamily="34" charset="0"/>
              </a:rPr>
              <a:t>PENGHAKIMAN TAHTA PUTIH</a:t>
            </a:r>
          </a:p>
        </p:txBody>
      </p:sp>
      <p:sp>
        <p:nvSpPr>
          <p:cNvPr id="621582" name="Rectangle 14">
            <a:extLst>
              <a:ext uri="{FF2B5EF4-FFF2-40B4-BE49-F238E27FC236}">
                <a16:creationId xmlns:a16="http://schemas.microsoft.com/office/drawing/2014/main" id="{A71F6757-9351-FD48-B810-5E7AE11A925B}"/>
              </a:ext>
            </a:extLst>
          </p:cNvPr>
          <p:cNvSpPr>
            <a:spLocks noChangeArrowheads="1"/>
          </p:cNvSpPr>
          <p:nvPr/>
        </p:nvSpPr>
        <p:spPr bwMode="auto">
          <a:xfrm rot="17945350">
            <a:off x="6586538" y="1176338"/>
            <a:ext cx="2147887"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latin typeface="Arial" panose="020B0604020202020204" pitchFamily="34" charset="0"/>
              </a:rPr>
              <a:t>LANGIT BARU DAN BUMI BARU</a:t>
            </a:r>
          </a:p>
        </p:txBody>
      </p:sp>
      <p:sp>
        <p:nvSpPr>
          <p:cNvPr id="621583" name="Rectangle 15" descr="Oak">
            <a:extLst>
              <a:ext uri="{FF2B5EF4-FFF2-40B4-BE49-F238E27FC236}">
                <a16:creationId xmlns:a16="http://schemas.microsoft.com/office/drawing/2014/main" id="{3F551621-6451-8642-AAEA-8A65946092A5}"/>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21584" name="Picture 16">
            <a:extLst>
              <a:ext uri="{FF2B5EF4-FFF2-40B4-BE49-F238E27FC236}">
                <a16:creationId xmlns:a16="http://schemas.microsoft.com/office/drawing/2014/main" id="{28993718-8DC5-EA4D-BFDB-2024FA94B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21585" name="Rectangle 17" descr="Oak">
            <a:extLst>
              <a:ext uri="{FF2B5EF4-FFF2-40B4-BE49-F238E27FC236}">
                <a16:creationId xmlns:a16="http://schemas.microsoft.com/office/drawing/2014/main" id="{4DE49CDA-2CC9-F74B-8F97-C8FE20AC21BD}"/>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621586" name="Rectangle 18">
            <a:extLst>
              <a:ext uri="{FF2B5EF4-FFF2-40B4-BE49-F238E27FC236}">
                <a16:creationId xmlns:a16="http://schemas.microsoft.com/office/drawing/2014/main" id="{032895E5-E820-574B-8AE2-98577562669D}"/>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21587" name="Rectangle 19">
            <a:extLst>
              <a:ext uri="{FF2B5EF4-FFF2-40B4-BE49-F238E27FC236}">
                <a16:creationId xmlns:a16="http://schemas.microsoft.com/office/drawing/2014/main" id="{29F5AD46-9BD1-184C-BD1B-CC420CD1E28D}"/>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pic>
        <p:nvPicPr>
          <p:cNvPr id="621588" name="Picture 20">
            <a:extLst>
              <a:ext uri="{FF2B5EF4-FFF2-40B4-BE49-F238E27FC236}">
                <a16:creationId xmlns:a16="http://schemas.microsoft.com/office/drawing/2014/main" id="{362CC00D-216E-6245-984F-88A22FADA6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sp>
        <p:nvSpPr>
          <p:cNvPr id="621589" name="Rectangle 21">
            <a:extLst>
              <a:ext uri="{FF2B5EF4-FFF2-40B4-BE49-F238E27FC236}">
                <a16:creationId xmlns:a16="http://schemas.microsoft.com/office/drawing/2014/main" id="{6078091D-7558-5E47-A8FD-7C79440E3C68}"/>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21590" name="Rectangle 22">
            <a:extLst>
              <a:ext uri="{FF2B5EF4-FFF2-40B4-BE49-F238E27FC236}">
                <a16:creationId xmlns:a16="http://schemas.microsoft.com/office/drawing/2014/main" id="{958C6715-3FC3-AE4D-AC1F-E0A84381ABCF}"/>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21591" name="Picture 23">
            <a:extLst>
              <a:ext uri="{FF2B5EF4-FFF2-40B4-BE49-F238E27FC236}">
                <a16:creationId xmlns:a16="http://schemas.microsoft.com/office/drawing/2014/main" id="{4ED7A9ED-DDD1-2040-8E00-60E92CB058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21592" name="Picture 24">
            <a:extLst>
              <a:ext uri="{FF2B5EF4-FFF2-40B4-BE49-F238E27FC236}">
                <a16:creationId xmlns:a16="http://schemas.microsoft.com/office/drawing/2014/main" id="{085363B1-0CC2-034E-A5F5-34962C6D3D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21593" name="Picture 25">
            <a:extLst>
              <a:ext uri="{FF2B5EF4-FFF2-40B4-BE49-F238E27FC236}">
                <a16:creationId xmlns:a16="http://schemas.microsoft.com/office/drawing/2014/main" id="{3C2393D5-442D-EE49-9815-CCF9CA05CB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21594" name="Picture 26">
            <a:extLst>
              <a:ext uri="{FF2B5EF4-FFF2-40B4-BE49-F238E27FC236}">
                <a16:creationId xmlns:a16="http://schemas.microsoft.com/office/drawing/2014/main" id="{A5D35837-CFA4-A641-A90C-C7C5D7E9E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21595" name="Picture 27">
            <a:extLst>
              <a:ext uri="{FF2B5EF4-FFF2-40B4-BE49-F238E27FC236}">
                <a16:creationId xmlns:a16="http://schemas.microsoft.com/office/drawing/2014/main" id="{F1B1301E-BB20-084E-B69A-DF9C866416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21596" name="Picture 28">
            <a:extLst>
              <a:ext uri="{FF2B5EF4-FFF2-40B4-BE49-F238E27FC236}">
                <a16:creationId xmlns:a16="http://schemas.microsoft.com/office/drawing/2014/main" id="{AED8EA03-C1E0-E649-8E98-ACDE5ED43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21597" name="Text Box 29">
            <a:extLst>
              <a:ext uri="{FF2B5EF4-FFF2-40B4-BE49-F238E27FC236}">
                <a16:creationId xmlns:a16="http://schemas.microsoft.com/office/drawing/2014/main" id="{C499809C-9C6B-A04E-B5CF-3BF308AC768C}"/>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TENUNAN KAIN KRONOLOGI ALKITAB</a:t>
            </a:r>
          </a:p>
        </p:txBody>
      </p:sp>
      <p:grpSp>
        <p:nvGrpSpPr>
          <p:cNvPr id="621598" name="Group 30">
            <a:extLst>
              <a:ext uri="{FF2B5EF4-FFF2-40B4-BE49-F238E27FC236}">
                <a16:creationId xmlns:a16="http://schemas.microsoft.com/office/drawing/2014/main" id="{B0F3BE93-5D98-634F-AF12-0A89225CA70E}"/>
              </a:ext>
            </a:extLst>
          </p:cNvPr>
          <p:cNvGrpSpPr>
            <a:grpSpLocks/>
          </p:cNvGrpSpPr>
          <p:nvPr/>
        </p:nvGrpSpPr>
        <p:grpSpPr bwMode="auto">
          <a:xfrm>
            <a:off x="2098675" y="2589213"/>
            <a:ext cx="6496050" cy="936625"/>
            <a:chOff x="1322" y="1631"/>
            <a:chExt cx="4092" cy="590"/>
          </a:xfrm>
        </p:grpSpPr>
        <p:pic>
          <p:nvPicPr>
            <p:cNvPr id="621599" name="Picture 31">
              <a:extLst>
                <a:ext uri="{FF2B5EF4-FFF2-40B4-BE49-F238E27FC236}">
                  <a16:creationId xmlns:a16="http://schemas.microsoft.com/office/drawing/2014/main" id="{A4C177A1-7296-5D41-9103-0D661CB7A28A}"/>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00" name="Picture 32">
              <a:extLst>
                <a:ext uri="{FF2B5EF4-FFF2-40B4-BE49-F238E27FC236}">
                  <a16:creationId xmlns:a16="http://schemas.microsoft.com/office/drawing/2014/main" id="{9815A9D4-74B7-F641-8D80-CF0A44DFCB9F}"/>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01" name="Picture 33">
              <a:extLst>
                <a:ext uri="{FF2B5EF4-FFF2-40B4-BE49-F238E27FC236}">
                  <a16:creationId xmlns:a16="http://schemas.microsoft.com/office/drawing/2014/main" id="{8F51B378-B6E2-0541-9F1C-042E44B67564}"/>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02" name="Picture 34">
              <a:extLst>
                <a:ext uri="{FF2B5EF4-FFF2-40B4-BE49-F238E27FC236}">
                  <a16:creationId xmlns:a16="http://schemas.microsoft.com/office/drawing/2014/main" id="{313E5741-EB83-A040-9552-4D75A854DDA9}"/>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03" name="Picture 35">
              <a:extLst>
                <a:ext uri="{FF2B5EF4-FFF2-40B4-BE49-F238E27FC236}">
                  <a16:creationId xmlns:a16="http://schemas.microsoft.com/office/drawing/2014/main" id="{ADDAB744-B49E-904D-91CE-19B52EB95314}"/>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04" name="Picture 36">
              <a:extLst>
                <a:ext uri="{FF2B5EF4-FFF2-40B4-BE49-F238E27FC236}">
                  <a16:creationId xmlns:a16="http://schemas.microsoft.com/office/drawing/2014/main" id="{CC296593-55BB-D44A-8961-85A5967E6343}"/>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21605" name="Group 37">
            <a:extLst>
              <a:ext uri="{FF2B5EF4-FFF2-40B4-BE49-F238E27FC236}">
                <a16:creationId xmlns:a16="http://schemas.microsoft.com/office/drawing/2014/main" id="{29CB211F-8CAE-CD4D-87FA-4AC6ADCD5EC7}"/>
              </a:ext>
            </a:extLst>
          </p:cNvPr>
          <p:cNvGrpSpPr>
            <a:grpSpLocks/>
          </p:cNvGrpSpPr>
          <p:nvPr/>
        </p:nvGrpSpPr>
        <p:grpSpPr bwMode="auto">
          <a:xfrm>
            <a:off x="2836863" y="3608388"/>
            <a:ext cx="5664200" cy="669925"/>
            <a:chOff x="1787" y="2273"/>
            <a:chExt cx="3568" cy="422"/>
          </a:xfrm>
        </p:grpSpPr>
        <p:pic>
          <p:nvPicPr>
            <p:cNvPr id="621606" name="Picture 38">
              <a:extLst>
                <a:ext uri="{FF2B5EF4-FFF2-40B4-BE49-F238E27FC236}">
                  <a16:creationId xmlns:a16="http://schemas.microsoft.com/office/drawing/2014/main" id="{A05AF8C2-A184-0E42-8E00-32E38273382F}"/>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07" name="Picture 39">
              <a:extLst>
                <a:ext uri="{FF2B5EF4-FFF2-40B4-BE49-F238E27FC236}">
                  <a16:creationId xmlns:a16="http://schemas.microsoft.com/office/drawing/2014/main" id="{6AE327A5-879E-DF47-A48C-7615EEA1D7EF}"/>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08" name="Picture 40">
              <a:extLst>
                <a:ext uri="{FF2B5EF4-FFF2-40B4-BE49-F238E27FC236}">
                  <a16:creationId xmlns:a16="http://schemas.microsoft.com/office/drawing/2014/main" id="{226ECC2E-3C4B-C84D-B278-DEE4A57B3AD1}"/>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09" name="Picture 41">
              <a:extLst>
                <a:ext uri="{FF2B5EF4-FFF2-40B4-BE49-F238E27FC236}">
                  <a16:creationId xmlns:a16="http://schemas.microsoft.com/office/drawing/2014/main" id="{47E30CE9-C8A7-2B45-990E-EB0F40E1B531}"/>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21610" name="Group 42">
            <a:extLst>
              <a:ext uri="{FF2B5EF4-FFF2-40B4-BE49-F238E27FC236}">
                <a16:creationId xmlns:a16="http://schemas.microsoft.com/office/drawing/2014/main" id="{8172ED4B-FC86-904D-9E06-AB47DD750DBD}"/>
              </a:ext>
            </a:extLst>
          </p:cNvPr>
          <p:cNvGrpSpPr>
            <a:grpSpLocks/>
          </p:cNvGrpSpPr>
          <p:nvPr/>
        </p:nvGrpSpPr>
        <p:grpSpPr bwMode="auto">
          <a:xfrm>
            <a:off x="3941763" y="4387850"/>
            <a:ext cx="4672012" cy="592138"/>
            <a:chOff x="2483" y="2764"/>
            <a:chExt cx="2943" cy="373"/>
          </a:xfrm>
        </p:grpSpPr>
        <p:pic>
          <p:nvPicPr>
            <p:cNvPr id="621611" name="Picture 43">
              <a:extLst>
                <a:ext uri="{FF2B5EF4-FFF2-40B4-BE49-F238E27FC236}">
                  <a16:creationId xmlns:a16="http://schemas.microsoft.com/office/drawing/2014/main" id="{FF2F5107-4AAD-AB46-9E03-271DDC9D86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12" name="Picture 44">
              <a:extLst>
                <a:ext uri="{FF2B5EF4-FFF2-40B4-BE49-F238E27FC236}">
                  <a16:creationId xmlns:a16="http://schemas.microsoft.com/office/drawing/2014/main" id="{789A5507-D29A-4E4E-A198-192BC8047C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13" name="Picture 45">
              <a:extLst>
                <a:ext uri="{FF2B5EF4-FFF2-40B4-BE49-F238E27FC236}">
                  <a16:creationId xmlns:a16="http://schemas.microsoft.com/office/drawing/2014/main" id="{BE9EBD69-047D-7340-B9E1-26538909E8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14" name="Picture 46">
              <a:extLst>
                <a:ext uri="{FF2B5EF4-FFF2-40B4-BE49-F238E27FC236}">
                  <a16:creationId xmlns:a16="http://schemas.microsoft.com/office/drawing/2014/main" id="{E2CE3DDF-F8B6-B043-9439-46FB2FB22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21615" name="Picture 47">
            <a:extLst>
              <a:ext uri="{FF2B5EF4-FFF2-40B4-BE49-F238E27FC236}">
                <a16:creationId xmlns:a16="http://schemas.microsoft.com/office/drawing/2014/main" id="{6E003BA5-2A16-AC40-A84E-DF2C1EB89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grpSp>
        <p:nvGrpSpPr>
          <p:cNvPr id="621616" name="Group 48">
            <a:extLst>
              <a:ext uri="{FF2B5EF4-FFF2-40B4-BE49-F238E27FC236}">
                <a16:creationId xmlns:a16="http://schemas.microsoft.com/office/drawing/2014/main" id="{E2B6F108-BF4E-644D-ADFD-2B2CB4433246}"/>
              </a:ext>
            </a:extLst>
          </p:cNvPr>
          <p:cNvGrpSpPr>
            <a:grpSpLocks/>
          </p:cNvGrpSpPr>
          <p:nvPr/>
        </p:nvGrpSpPr>
        <p:grpSpPr bwMode="auto">
          <a:xfrm>
            <a:off x="3832225" y="5137150"/>
            <a:ext cx="4697413" cy="603250"/>
            <a:chOff x="2414" y="3236"/>
            <a:chExt cx="2959" cy="380"/>
          </a:xfrm>
        </p:grpSpPr>
        <p:pic>
          <p:nvPicPr>
            <p:cNvPr id="621617" name="Picture 49">
              <a:extLst>
                <a:ext uri="{FF2B5EF4-FFF2-40B4-BE49-F238E27FC236}">
                  <a16:creationId xmlns:a16="http://schemas.microsoft.com/office/drawing/2014/main" id="{79BA7EF8-91A3-DB42-879C-E4E4EBA910DA}"/>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18" name="Picture 50">
              <a:extLst>
                <a:ext uri="{FF2B5EF4-FFF2-40B4-BE49-F238E27FC236}">
                  <a16:creationId xmlns:a16="http://schemas.microsoft.com/office/drawing/2014/main" id="{8C16A7B5-7503-D54C-8397-8259EEB3FB28}"/>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19" name="Picture 51">
              <a:extLst>
                <a:ext uri="{FF2B5EF4-FFF2-40B4-BE49-F238E27FC236}">
                  <a16:creationId xmlns:a16="http://schemas.microsoft.com/office/drawing/2014/main" id="{1D8F2C97-05FE-D847-B1D7-7F0C28309DD4}"/>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21620" name="Picture 52">
              <a:extLst>
                <a:ext uri="{FF2B5EF4-FFF2-40B4-BE49-F238E27FC236}">
                  <a16:creationId xmlns:a16="http://schemas.microsoft.com/office/drawing/2014/main" id="{9D305648-8801-2348-A975-C9D235D75AF9}"/>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21621" name="Text Box 53">
              <a:extLst>
                <a:ext uri="{FF2B5EF4-FFF2-40B4-BE49-F238E27FC236}">
                  <a16:creationId xmlns:a16="http://schemas.microsoft.com/office/drawing/2014/main" id="{9A7397F3-565E-FB4E-8E29-666923515E3F}"/>
                </a:ext>
              </a:extLst>
            </p:cNvPr>
            <p:cNvSpPr txBox="1">
              <a:spLocks noChangeArrowheads="1"/>
            </p:cNvSpPr>
            <p:nvPr/>
          </p:nvSpPr>
          <p:spPr bwMode="auto">
            <a:xfrm>
              <a:off x="2414" y="3251"/>
              <a:ext cx="2364" cy="328"/>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en-US" altLang="en-US" sz="2400" b="0">
                <a:solidFill>
                  <a:schemeClr val="accent2"/>
                </a:solidFill>
                <a:latin typeface="Arial Black" panose="020B0604020202020204" pitchFamily="34" charset="0"/>
              </a:endParaRPr>
            </a:p>
          </p:txBody>
        </p:sp>
      </p:grpSp>
      <p:pic>
        <p:nvPicPr>
          <p:cNvPr id="621622" name="Picture 54">
            <a:extLst>
              <a:ext uri="{FF2B5EF4-FFF2-40B4-BE49-F238E27FC236}">
                <a16:creationId xmlns:a16="http://schemas.microsoft.com/office/drawing/2014/main" id="{9F0B5B27-5093-0743-AFF5-D6AA1F9CA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21623" name="Picture 55">
            <a:extLst>
              <a:ext uri="{FF2B5EF4-FFF2-40B4-BE49-F238E27FC236}">
                <a16:creationId xmlns:a16="http://schemas.microsoft.com/office/drawing/2014/main" id="{A032BB1C-BD58-104F-9284-B465236460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21624" name="Picture 56">
            <a:extLst>
              <a:ext uri="{FF2B5EF4-FFF2-40B4-BE49-F238E27FC236}">
                <a16:creationId xmlns:a16="http://schemas.microsoft.com/office/drawing/2014/main" id="{40DF929C-53FD-AA4C-87BB-380969DD65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21625" name="Picture 57">
            <a:extLst>
              <a:ext uri="{FF2B5EF4-FFF2-40B4-BE49-F238E27FC236}">
                <a16:creationId xmlns:a16="http://schemas.microsoft.com/office/drawing/2014/main" id="{DAC81F1D-C7FE-9241-8C04-B1E9F9001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21626" name="Picture 58">
            <a:extLst>
              <a:ext uri="{FF2B5EF4-FFF2-40B4-BE49-F238E27FC236}">
                <a16:creationId xmlns:a16="http://schemas.microsoft.com/office/drawing/2014/main" id="{77ED49D0-4723-EF45-8582-8583A14B72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21627" name="Picture 59">
            <a:extLst>
              <a:ext uri="{FF2B5EF4-FFF2-40B4-BE49-F238E27FC236}">
                <a16:creationId xmlns:a16="http://schemas.microsoft.com/office/drawing/2014/main" id="{39838879-C56E-434B-B128-EFF5335E50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21628" name="Text Box 60">
            <a:extLst>
              <a:ext uri="{FF2B5EF4-FFF2-40B4-BE49-F238E27FC236}">
                <a16:creationId xmlns:a16="http://schemas.microsoft.com/office/drawing/2014/main" id="{A1762410-98AE-DC4E-BCEA-95086BF5D72C}"/>
              </a:ext>
            </a:extLst>
          </p:cNvPr>
          <p:cNvSpPr txBox="1">
            <a:spLocks noChangeArrowheads="1"/>
          </p:cNvSpPr>
          <p:nvPr/>
        </p:nvSpPr>
        <p:spPr bwMode="auto">
          <a:xfrm>
            <a:off x="3051175" y="3668713"/>
            <a:ext cx="3713163"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PERJANJIAN TANAH</a:t>
            </a:r>
          </a:p>
        </p:txBody>
      </p:sp>
      <p:sp>
        <p:nvSpPr>
          <p:cNvPr id="621629" name="Text Box 61">
            <a:extLst>
              <a:ext uri="{FF2B5EF4-FFF2-40B4-BE49-F238E27FC236}">
                <a16:creationId xmlns:a16="http://schemas.microsoft.com/office/drawing/2014/main" id="{B460BFF2-246B-E34E-9CC1-43424D61DDCD}"/>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21630" name="Text Box 62">
            <a:extLst>
              <a:ext uri="{FF2B5EF4-FFF2-40B4-BE49-F238E27FC236}">
                <a16:creationId xmlns:a16="http://schemas.microsoft.com/office/drawing/2014/main" id="{AC2DA4E9-8539-4B45-8145-AE34A8C7AB4F}"/>
              </a:ext>
            </a:extLst>
          </p:cNvPr>
          <p:cNvSpPr txBox="1">
            <a:spLocks noChangeArrowheads="1"/>
          </p:cNvSpPr>
          <p:nvPr/>
        </p:nvSpPr>
        <p:spPr bwMode="auto">
          <a:xfrm>
            <a:off x="3832225" y="5160963"/>
            <a:ext cx="3752850"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BARU</a:t>
            </a:r>
          </a:p>
        </p:txBody>
      </p:sp>
      <p:sp>
        <p:nvSpPr>
          <p:cNvPr id="621631" name="Text Box 63">
            <a:extLst>
              <a:ext uri="{FF2B5EF4-FFF2-40B4-BE49-F238E27FC236}">
                <a16:creationId xmlns:a16="http://schemas.microsoft.com/office/drawing/2014/main" id="{AA22220A-493A-664F-881A-25B657EC8582}"/>
              </a:ext>
            </a:extLst>
          </p:cNvPr>
          <p:cNvSpPr txBox="1">
            <a:spLocks noChangeArrowheads="1"/>
          </p:cNvSpPr>
          <p:nvPr/>
        </p:nvSpPr>
        <p:spPr bwMode="auto">
          <a:xfrm>
            <a:off x="4224338" y="4394200"/>
            <a:ext cx="3624262"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DAUD</a:t>
            </a:r>
          </a:p>
        </p:txBody>
      </p:sp>
      <p:sp>
        <p:nvSpPr>
          <p:cNvPr id="621632" name="Line 64">
            <a:extLst>
              <a:ext uri="{FF2B5EF4-FFF2-40B4-BE49-F238E27FC236}">
                <a16:creationId xmlns:a16="http://schemas.microsoft.com/office/drawing/2014/main" id="{E79279BD-26C8-CD43-A34F-FF5280DF4C44}"/>
              </a:ext>
            </a:extLst>
          </p:cNvPr>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1633" name="Line 65">
            <a:extLst>
              <a:ext uri="{FF2B5EF4-FFF2-40B4-BE49-F238E27FC236}">
                <a16:creationId xmlns:a16="http://schemas.microsoft.com/office/drawing/2014/main" id="{17156127-E93F-9541-8D94-BADA2C223C8C}"/>
              </a:ext>
            </a:extLst>
          </p:cNvPr>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1634" name="Line 66">
            <a:extLst>
              <a:ext uri="{FF2B5EF4-FFF2-40B4-BE49-F238E27FC236}">
                <a16:creationId xmlns:a16="http://schemas.microsoft.com/office/drawing/2014/main" id="{B33612CF-74A1-744B-BA24-AF87744AD85F}"/>
              </a:ext>
            </a:extLst>
          </p:cNvPr>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1647" name="Text Box 79">
            <a:extLst>
              <a:ext uri="{FF2B5EF4-FFF2-40B4-BE49-F238E27FC236}">
                <a16:creationId xmlns:a16="http://schemas.microsoft.com/office/drawing/2014/main" id="{80CDDB13-448E-C946-A34C-65BBA0C4B774}"/>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21648" name="Rectangle 80">
            <a:extLst>
              <a:ext uri="{FF2B5EF4-FFF2-40B4-BE49-F238E27FC236}">
                <a16:creationId xmlns:a16="http://schemas.microsoft.com/office/drawing/2014/main" id="{7BA444C5-C61B-B940-8D27-E085F85602E4}"/>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621649" name="Rectangle 81">
            <a:extLst>
              <a:ext uri="{FF2B5EF4-FFF2-40B4-BE49-F238E27FC236}">
                <a16:creationId xmlns:a16="http://schemas.microsoft.com/office/drawing/2014/main" id="{FC7B4872-CADE-CA46-B4F6-92B07FF37234}"/>
              </a:ext>
            </a:extLst>
          </p:cNvPr>
          <p:cNvSpPr>
            <a:spLocks noChangeArrowheads="1"/>
          </p:cNvSpPr>
          <p:nvPr/>
        </p:nvSpPr>
        <p:spPr bwMode="auto">
          <a:xfrm>
            <a:off x="8104188" y="65008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88</a:t>
            </a:r>
          </a:p>
        </p:txBody>
      </p:sp>
      <p:grpSp>
        <p:nvGrpSpPr>
          <p:cNvPr id="621650" name="Group 82">
            <a:extLst>
              <a:ext uri="{FF2B5EF4-FFF2-40B4-BE49-F238E27FC236}">
                <a16:creationId xmlns:a16="http://schemas.microsoft.com/office/drawing/2014/main" id="{21583071-4E9B-3040-AAB8-3BE8C53925AD}"/>
              </a:ext>
            </a:extLst>
          </p:cNvPr>
          <p:cNvGrpSpPr>
            <a:grpSpLocks/>
          </p:cNvGrpSpPr>
          <p:nvPr/>
        </p:nvGrpSpPr>
        <p:grpSpPr bwMode="auto">
          <a:xfrm>
            <a:off x="1949450" y="2236788"/>
            <a:ext cx="5273675" cy="3898900"/>
            <a:chOff x="1228" y="1409"/>
            <a:chExt cx="3322" cy="2456"/>
          </a:xfrm>
        </p:grpSpPr>
        <p:grpSp>
          <p:nvGrpSpPr>
            <p:cNvPr id="621651" name="Group 83">
              <a:extLst>
                <a:ext uri="{FF2B5EF4-FFF2-40B4-BE49-F238E27FC236}">
                  <a16:creationId xmlns:a16="http://schemas.microsoft.com/office/drawing/2014/main" id="{AE016D20-DF3F-294F-8EE5-50E79BAF48C4}"/>
                </a:ext>
              </a:extLst>
            </p:cNvPr>
            <p:cNvGrpSpPr>
              <a:grpSpLocks/>
            </p:cNvGrpSpPr>
            <p:nvPr/>
          </p:nvGrpSpPr>
          <p:grpSpPr bwMode="auto">
            <a:xfrm>
              <a:off x="1228" y="1409"/>
              <a:ext cx="3303" cy="119"/>
              <a:chOff x="1206" y="1392"/>
              <a:chExt cx="3303" cy="119"/>
            </a:xfrm>
          </p:grpSpPr>
          <p:sp>
            <p:nvSpPr>
              <p:cNvPr id="621652" name="AutoShape 84" descr="Cork">
                <a:extLst>
                  <a:ext uri="{FF2B5EF4-FFF2-40B4-BE49-F238E27FC236}">
                    <a16:creationId xmlns:a16="http://schemas.microsoft.com/office/drawing/2014/main" id="{CD496BF9-B9FE-0C48-A1B0-7F1D4FC0A3CB}"/>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1653" name="AutoShape 85" descr="Cork">
                <a:extLst>
                  <a:ext uri="{FF2B5EF4-FFF2-40B4-BE49-F238E27FC236}">
                    <a16:creationId xmlns:a16="http://schemas.microsoft.com/office/drawing/2014/main" id="{EFA96133-4975-EC4A-906D-35DA3E7A501A}"/>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1654" name="AutoShape 86" descr="Cork">
                <a:extLst>
                  <a:ext uri="{FF2B5EF4-FFF2-40B4-BE49-F238E27FC236}">
                    <a16:creationId xmlns:a16="http://schemas.microsoft.com/office/drawing/2014/main" id="{13B95C6D-F9AD-844A-A527-FF10AC9F3EB9}"/>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1655" name="AutoShape 87" descr="Cork">
                <a:extLst>
                  <a:ext uri="{FF2B5EF4-FFF2-40B4-BE49-F238E27FC236}">
                    <a16:creationId xmlns:a16="http://schemas.microsoft.com/office/drawing/2014/main" id="{A1F30103-437F-944E-BBE5-419A1A74B1F9}"/>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1656" name="AutoShape 88" descr="Cork">
                <a:extLst>
                  <a:ext uri="{FF2B5EF4-FFF2-40B4-BE49-F238E27FC236}">
                    <a16:creationId xmlns:a16="http://schemas.microsoft.com/office/drawing/2014/main" id="{E231F781-9CAB-864A-85E0-63B0F0AF1055}"/>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1657" name="AutoShape 89" descr="Cork">
                <a:extLst>
                  <a:ext uri="{FF2B5EF4-FFF2-40B4-BE49-F238E27FC236}">
                    <a16:creationId xmlns:a16="http://schemas.microsoft.com/office/drawing/2014/main" id="{8BD04C3E-A8D4-C347-805E-F9A561D9DD9F}"/>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1658" name="AutoShape 90" descr="Cork">
                <a:extLst>
                  <a:ext uri="{FF2B5EF4-FFF2-40B4-BE49-F238E27FC236}">
                    <a16:creationId xmlns:a16="http://schemas.microsoft.com/office/drawing/2014/main" id="{CF80B54F-5DCF-E84E-9EDD-A2CBED4B75AF}"/>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1659" name="AutoShape 91" descr="Cork">
                <a:extLst>
                  <a:ext uri="{FF2B5EF4-FFF2-40B4-BE49-F238E27FC236}">
                    <a16:creationId xmlns:a16="http://schemas.microsoft.com/office/drawing/2014/main" id="{AC49AB3F-7E26-1A45-873D-2B18E546EDBE}"/>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1660" name="AutoShape 92" descr="Cork">
                <a:extLst>
                  <a:ext uri="{FF2B5EF4-FFF2-40B4-BE49-F238E27FC236}">
                    <a16:creationId xmlns:a16="http://schemas.microsoft.com/office/drawing/2014/main" id="{4D5A1A0A-A52E-0A49-BDE1-C54CA86AD500}"/>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1661" name="AutoShape 93" descr="Cork">
                <a:extLst>
                  <a:ext uri="{FF2B5EF4-FFF2-40B4-BE49-F238E27FC236}">
                    <a16:creationId xmlns:a16="http://schemas.microsoft.com/office/drawing/2014/main" id="{4E756395-2396-0E47-86F5-BC252149AE91}"/>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21662" name="AutoShape 94" descr="Cork">
                <a:extLst>
                  <a:ext uri="{FF2B5EF4-FFF2-40B4-BE49-F238E27FC236}">
                    <a16:creationId xmlns:a16="http://schemas.microsoft.com/office/drawing/2014/main" id="{4223E72C-25C0-F549-AF7A-99F166AB4EB1}"/>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1663" name="AutoShape 95" descr="Cork">
                <a:extLst>
                  <a:ext uri="{FF2B5EF4-FFF2-40B4-BE49-F238E27FC236}">
                    <a16:creationId xmlns:a16="http://schemas.microsoft.com/office/drawing/2014/main" id="{33508783-A13C-C542-B00B-7B62C0383BC6}"/>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1664" name="AutoShape 96" descr="Cork">
                <a:extLst>
                  <a:ext uri="{FF2B5EF4-FFF2-40B4-BE49-F238E27FC236}">
                    <a16:creationId xmlns:a16="http://schemas.microsoft.com/office/drawing/2014/main" id="{BF327FF4-7C80-0444-B65A-172598D49B32}"/>
                  </a:ext>
                </a:extLst>
              </p:cNvPr>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1665" name="AutoShape 97" descr="Cork">
                <a:extLst>
                  <a:ext uri="{FF2B5EF4-FFF2-40B4-BE49-F238E27FC236}">
                    <a16:creationId xmlns:a16="http://schemas.microsoft.com/office/drawing/2014/main" id="{E6A6597B-F1FB-1F46-BF07-C9F69A592F8E}"/>
                  </a:ext>
                </a:extLst>
              </p:cNvPr>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21666" name="AutoShape 98" descr="Cork">
                <a:extLst>
                  <a:ext uri="{FF2B5EF4-FFF2-40B4-BE49-F238E27FC236}">
                    <a16:creationId xmlns:a16="http://schemas.microsoft.com/office/drawing/2014/main" id="{58F15638-5B3B-5146-9B36-CF718082B32A}"/>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21667" name="Group 99">
              <a:extLst>
                <a:ext uri="{FF2B5EF4-FFF2-40B4-BE49-F238E27FC236}">
                  <a16:creationId xmlns:a16="http://schemas.microsoft.com/office/drawing/2014/main" id="{A8B8E07B-34A8-C849-99DF-75792BAD28CD}"/>
                </a:ext>
              </a:extLst>
            </p:cNvPr>
            <p:cNvGrpSpPr>
              <a:grpSpLocks/>
            </p:cNvGrpSpPr>
            <p:nvPr/>
          </p:nvGrpSpPr>
          <p:grpSpPr bwMode="auto">
            <a:xfrm>
              <a:off x="1243" y="3761"/>
              <a:ext cx="3307" cy="104"/>
              <a:chOff x="1231" y="3769"/>
              <a:chExt cx="3307" cy="104"/>
            </a:xfrm>
          </p:grpSpPr>
          <p:sp>
            <p:nvSpPr>
              <p:cNvPr id="621668" name="AutoShape 100" descr="Cork">
                <a:extLst>
                  <a:ext uri="{FF2B5EF4-FFF2-40B4-BE49-F238E27FC236}">
                    <a16:creationId xmlns:a16="http://schemas.microsoft.com/office/drawing/2014/main" id="{0B606FE7-74CB-1C41-B93D-92A15F734966}"/>
                  </a:ext>
                </a:extLst>
              </p:cNvPr>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69" name="AutoShape 101" descr="Cork">
                <a:extLst>
                  <a:ext uri="{FF2B5EF4-FFF2-40B4-BE49-F238E27FC236}">
                    <a16:creationId xmlns:a16="http://schemas.microsoft.com/office/drawing/2014/main" id="{0A59B822-E5D6-4146-AD43-DCC0F4961797}"/>
                  </a:ext>
                </a:extLst>
              </p:cNvPr>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0" name="AutoShape 102" descr="Cork">
                <a:extLst>
                  <a:ext uri="{FF2B5EF4-FFF2-40B4-BE49-F238E27FC236}">
                    <a16:creationId xmlns:a16="http://schemas.microsoft.com/office/drawing/2014/main" id="{5DCB74D7-7C64-C541-8F56-C915A7F78578}"/>
                  </a:ext>
                </a:extLst>
              </p:cNvPr>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1" name="AutoShape 103" descr="Cork">
                <a:extLst>
                  <a:ext uri="{FF2B5EF4-FFF2-40B4-BE49-F238E27FC236}">
                    <a16:creationId xmlns:a16="http://schemas.microsoft.com/office/drawing/2014/main" id="{DBA888CE-6FC2-6844-AE0E-6B60214AA16F}"/>
                  </a:ext>
                </a:extLst>
              </p:cNvPr>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2" name="AutoShape 104" descr="Cork">
                <a:extLst>
                  <a:ext uri="{FF2B5EF4-FFF2-40B4-BE49-F238E27FC236}">
                    <a16:creationId xmlns:a16="http://schemas.microsoft.com/office/drawing/2014/main" id="{65615297-DBAA-DF40-90A8-3EDB996AF1C4}"/>
                  </a:ext>
                </a:extLst>
              </p:cNvPr>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3" name="AutoShape 105" descr="Cork">
                <a:extLst>
                  <a:ext uri="{FF2B5EF4-FFF2-40B4-BE49-F238E27FC236}">
                    <a16:creationId xmlns:a16="http://schemas.microsoft.com/office/drawing/2014/main" id="{9F211DEA-6F73-6B49-B343-2236A22F2BA1}"/>
                  </a:ext>
                </a:extLst>
              </p:cNvPr>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4" name="AutoShape 106" descr="Cork">
                <a:extLst>
                  <a:ext uri="{FF2B5EF4-FFF2-40B4-BE49-F238E27FC236}">
                    <a16:creationId xmlns:a16="http://schemas.microsoft.com/office/drawing/2014/main" id="{6B311414-E336-F64E-AB7C-4CD1BD87B738}"/>
                  </a:ext>
                </a:extLst>
              </p:cNvPr>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5" name="AutoShape 107" descr="Cork">
                <a:extLst>
                  <a:ext uri="{FF2B5EF4-FFF2-40B4-BE49-F238E27FC236}">
                    <a16:creationId xmlns:a16="http://schemas.microsoft.com/office/drawing/2014/main" id="{FC0ADF1E-317F-7D4D-B90D-23A709319623}"/>
                  </a:ext>
                </a:extLst>
              </p:cNvPr>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6" name="AutoShape 108" descr="Cork">
                <a:extLst>
                  <a:ext uri="{FF2B5EF4-FFF2-40B4-BE49-F238E27FC236}">
                    <a16:creationId xmlns:a16="http://schemas.microsoft.com/office/drawing/2014/main" id="{D976D257-4BF2-3D40-8163-D281F94A680E}"/>
                  </a:ext>
                </a:extLst>
              </p:cNvPr>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7" name="AutoShape 109" descr="Cork">
                <a:extLst>
                  <a:ext uri="{FF2B5EF4-FFF2-40B4-BE49-F238E27FC236}">
                    <a16:creationId xmlns:a16="http://schemas.microsoft.com/office/drawing/2014/main" id="{9F49F32B-5AC5-6D4E-A5B5-33349B565FC8}"/>
                  </a:ext>
                </a:extLst>
              </p:cNvPr>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8" name="AutoShape 110" descr="Cork">
                <a:extLst>
                  <a:ext uri="{FF2B5EF4-FFF2-40B4-BE49-F238E27FC236}">
                    <a16:creationId xmlns:a16="http://schemas.microsoft.com/office/drawing/2014/main" id="{593F021C-1ED8-9C44-8AC3-90EB00BD00C4}"/>
                  </a:ext>
                </a:extLst>
              </p:cNvPr>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79" name="AutoShape 111" descr="Cork">
                <a:extLst>
                  <a:ext uri="{FF2B5EF4-FFF2-40B4-BE49-F238E27FC236}">
                    <a16:creationId xmlns:a16="http://schemas.microsoft.com/office/drawing/2014/main" id="{31742D0F-FC3C-744E-9D2C-1F9D64DDB1F3}"/>
                  </a:ext>
                </a:extLst>
              </p:cNvPr>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80" name="AutoShape 112" descr="Cork">
                <a:extLst>
                  <a:ext uri="{FF2B5EF4-FFF2-40B4-BE49-F238E27FC236}">
                    <a16:creationId xmlns:a16="http://schemas.microsoft.com/office/drawing/2014/main" id="{05C7365F-E3BB-7B49-9617-FE56CF2C225A}"/>
                  </a:ext>
                </a:extLst>
              </p:cNvPr>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81" name="AutoShape 113" descr="Cork">
                <a:extLst>
                  <a:ext uri="{FF2B5EF4-FFF2-40B4-BE49-F238E27FC236}">
                    <a16:creationId xmlns:a16="http://schemas.microsoft.com/office/drawing/2014/main" id="{0518A912-723F-3641-981A-35A60426B376}"/>
                  </a:ext>
                </a:extLst>
              </p:cNvPr>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21682" name="AutoShape 114" descr="Cork">
                <a:extLst>
                  <a:ext uri="{FF2B5EF4-FFF2-40B4-BE49-F238E27FC236}">
                    <a16:creationId xmlns:a16="http://schemas.microsoft.com/office/drawing/2014/main" id="{17B8F74F-8397-0B40-B080-7BEFFE019DC5}"/>
                  </a:ext>
                </a:extLst>
              </p:cNvPr>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grpSp>
        <p:nvGrpSpPr>
          <p:cNvPr id="621683" name="Group 115">
            <a:extLst>
              <a:ext uri="{FF2B5EF4-FFF2-40B4-BE49-F238E27FC236}">
                <a16:creationId xmlns:a16="http://schemas.microsoft.com/office/drawing/2014/main" id="{3B24FB48-A742-BF48-8954-D2DC307892A9}"/>
              </a:ext>
            </a:extLst>
          </p:cNvPr>
          <p:cNvGrpSpPr>
            <a:grpSpLocks/>
          </p:cNvGrpSpPr>
          <p:nvPr/>
        </p:nvGrpSpPr>
        <p:grpSpPr bwMode="auto">
          <a:xfrm>
            <a:off x="1885950" y="92075"/>
            <a:ext cx="3810000" cy="2328863"/>
            <a:chOff x="1188" y="58"/>
            <a:chExt cx="2400" cy="1467"/>
          </a:xfrm>
        </p:grpSpPr>
        <p:sp>
          <p:nvSpPr>
            <p:cNvPr id="621684" name="Text Box 116">
              <a:extLst>
                <a:ext uri="{FF2B5EF4-FFF2-40B4-BE49-F238E27FC236}">
                  <a16:creationId xmlns:a16="http://schemas.microsoft.com/office/drawing/2014/main" id="{0B5C4ED8-6520-004C-9F99-376FD809BCEA}"/>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621685" name="Group 117">
              <a:extLst>
                <a:ext uri="{FF2B5EF4-FFF2-40B4-BE49-F238E27FC236}">
                  <a16:creationId xmlns:a16="http://schemas.microsoft.com/office/drawing/2014/main" id="{5DCD458E-061B-A44C-8F2E-8EBFD2C76CE0}"/>
                </a:ext>
              </a:extLst>
            </p:cNvPr>
            <p:cNvGrpSpPr>
              <a:grpSpLocks/>
            </p:cNvGrpSpPr>
            <p:nvPr/>
          </p:nvGrpSpPr>
          <p:grpSpPr bwMode="auto">
            <a:xfrm>
              <a:off x="1686" y="824"/>
              <a:ext cx="1131" cy="355"/>
              <a:chOff x="1686" y="824"/>
              <a:chExt cx="1131" cy="355"/>
            </a:xfrm>
          </p:grpSpPr>
          <p:sp>
            <p:nvSpPr>
              <p:cNvPr id="621686" name="Rectangle 118">
                <a:extLst>
                  <a:ext uri="{FF2B5EF4-FFF2-40B4-BE49-F238E27FC236}">
                    <a16:creationId xmlns:a16="http://schemas.microsoft.com/office/drawing/2014/main" id="{1FCF6F96-446B-C641-A423-5F9CF52BA760}"/>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21687" name="Rectangle 119">
                <a:extLst>
                  <a:ext uri="{FF2B5EF4-FFF2-40B4-BE49-F238E27FC236}">
                    <a16:creationId xmlns:a16="http://schemas.microsoft.com/office/drawing/2014/main" id="{337485E3-5804-2344-9096-6F948278D718}"/>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21688" name="Group 120">
              <a:extLst>
                <a:ext uri="{FF2B5EF4-FFF2-40B4-BE49-F238E27FC236}">
                  <a16:creationId xmlns:a16="http://schemas.microsoft.com/office/drawing/2014/main" id="{95868AE5-268C-4F44-8822-CEAE6631FC30}"/>
                </a:ext>
              </a:extLst>
            </p:cNvPr>
            <p:cNvGrpSpPr>
              <a:grpSpLocks/>
            </p:cNvGrpSpPr>
            <p:nvPr/>
          </p:nvGrpSpPr>
          <p:grpSpPr bwMode="auto">
            <a:xfrm>
              <a:off x="1188" y="1175"/>
              <a:ext cx="1964" cy="249"/>
              <a:chOff x="1188" y="1175"/>
              <a:chExt cx="1964" cy="249"/>
            </a:xfrm>
          </p:grpSpPr>
          <p:grpSp>
            <p:nvGrpSpPr>
              <p:cNvPr id="621689" name="Group 121">
                <a:extLst>
                  <a:ext uri="{FF2B5EF4-FFF2-40B4-BE49-F238E27FC236}">
                    <a16:creationId xmlns:a16="http://schemas.microsoft.com/office/drawing/2014/main" id="{13D1E2BE-C83B-BE40-9311-595E423C1B37}"/>
                  </a:ext>
                </a:extLst>
              </p:cNvPr>
              <p:cNvGrpSpPr>
                <a:grpSpLocks/>
              </p:cNvGrpSpPr>
              <p:nvPr/>
            </p:nvGrpSpPr>
            <p:grpSpPr bwMode="auto">
              <a:xfrm>
                <a:off x="1188" y="1175"/>
                <a:ext cx="1721" cy="248"/>
                <a:chOff x="1188" y="1175"/>
                <a:chExt cx="1721" cy="248"/>
              </a:xfrm>
            </p:grpSpPr>
            <p:sp>
              <p:nvSpPr>
                <p:cNvPr id="621690" name="Rectangle 122">
                  <a:extLst>
                    <a:ext uri="{FF2B5EF4-FFF2-40B4-BE49-F238E27FC236}">
                      <a16:creationId xmlns:a16="http://schemas.microsoft.com/office/drawing/2014/main" id="{37670B97-5A3A-074F-91ED-D0CE25C10988}"/>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21691" name="Rectangle 123">
                  <a:extLst>
                    <a:ext uri="{FF2B5EF4-FFF2-40B4-BE49-F238E27FC236}">
                      <a16:creationId xmlns:a16="http://schemas.microsoft.com/office/drawing/2014/main" id="{F7ED926A-4234-994F-8A2C-BB1F56208623}"/>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21692" name="Rectangle 124">
                  <a:extLst>
                    <a:ext uri="{FF2B5EF4-FFF2-40B4-BE49-F238E27FC236}">
                      <a16:creationId xmlns:a16="http://schemas.microsoft.com/office/drawing/2014/main" id="{AF1CC54A-0762-4846-8E11-596938DAD2F5}"/>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21693" name="Rectangle 125">
                  <a:extLst>
                    <a:ext uri="{FF2B5EF4-FFF2-40B4-BE49-F238E27FC236}">
                      <a16:creationId xmlns:a16="http://schemas.microsoft.com/office/drawing/2014/main" id="{2A13AB8E-A3DC-6C4A-A4B1-B1E76985A087}"/>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21694" name="Rectangle 126">
                  <a:extLst>
                    <a:ext uri="{FF2B5EF4-FFF2-40B4-BE49-F238E27FC236}">
                      <a16:creationId xmlns:a16="http://schemas.microsoft.com/office/drawing/2014/main" id="{D891AE89-44B1-4B46-AAA1-2016762C2C15}"/>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21695" name="Rectangle 127">
                  <a:extLst>
                    <a:ext uri="{FF2B5EF4-FFF2-40B4-BE49-F238E27FC236}">
                      <a16:creationId xmlns:a16="http://schemas.microsoft.com/office/drawing/2014/main" id="{02B52F29-7AF3-1F44-AD26-510760F4EF9B}"/>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21696" name="Rectangle 128">
                  <a:extLst>
                    <a:ext uri="{FF2B5EF4-FFF2-40B4-BE49-F238E27FC236}">
                      <a16:creationId xmlns:a16="http://schemas.microsoft.com/office/drawing/2014/main" id="{80AD989F-B6F4-A34B-BEC2-97680324F9DE}"/>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21697" name="Rectangle 129">
                  <a:extLst>
                    <a:ext uri="{FF2B5EF4-FFF2-40B4-BE49-F238E27FC236}">
                      <a16:creationId xmlns:a16="http://schemas.microsoft.com/office/drawing/2014/main" id="{BD24F1E6-37E7-7B43-B6F9-56840CC48978}"/>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21698" name="Rectangle 130">
                <a:extLst>
                  <a:ext uri="{FF2B5EF4-FFF2-40B4-BE49-F238E27FC236}">
                    <a16:creationId xmlns:a16="http://schemas.microsoft.com/office/drawing/2014/main" id="{9B440449-D78B-514C-B837-5D144BEC9354}"/>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21699" name="Group 131">
              <a:extLst>
                <a:ext uri="{FF2B5EF4-FFF2-40B4-BE49-F238E27FC236}">
                  <a16:creationId xmlns:a16="http://schemas.microsoft.com/office/drawing/2014/main" id="{D93C1AD0-A0D0-CB49-91D2-5525FE2B6FF5}"/>
                </a:ext>
              </a:extLst>
            </p:cNvPr>
            <p:cNvGrpSpPr>
              <a:grpSpLocks/>
            </p:cNvGrpSpPr>
            <p:nvPr/>
          </p:nvGrpSpPr>
          <p:grpSpPr bwMode="auto">
            <a:xfrm>
              <a:off x="2033" y="58"/>
              <a:ext cx="455" cy="718"/>
              <a:chOff x="2137" y="346"/>
              <a:chExt cx="455" cy="718"/>
            </a:xfrm>
          </p:grpSpPr>
          <p:grpSp>
            <p:nvGrpSpPr>
              <p:cNvPr id="621700" name="Group 132">
                <a:extLst>
                  <a:ext uri="{FF2B5EF4-FFF2-40B4-BE49-F238E27FC236}">
                    <a16:creationId xmlns:a16="http://schemas.microsoft.com/office/drawing/2014/main" id="{CABA6DBD-00AD-F44E-BB36-CB9963ED5D9B}"/>
                  </a:ext>
                </a:extLst>
              </p:cNvPr>
              <p:cNvGrpSpPr>
                <a:grpSpLocks/>
              </p:cNvGrpSpPr>
              <p:nvPr/>
            </p:nvGrpSpPr>
            <p:grpSpPr bwMode="auto">
              <a:xfrm>
                <a:off x="2137" y="346"/>
                <a:ext cx="455" cy="718"/>
                <a:chOff x="1814" y="109"/>
                <a:chExt cx="455" cy="718"/>
              </a:xfrm>
            </p:grpSpPr>
            <p:sp>
              <p:nvSpPr>
                <p:cNvPr id="621701" name="Text Box 133">
                  <a:extLst>
                    <a:ext uri="{FF2B5EF4-FFF2-40B4-BE49-F238E27FC236}">
                      <a16:creationId xmlns:a16="http://schemas.microsoft.com/office/drawing/2014/main" id="{6186280B-78A7-3140-9F9C-BBC018615CDD}"/>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21702" name="Line 134">
                  <a:extLst>
                    <a:ext uri="{FF2B5EF4-FFF2-40B4-BE49-F238E27FC236}">
                      <a16:creationId xmlns:a16="http://schemas.microsoft.com/office/drawing/2014/main" id="{A57AF2D8-DE4E-FF4F-9D96-718A35C4CBE9}"/>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21703" name="Line 135">
                <a:extLst>
                  <a:ext uri="{FF2B5EF4-FFF2-40B4-BE49-F238E27FC236}">
                    <a16:creationId xmlns:a16="http://schemas.microsoft.com/office/drawing/2014/main" id="{5536FA9B-1287-2D40-B86A-79982BF187BB}"/>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21704" name="Group 136">
              <a:extLst>
                <a:ext uri="{FF2B5EF4-FFF2-40B4-BE49-F238E27FC236}">
                  <a16:creationId xmlns:a16="http://schemas.microsoft.com/office/drawing/2014/main" id="{67D76016-A969-C442-AAC6-B3555546BED2}"/>
                </a:ext>
              </a:extLst>
            </p:cNvPr>
            <p:cNvGrpSpPr>
              <a:grpSpLocks/>
            </p:cNvGrpSpPr>
            <p:nvPr/>
          </p:nvGrpSpPr>
          <p:grpSpPr bwMode="auto">
            <a:xfrm>
              <a:off x="1639" y="578"/>
              <a:ext cx="1275" cy="365"/>
              <a:chOff x="1639" y="554"/>
              <a:chExt cx="1275" cy="365"/>
            </a:xfrm>
          </p:grpSpPr>
          <p:sp>
            <p:nvSpPr>
              <p:cNvPr id="621705" name="Text Box 137">
                <a:extLst>
                  <a:ext uri="{FF2B5EF4-FFF2-40B4-BE49-F238E27FC236}">
                    <a16:creationId xmlns:a16="http://schemas.microsoft.com/office/drawing/2014/main" id="{1FBAAAE5-5A50-0C4A-80B9-659B52E71D54}"/>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621706" name="Line 138">
                <a:extLst>
                  <a:ext uri="{FF2B5EF4-FFF2-40B4-BE49-F238E27FC236}">
                    <a16:creationId xmlns:a16="http://schemas.microsoft.com/office/drawing/2014/main" id="{E8F87D57-90FE-8A4D-A967-5461FD4FB196}"/>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621707" name="Rectangle 139">
            <a:extLst>
              <a:ext uri="{FF2B5EF4-FFF2-40B4-BE49-F238E27FC236}">
                <a16:creationId xmlns:a16="http://schemas.microsoft.com/office/drawing/2014/main" id="{1208C2FD-A7DB-7346-B8B3-9A1C87D61795}"/>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21708" name="Rectangle 140">
            <a:extLst>
              <a:ext uri="{FF2B5EF4-FFF2-40B4-BE49-F238E27FC236}">
                <a16:creationId xmlns:a16="http://schemas.microsoft.com/office/drawing/2014/main" id="{11BE2F82-3A88-DD49-B9C0-594F3B65FAE8}"/>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621641" name="Group 73">
            <a:extLst>
              <a:ext uri="{FF2B5EF4-FFF2-40B4-BE49-F238E27FC236}">
                <a16:creationId xmlns:a16="http://schemas.microsoft.com/office/drawing/2014/main" id="{4649B9FF-F959-8B4C-86AA-F48921019045}"/>
              </a:ext>
            </a:extLst>
          </p:cNvPr>
          <p:cNvGrpSpPr>
            <a:grpSpLocks/>
          </p:cNvGrpSpPr>
          <p:nvPr/>
        </p:nvGrpSpPr>
        <p:grpSpPr bwMode="auto">
          <a:xfrm>
            <a:off x="1703388" y="5929313"/>
            <a:ext cx="6297612" cy="803275"/>
            <a:chOff x="1040" y="886"/>
            <a:chExt cx="3184" cy="506"/>
          </a:xfrm>
        </p:grpSpPr>
        <p:grpSp>
          <p:nvGrpSpPr>
            <p:cNvPr id="621642" name="Group 74">
              <a:extLst>
                <a:ext uri="{FF2B5EF4-FFF2-40B4-BE49-F238E27FC236}">
                  <a16:creationId xmlns:a16="http://schemas.microsoft.com/office/drawing/2014/main" id="{D25A6272-5633-A84C-A502-982F6196F99E}"/>
                </a:ext>
              </a:extLst>
            </p:cNvPr>
            <p:cNvGrpSpPr>
              <a:grpSpLocks/>
            </p:cNvGrpSpPr>
            <p:nvPr/>
          </p:nvGrpSpPr>
          <p:grpSpPr bwMode="auto">
            <a:xfrm>
              <a:off x="1040" y="1200"/>
              <a:ext cx="3184" cy="192"/>
              <a:chOff x="1040" y="1200"/>
              <a:chExt cx="3184" cy="192"/>
            </a:xfrm>
          </p:grpSpPr>
          <p:sp>
            <p:nvSpPr>
              <p:cNvPr id="621643" name="Line 75">
                <a:extLst>
                  <a:ext uri="{FF2B5EF4-FFF2-40B4-BE49-F238E27FC236}">
                    <a16:creationId xmlns:a16="http://schemas.microsoft.com/office/drawing/2014/main" id="{776D08DA-04F6-E64A-974D-C0F0911DA6A4}"/>
                  </a:ext>
                </a:extLst>
              </p:cNvPr>
              <p:cNvSpPr>
                <a:spLocks noChangeShapeType="1"/>
              </p:cNvSpPr>
              <p:nvPr/>
            </p:nvSpPr>
            <p:spPr bwMode="auto">
              <a:xfrm>
                <a:off x="1040" y="1200"/>
                <a:ext cx="2992" cy="0"/>
              </a:xfrm>
              <a:prstGeom prst="line">
                <a:avLst/>
              </a:prstGeom>
              <a:noFill/>
              <a:ln w="381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1644" name="Line 76">
                <a:extLst>
                  <a:ext uri="{FF2B5EF4-FFF2-40B4-BE49-F238E27FC236}">
                    <a16:creationId xmlns:a16="http://schemas.microsoft.com/office/drawing/2014/main" id="{07EEFA59-F6CF-4F44-9ECE-DA9F3C00100A}"/>
                  </a:ext>
                </a:extLst>
              </p:cNvPr>
              <p:cNvSpPr>
                <a:spLocks noChangeShapeType="1"/>
              </p:cNvSpPr>
              <p:nvPr/>
            </p:nvSpPr>
            <p:spPr bwMode="auto">
              <a:xfrm>
                <a:off x="1136" y="1296"/>
                <a:ext cx="2992" cy="0"/>
              </a:xfrm>
              <a:prstGeom prst="line">
                <a:avLst/>
              </a:prstGeom>
              <a:noFill/>
              <a:ln w="381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1645" name="Line 77">
                <a:extLst>
                  <a:ext uri="{FF2B5EF4-FFF2-40B4-BE49-F238E27FC236}">
                    <a16:creationId xmlns:a16="http://schemas.microsoft.com/office/drawing/2014/main" id="{AFB06913-C146-A64E-99B7-25012E2C9CB0}"/>
                  </a:ext>
                </a:extLst>
              </p:cNvPr>
              <p:cNvSpPr>
                <a:spLocks noChangeShapeType="1"/>
              </p:cNvSpPr>
              <p:nvPr/>
            </p:nvSpPr>
            <p:spPr bwMode="auto">
              <a:xfrm>
                <a:off x="1232" y="1392"/>
                <a:ext cx="2992" cy="0"/>
              </a:xfrm>
              <a:prstGeom prst="line">
                <a:avLst/>
              </a:prstGeom>
              <a:noFill/>
              <a:ln w="381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21646" name="Text Box 78">
              <a:extLst>
                <a:ext uri="{FF2B5EF4-FFF2-40B4-BE49-F238E27FC236}">
                  <a16:creationId xmlns:a16="http://schemas.microsoft.com/office/drawing/2014/main" id="{5D834031-6BE4-9A4D-8BDA-EB4AF11D075D}"/>
                </a:ext>
              </a:extLst>
            </p:cNvPr>
            <p:cNvSpPr txBox="1">
              <a:spLocks noChangeArrowheads="1"/>
            </p:cNvSpPr>
            <p:nvPr/>
          </p:nvSpPr>
          <p:spPr bwMode="auto">
            <a:xfrm>
              <a:off x="2496" y="886"/>
              <a:ext cx="1120" cy="36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chemeClr val="tx1"/>
                  </a:solidFill>
                  <a:latin typeface="Arial" panose="020B0604020202020204" pitchFamily="34" charset="0"/>
                </a:rPr>
                <a:t>LINTANG</a:t>
              </a:r>
              <a:endParaRPr lang="en-US" altLang="en-US" sz="3200" b="0">
                <a:solidFill>
                  <a:schemeClr val="tx1"/>
                </a:solidFill>
              </a:endParaRPr>
            </a:p>
          </p:txBody>
        </p:sp>
      </p:grpSp>
      <p:grpSp>
        <p:nvGrpSpPr>
          <p:cNvPr id="621635" name="Group 67">
            <a:extLst>
              <a:ext uri="{FF2B5EF4-FFF2-40B4-BE49-F238E27FC236}">
                <a16:creationId xmlns:a16="http://schemas.microsoft.com/office/drawing/2014/main" id="{6D9D7575-9CAA-8242-8803-3F30307910CE}"/>
              </a:ext>
            </a:extLst>
          </p:cNvPr>
          <p:cNvGrpSpPr>
            <a:grpSpLocks/>
          </p:cNvGrpSpPr>
          <p:nvPr/>
        </p:nvGrpSpPr>
        <p:grpSpPr bwMode="auto">
          <a:xfrm>
            <a:off x="666750" y="2201863"/>
            <a:ext cx="638175" cy="4165600"/>
            <a:chOff x="1262" y="768"/>
            <a:chExt cx="402" cy="2192"/>
          </a:xfrm>
        </p:grpSpPr>
        <p:grpSp>
          <p:nvGrpSpPr>
            <p:cNvPr id="621636" name="Group 68">
              <a:extLst>
                <a:ext uri="{FF2B5EF4-FFF2-40B4-BE49-F238E27FC236}">
                  <a16:creationId xmlns:a16="http://schemas.microsoft.com/office/drawing/2014/main" id="{3E8882E7-540F-284A-B90C-9B818AE15373}"/>
                </a:ext>
              </a:extLst>
            </p:cNvPr>
            <p:cNvGrpSpPr>
              <a:grpSpLocks/>
            </p:cNvGrpSpPr>
            <p:nvPr/>
          </p:nvGrpSpPr>
          <p:grpSpPr bwMode="auto">
            <a:xfrm>
              <a:off x="1472" y="768"/>
              <a:ext cx="192" cy="2192"/>
              <a:chOff x="1472" y="768"/>
              <a:chExt cx="192" cy="2192"/>
            </a:xfrm>
          </p:grpSpPr>
          <p:sp>
            <p:nvSpPr>
              <p:cNvPr id="621637" name="Line 69">
                <a:extLst>
                  <a:ext uri="{FF2B5EF4-FFF2-40B4-BE49-F238E27FC236}">
                    <a16:creationId xmlns:a16="http://schemas.microsoft.com/office/drawing/2014/main" id="{B13F5A4F-D554-E942-AC07-49419F1EB12B}"/>
                  </a:ext>
                </a:extLst>
              </p:cNvPr>
              <p:cNvSpPr>
                <a:spLocks noChangeShapeType="1"/>
              </p:cNvSpPr>
              <p:nvPr/>
            </p:nvSpPr>
            <p:spPr bwMode="auto">
              <a:xfrm>
                <a:off x="1472" y="768"/>
                <a:ext cx="0" cy="2000"/>
              </a:xfrm>
              <a:prstGeom prst="line">
                <a:avLst/>
              </a:prstGeom>
              <a:noFill/>
              <a:ln w="3810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1638" name="Line 70">
                <a:extLst>
                  <a:ext uri="{FF2B5EF4-FFF2-40B4-BE49-F238E27FC236}">
                    <a16:creationId xmlns:a16="http://schemas.microsoft.com/office/drawing/2014/main" id="{C691DF81-15C8-734C-B4F0-9313EADD2EBF}"/>
                  </a:ext>
                </a:extLst>
              </p:cNvPr>
              <p:cNvSpPr>
                <a:spLocks noChangeShapeType="1"/>
              </p:cNvSpPr>
              <p:nvPr/>
            </p:nvSpPr>
            <p:spPr bwMode="auto">
              <a:xfrm>
                <a:off x="1568" y="864"/>
                <a:ext cx="0" cy="2000"/>
              </a:xfrm>
              <a:prstGeom prst="line">
                <a:avLst/>
              </a:prstGeom>
              <a:noFill/>
              <a:ln w="3810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1639" name="Line 71">
                <a:extLst>
                  <a:ext uri="{FF2B5EF4-FFF2-40B4-BE49-F238E27FC236}">
                    <a16:creationId xmlns:a16="http://schemas.microsoft.com/office/drawing/2014/main" id="{7B67F5ED-8F8D-384E-841F-8D9F264AB98C}"/>
                  </a:ext>
                </a:extLst>
              </p:cNvPr>
              <p:cNvSpPr>
                <a:spLocks noChangeShapeType="1"/>
              </p:cNvSpPr>
              <p:nvPr/>
            </p:nvSpPr>
            <p:spPr bwMode="auto">
              <a:xfrm>
                <a:off x="1664" y="960"/>
                <a:ext cx="0" cy="2000"/>
              </a:xfrm>
              <a:prstGeom prst="line">
                <a:avLst/>
              </a:prstGeom>
              <a:noFill/>
              <a:ln w="3810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21640" name="Text Box 72">
              <a:extLst>
                <a:ext uri="{FF2B5EF4-FFF2-40B4-BE49-F238E27FC236}">
                  <a16:creationId xmlns:a16="http://schemas.microsoft.com/office/drawing/2014/main" id="{7B881863-9BBE-F04A-8C0E-A164ABEB6134}"/>
                </a:ext>
              </a:extLst>
            </p:cNvPr>
            <p:cNvSpPr txBox="1">
              <a:spLocks noChangeArrowheads="1"/>
            </p:cNvSpPr>
            <p:nvPr/>
          </p:nvSpPr>
          <p:spPr bwMode="auto">
            <a:xfrm>
              <a:off x="1262" y="1507"/>
              <a:ext cx="202" cy="1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chemeClr val="tx1"/>
                  </a:solidFill>
                  <a:latin typeface="Arial" panose="020B0604020202020204" pitchFamily="34" charset="0"/>
                </a:rPr>
                <a:t>BUJUR</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21573"/>
                                        </p:tgtEl>
                                        <p:attrNameLst>
                                          <p:attrName>style.visibility</p:attrName>
                                        </p:attrNameLst>
                                      </p:cBhvr>
                                      <p:to>
                                        <p:strVal val="visible"/>
                                      </p:to>
                                    </p:set>
                                    <p:animEffect transition="in" filter="wipe(up)">
                                      <p:cBhvr>
                                        <p:cTn id="7" dur="500"/>
                                        <p:tgtEl>
                                          <p:spTgt spid="621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5778" name="Group 2">
            <a:extLst>
              <a:ext uri="{FF2B5EF4-FFF2-40B4-BE49-F238E27FC236}">
                <a16:creationId xmlns:a16="http://schemas.microsoft.com/office/drawing/2014/main" id="{FDB0D77B-6701-A142-907A-510A8E286FE6}"/>
              </a:ext>
            </a:extLst>
          </p:cNvPr>
          <p:cNvGrpSpPr>
            <a:grpSpLocks/>
          </p:cNvGrpSpPr>
          <p:nvPr/>
        </p:nvGrpSpPr>
        <p:grpSpPr bwMode="auto">
          <a:xfrm>
            <a:off x="0" y="0"/>
            <a:ext cx="9144000" cy="6858000"/>
            <a:chOff x="0" y="0"/>
            <a:chExt cx="5760" cy="4320"/>
          </a:xfrm>
        </p:grpSpPr>
        <p:pic>
          <p:nvPicPr>
            <p:cNvPr id="715779" name="Picture 3">
              <a:extLst>
                <a:ext uri="{FF2B5EF4-FFF2-40B4-BE49-F238E27FC236}">
                  <a16:creationId xmlns:a16="http://schemas.microsoft.com/office/drawing/2014/main" id="{1CD7A7C1-CEF4-294D-96FF-34A6B0B58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715780" name="Picture 4">
              <a:extLst>
                <a:ext uri="{FF2B5EF4-FFF2-40B4-BE49-F238E27FC236}">
                  <a16:creationId xmlns:a16="http://schemas.microsoft.com/office/drawing/2014/main" id="{7C92E25A-E314-FA43-AFB4-7074428C8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18" t="36551" r="19080" b="12106"/>
            <a:stretch>
              <a:fillRect/>
            </a:stretch>
          </p:blipFill>
          <p:spPr bwMode="auto">
            <a:xfrm>
              <a:off x="1138" y="1521"/>
              <a:ext cx="3531"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5781" name="Rectangle 5">
            <a:extLst>
              <a:ext uri="{FF2B5EF4-FFF2-40B4-BE49-F238E27FC236}">
                <a16:creationId xmlns:a16="http://schemas.microsoft.com/office/drawing/2014/main" id="{4389E1FC-263E-DD49-966D-94A3AE563CBE}"/>
              </a:ext>
            </a:extLst>
          </p:cNvPr>
          <p:cNvSpPr>
            <a:spLocks noChangeArrowheads="1"/>
          </p:cNvSpPr>
          <p:nvPr/>
        </p:nvSpPr>
        <p:spPr bwMode="auto">
          <a:xfrm>
            <a:off x="0" y="0"/>
            <a:ext cx="9144000" cy="6858000"/>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82" name="Rectangle 6">
            <a:extLst>
              <a:ext uri="{FF2B5EF4-FFF2-40B4-BE49-F238E27FC236}">
                <a16:creationId xmlns:a16="http://schemas.microsoft.com/office/drawing/2014/main" id="{A4590DA0-2B19-B843-9AE2-C5F104612CED}"/>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715783" name="Rectangle 7">
            <a:extLst>
              <a:ext uri="{FF2B5EF4-FFF2-40B4-BE49-F238E27FC236}">
                <a16:creationId xmlns:a16="http://schemas.microsoft.com/office/drawing/2014/main" id="{53493AD7-5A24-2C4B-A063-4AEDE7EDEEC7}"/>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715784" name="Rectangle 8" descr="Oak">
            <a:extLst>
              <a:ext uri="{FF2B5EF4-FFF2-40B4-BE49-F238E27FC236}">
                <a16:creationId xmlns:a16="http://schemas.microsoft.com/office/drawing/2014/main" id="{6DEB0219-F07D-8246-9F0F-590DEDB49B24}"/>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715785" name="Rectangle 9" descr="Oak">
            <a:extLst>
              <a:ext uri="{FF2B5EF4-FFF2-40B4-BE49-F238E27FC236}">
                <a16:creationId xmlns:a16="http://schemas.microsoft.com/office/drawing/2014/main" id="{3C284BE2-85C9-4948-9080-B1905893F926}"/>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15786" name="Rectangle 10">
            <a:extLst>
              <a:ext uri="{FF2B5EF4-FFF2-40B4-BE49-F238E27FC236}">
                <a16:creationId xmlns:a16="http://schemas.microsoft.com/office/drawing/2014/main" id="{9D95C6AD-9F2E-7E4C-A95E-43F11904B342}"/>
              </a:ext>
            </a:extLst>
          </p:cNvPr>
          <p:cNvSpPr>
            <a:spLocks noChangeArrowheads="1"/>
          </p:cNvSpPr>
          <p:nvPr/>
        </p:nvSpPr>
        <p:spPr bwMode="auto">
          <a:xfrm rot="17945350">
            <a:off x="4972843" y="1037432"/>
            <a:ext cx="2489201" cy="1508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latin typeface="Arial" panose="020B0604020202020204" pitchFamily="34" charset="0"/>
              </a:rPr>
              <a:t> PERJAMUAN  KAWIN ANAK DOMBA</a:t>
            </a:r>
          </a:p>
        </p:txBody>
      </p:sp>
      <p:sp>
        <p:nvSpPr>
          <p:cNvPr id="715787" name="Rectangle 11">
            <a:extLst>
              <a:ext uri="{FF2B5EF4-FFF2-40B4-BE49-F238E27FC236}">
                <a16:creationId xmlns:a16="http://schemas.microsoft.com/office/drawing/2014/main" id="{44E19065-8A88-7140-8E1F-6919D4A15CB9}"/>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latin typeface="Arial" panose="020B0604020202020204" pitchFamily="34" charset="0"/>
              </a:rPr>
              <a:t>KEDATANGAN KEDUA</a:t>
            </a:r>
            <a:endParaRPr lang="en-US" altLang="en-US" sz="1100">
              <a:solidFill>
                <a:srgbClr val="FFEA18"/>
              </a:solidFill>
              <a:latin typeface="Arial" panose="020B0604020202020204" pitchFamily="34" charset="0"/>
            </a:endParaRPr>
          </a:p>
        </p:txBody>
      </p:sp>
      <p:sp>
        <p:nvSpPr>
          <p:cNvPr id="715788" name="Rectangle 12">
            <a:extLst>
              <a:ext uri="{FF2B5EF4-FFF2-40B4-BE49-F238E27FC236}">
                <a16:creationId xmlns:a16="http://schemas.microsoft.com/office/drawing/2014/main" id="{9F213147-CDD5-4041-810E-5340A1D0B6D0}"/>
              </a:ext>
            </a:extLst>
          </p:cNvPr>
          <p:cNvSpPr>
            <a:spLocks noChangeArrowheads="1"/>
          </p:cNvSpPr>
          <p:nvPr/>
        </p:nvSpPr>
        <p:spPr bwMode="auto">
          <a:xfrm rot="17945350">
            <a:off x="5811838" y="1077912"/>
            <a:ext cx="235743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08F220"/>
                </a:solidFill>
                <a:latin typeface="Arial" panose="020B0604020202020204" pitchFamily="34" charset="0"/>
              </a:rPr>
              <a:t>PEMERINTAHAN KRISTUS DI BUMI</a:t>
            </a:r>
            <a:endParaRPr lang="en-US" altLang="en-US" sz="1100">
              <a:solidFill>
                <a:srgbClr val="FFEA18"/>
              </a:solidFill>
              <a:latin typeface="Arial" panose="020B0604020202020204" pitchFamily="34" charset="0"/>
            </a:endParaRPr>
          </a:p>
        </p:txBody>
      </p:sp>
      <p:sp>
        <p:nvSpPr>
          <p:cNvPr id="715789" name="Rectangle 13">
            <a:extLst>
              <a:ext uri="{FF2B5EF4-FFF2-40B4-BE49-F238E27FC236}">
                <a16:creationId xmlns:a16="http://schemas.microsoft.com/office/drawing/2014/main" id="{A9B43B78-6389-8941-8F14-C73024F4063A}"/>
              </a:ext>
            </a:extLst>
          </p:cNvPr>
          <p:cNvSpPr>
            <a:spLocks noChangeArrowheads="1"/>
          </p:cNvSpPr>
          <p:nvPr/>
        </p:nvSpPr>
        <p:spPr bwMode="auto">
          <a:xfrm rot="17945350">
            <a:off x="6195219" y="1227932"/>
            <a:ext cx="2032000" cy="1508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chemeClr val="tx1"/>
                </a:solidFill>
                <a:latin typeface="Arial" panose="020B0604020202020204" pitchFamily="34" charset="0"/>
              </a:rPr>
              <a:t>PENGHAKIMAN TAHTA PUTIH</a:t>
            </a:r>
          </a:p>
        </p:txBody>
      </p:sp>
      <p:sp>
        <p:nvSpPr>
          <p:cNvPr id="715790" name="Rectangle 14">
            <a:extLst>
              <a:ext uri="{FF2B5EF4-FFF2-40B4-BE49-F238E27FC236}">
                <a16:creationId xmlns:a16="http://schemas.microsoft.com/office/drawing/2014/main" id="{8801F520-7977-2A4E-877F-5EF3E0A3E918}"/>
              </a:ext>
            </a:extLst>
          </p:cNvPr>
          <p:cNvSpPr>
            <a:spLocks noChangeArrowheads="1"/>
          </p:cNvSpPr>
          <p:nvPr/>
        </p:nvSpPr>
        <p:spPr bwMode="auto">
          <a:xfrm rot="17945350">
            <a:off x="6586538" y="1176338"/>
            <a:ext cx="2147887"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latin typeface="Arial" panose="020B0604020202020204" pitchFamily="34" charset="0"/>
              </a:rPr>
              <a:t>LANGIT BARU DAN BUMI BARU</a:t>
            </a:r>
          </a:p>
        </p:txBody>
      </p:sp>
      <p:sp>
        <p:nvSpPr>
          <p:cNvPr id="715791" name="Rectangle 15" descr="Oak">
            <a:extLst>
              <a:ext uri="{FF2B5EF4-FFF2-40B4-BE49-F238E27FC236}">
                <a16:creationId xmlns:a16="http://schemas.microsoft.com/office/drawing/2014/main" id="{DEBE3B63-F356-6944-9933-41F867AB1BA0}"/>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715792" name="Picture 16">
            <a:extLst>
              <a:ext uri="{FF2B5EF4-FFF2-40B4-BE49-F238E27FC236}">
                <a16:creationId xmlns:a16="http://schemas.microsoft.com/office/drawing/2014/main" id="{1A49A5E4-829D-784B-B07D-5E2349154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715793" name="Rectangle 17" descr="Oak">
            <a:extLst>
              <a:ext uri="{FF2B5EF4-FFF2-40B4-BE49-F238E27FC236}">
                <a16:creationId xmlns:a16="http://schemas.microsoft.com/office/drawing/2014/main" id="{6A3CD53F-D016-AE46-8B59-02E2058F41F0}"/>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p>
        </p:txBody>
      </p:sp>
      <p:sp>
        <p:nvSpPr>
          <p:cNvPr id="715794" name="Rectangle 18">
            <a:extLst>
              <a:ext uri="{FF2B5EF4-FFF2-40B4-BE49-F238E27FC236}">
                <a16:creationId xmlns:a16="http://schemas.microsoft.com/office/drawing/2014/main" id="{AD43CBC5-F04B-2C4B-9DF7-3BF0C059F256}"/>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715795" name="Rectangle 19">
            <a:extLst>
              <a:ext uri="{FF2B5EF4-FFF2-40B4-BE49-F238E27FC236}">
                <a16:creationId xmlns:a16="http://schemas.microsoft.com/office/drawing/2014/main" id="{C11EE4AB-534E-E149-B6E7-AD7F196DAF5E}"/>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pic>
        <p:nvPicPr>
          <p:cNvPr id="715796" name="Picture 20">
            <a:extLst>
              <a:ext uri="{FF2B5EF4-FFF2-40B4-BE49-F238E27FC236}">
                <a16:creationId xmlns:a16="http://schemas.microsoft.com/office/drawing/2014/main" id="{3A37E0E0-5AE3-8643-B6A8-7B0C6E4C88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sp>
        <p:nvSpPr>
          <p:cNvPr id="715797" name="Rectangle 21">
            <a:extLst>
              <a:ext uri="{FF2B5EF4-FFF2-40B4-BE49-F238E27FC236}">
                <a16:creationId xmlns:a16="http://schemas.microsoft.com/office/drawing/2014/main" id="{B7E98277-F070-764D-875A-D9D519D0EFF1}"/>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715798" name="Rectangle 22">
            <a:extLst>
              <a:ext uri="{FF2B5EF4-FFF2-40B4-BE49-F238E27FC236}">
                <a16:creationId xmlns:a16="http://schemas.microsoft.com/office/drawing/2014/main" id="{69BE0668-2472-A64C-90A2-84F5AB91A679}"/>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715799" name="Picture 23">
            <a:extLst>
              <a:ext uri="{FF2B5EF4-FFF2-40B4-BE49-F238E27FC236}">
                <a16:creationId xmlns:a16="http://schemas.microsoft.com/office/drawing/2014/main" id="{F725CCDC-4F43-114A-847D-D91CA2034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715800" name="Picture 24">
            <a:extLst>
              <a:ext uri="{FF2B5EF4-FFF2-40B4-BE49-F238E27FC236}">
                <a16:creationId xmlns:a16="http://schemas.microsoft.com/office/drawing/2014/main" id="{C61A6FFE-BACE-9342-AA43-7BBA3C22AE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715801" name="Picture 25">
            <a:extLst>
              <a:ext uri="{FF2B5EF4-FFF2-40B4-BE49-F238E27FC236}">
                <a16:creationId xmlns:a16="http://schemas.microsoft.com/office/drawing/2014/main" id="{CE21116C-D34F-714D-B532-94769DA303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715802" name="Picture 26">
            <a:extLst>
              <a:ext uri="{FF2B5EF4-FFF2-40B4-BE49-F238E27FC236}">
                <a16:creationId xmlns:a16="http://schemas.microsoft.com/office/drawing/2014/main" id="{E5458603-F829-7B40-A22B-BD6BB212C8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715803" name="Picture 27">
            <a:extLst>
              <a:ext uri="{FF2B5EF4-FFF2-40B4-BE49-F238E27FC236}">
                <a16:creationId xmlns:a16="http://schemas.microsoft.com/office/drawing/2014/main" id="{DC443A95-08F2-674D-883B-AA0AE41C5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715804" name="Picture 28">
            <a:extLst>
              <a:ext uri="{FF2B5EF4-FFF2-40B4-BE49-F238E27FC236}">
                <a16:creationId xmlns:a16="http://schemas.microsoft.com/office/drawing/2014/main" id="{6D844C6D-A61A-9445-852F-13F3F71B2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715805" name="Text Box 29">
            <a:extLst>
              <a:ext uri="{FF2B5EF4-FFF2-40B4-BE49-F238E27FC236}">
                <a16:creationId xmlns:a16="http://schemas.microsoft.com/office/drawing/2014/main" id="{C6C4DF4C-0BBD-C04C-81E4-95298C5C14B3}"/>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TENUNAN KAIN KRONOLOGI ALKITAB</a:t>
            </a:r>
          </a:p>
        </p:txBody>
      </p:sp>
      <p:grpSp>
        <p:nvGrpSpPr>
          <p:cNvPr id="715806" name="Group 30">
            <a:extLst>
              <a:ext uri="{FF2B5EF4-FFF2-40B4-BE49-F238E27FC236}">
                <a16:creationId xmlns:a16="http://schemas.microsoft.com/office/drawing/2014/main" id="{671A0B59-1E43-FB40-A554-50B9EAED1ED6}"/>
              </a:ext>
            </a:extLst>
          </p:cNvPr>
          <p:cNvGrpSpPr>
            <a:grpSpLocks/>
          </p:cNvGrpSpPr>
          <p:nvPr/>
        </p:nvGrpSpPr>
        <p:grpSpPr bwMode="auto">
          <a:xfrm>
            <a:off x="2098675" y="2589213"/>
            <a:ext cx="6496050" cy="936625"/>
            <a:chOff x="1322" y="1631"/>
            <a:chExt cx="4092" cy="590"/>
          </a:xfrm>
        </p:grpSpPr>
        <p:pic>
          <p:nvPicPr>
            <p:cNvPr id="715807" name="Picture 31">
              <a:extLst>
                <a:ext uri="{FF2B5EF4-FFF2-40B4-BE49-F238E27FC236}">
                  <a16:creationId xmlns:a16="http://schemas.microsoft.com/office/drawing/2014/main" id="{A7999EA2-182E-854B-A6C0-5B61203A8EA7}"/>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08" name="Picture 32">
              <a:extLst>
                <a:ext uri="{FF2B5EF4-FFF2-40B4-BE49-F238E27FC236}">
                  <a16:creationId xmlns:a16="http://schemas.microsoft.com/office/drawing/2014/main" id="{EF1AFB0D-9F40-E548-91D9-F061A6FBCA3D}"/>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09" name="Picture 33">
              <a:extLst>
                <a:ext uri="{FF2B5EF4-FFF2-40B4-BE49-F238E27FC236}">
                  <a16:creationId xmlns:a16="http://schemas.microsoft.com/office/drawing/2014/main" id="{1DCE1EF4-C24E-5144-8172-51B995A90D1F}"/>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10" name="Picture 34">
              <a:extLst>
                <a:ext uri="{FF2B5EF4-FFF2-40B4-BE49-F238E27FC236}">
                  <a16:creationId xmlns:a16="http://schemas.microsoft.com/office/drawing/2014/main" id="{D3376F0A-6538-7547-AB4E-883CD1F778C0}"/>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11" name="Picture 35">
              <a:extLst>
                <a:ext uri="{FF2B5EF4-FFF2-40B4-BE49-F238E27FC236}">
                  <a16:creationId xmlns:a16="http://schemas.microsoft.com/office/drawing/2014/main" id="{8A0055BA-2398-F945-895D-1C68A5FA631F}"/>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12" name="Picture 36">
              <a:extLst>
                <a:ext uri="{FF2B5EF4-FFF2-40B4-BE49-F238E27FC236}">
                  <a16:creationId xmlns:a16="http://schemas.microsoft.com/office/drawing/2014/main" id="{0E4D58EA-D992-D24B-90B0-CECAB6D8F3A9}"/>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715813" name="Group 37">
            <a:extLst>
              <a:ext uri="{FF2B5EF4-FFF2-40B4-BE49-F238E27FC236}">
                <a16:creationId xmlns:a16="http://schemas.microsoft.com/office/drawing/2014/main" id="{A382D53E-9B04-F143-AB79-D6A0A6CF44A4}"/>
              </a:ext>
            </a:extLst>
          </p:cNvPr>
          <p:cNvGrpSpPr>
            <a:grpSpLocks/>
          </p:cNvGrpSpPr>
          <p:nvPr/>
        </p:nvGrpSpPr>
        <p:grpSpPr bwMode="auto">
          <a:xfrm>
            <a:off x="2836863" y="3608388"/>
            <a:ext cx="5664200" cy="669925"/>
            <a:chOff x="1787" y="2273"/>
            <a:chExt cx="3568" cy="422"/>
          </a:xfrm>
        </p:grpSpPr>
        <p:pic>
          <p:nvPicPr>
            <p:cNvPr id="715814" name="Picture 38">
              <a:extLst>
                <a:ext uri="{FF2B5EF4-FFF2-40B4-BE49-F238E27FC236}">
                  <a16:creationId xmlns:a16="http://schemas.microsoft.com/office/drawing/2014/main" id="{1116D7AD-9CA3-9741-BB04-21D1E6B5E1C4}"/>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15" name="Picture 39">
              <a:extLst>
                <a:ext uri="{FF2B5EF4-FFF2-40B4-BE49-F238E27FC236}">
                  <a16:creationId xmlns:a16="http://schemas.microsoft.com/office/drawing/2014/main" id="{056DAFC6-4AC9-AD41-8422-1B2D482A7005}"/>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16" name="Picture 40">
              <a:extLst>
                <a:ext uri="{FF2B5EF4-FFF2-40B4-BE49-F238E27FC236}">
                  <a16:creationId xmlns:a16="http://schemas.microsoft.com/office/drawing/2014/main" id="{0A1E39A6-89DA-0747-A97E-3DA834DC0BA2}"/>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17" name="Picture 41">
              <a:extLst>
                <a:ext uri="{FF2B5EF4-FFF2-40B4-BE49-F238E27FC236}">
                  <a16:creationId xmlns:a16="http://schemas.microsoft.com/office/drawing/2014/main" id="{6272A238-2372-CB48-96F8-2E3B0D567365}"/>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715818" name="Group 42">
            <a:extLst>
              <a:ext uri="{FF2B5EF4-FFF2-40B4-BE49-F238E27FC236}">
                <a16:creationId xmlns:a16="http://schemas.microsoft.com/office/drawing/2014/main" id="{EE0C54C3-058C-AF48-8103-281EDE9EA0D9}"/>
              </a:ext>
            </a:extLst>
          </p:cNvPr>
          <p:cNvGrpSpPr>
            <a:grpSpLocks/>
          </p:cNvGrpSpPr>
          <p:nvPr/>
        </p:nvGrpSpPr>
        <p:grpSpPr bwMode="auto">
          <a:xfrm>
            <a:off x="3941763" y="4387850"/>
            <a:ext cx="4672012" cy="592138"/>
            <a:chOff x="2483" y="2764"/>
            <a:chExt cx="2943" cy="373"/>
          </a:xfrm>
        </p:grpSpPr>
        <p:pic>
          <p:nvPicPr>
            <p:cNvPr id="715819" name="Picture 43">
              <a:extLst>
                <a:ext uri="{FF2B5EF4-FFF2-40B4-BE49-F238E27FC236}">
                  <a16:creationId xmlns:a16="http://schemas.microsoft.com/office/drawing/2014/main" id="{64184695-8F26-EA4D-98A8-8E30C3D488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20" name="Picture 44">
              <a:extLst>
                <a:ext uri="{FF2B5EF4-FFF2-40B4-BE49-F238E27FC236}">
                  <a16:creationId xmlns:a16="http://schemas.microsoft.com/office/drawing/2014/main" id="{E8486532-CFDE-114A-AB78-99DA75BA89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21" name="Picture 45">
              <a:extLst>
                <a:ext uri="{FF2B5EF4-FFF2-40B4-BE49-F238E27FC236}">
                  <a16:creationId xmlns:a16="http://schemas.microsoft.com/office/drawing/2014/main" id="{BAC23156-8308-224C-BD28-897591F3C5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22" name="Picture 46">
              <a:extLst>
                <a:ext uri="{FF2B5EF4-FFF2-40B4-BE49-F238E27FC236}">
                  <a16:creationId xmlns:a16="http://schemas.microsoft.com/office/drawing/2014/main" id="{3FEA585D-C8E1-C842-87C3-9E45C7ADF4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715823" name="Picture 47">
            <a:extLst>
              <a:ext uri="{FF2B5EF4-FFF2-40B4-BE49-F238E27FC236}">
                <a16:creationId xmlns:a16="http://schemas.microsoft.com/office/drawing/2014/main" id="{F34F92C2-CFFD-064F-9179-871AAE9258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grpSp>
        <p:nvGrpSpPr>
          <p:cNvPr id="715824" name="Group 48">
            <a:extLst>
              <a:ext uri="{FF2B5EF4-FFF2-40B4-BE49-F238E27FC236}">
                <a16:creationId xmlns:a16="http://schemas.microsoft.com/office/drawing/2014/main" id="{20F0C453-F733-154A-9609-5AD838D2DDEC}"/>
              </a:ext>
            </a:extLst>
          </p:cNvPr>
          <p:cNvGrpSpPr>
            <a:grpSpLocks/>
          </p:cNvGrpSpPr>
          <p:nvPr/>
        </p:nvGrpSpPr>
        <p:grpSpPr bwMode="auto">
          <a:xfrm>
            <a:off x="3832225" y="5137150"/>
            <a:ext cx="4697413" cy="603250"/>
            <a:chOff x="2414" y="3236"/>
            <a:chExt cx="2959" cy="380"/>
          </a:xfrm>
        </p:grpSpPr>
        <p:pic>
          <p:nvPicPr>
            <p:cNvPr id="715825" name="Picture 49">
              <a:extLst>
                <a:ext uri="{FF2B5EF4-FFF2-40B4-BE49-F238E27FC236}">
                  <a16:creationId xmlns:a16="http://schemas.microsoft.com/office/drawing/2014/main" id="{68FB899B-D365-0843-AD1A-61BB3F737472}"/>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26" name="Picture 50">
              <a:extLst>
                <a:ext uri="{FF2B5EF4-FFF2-40B4-BE49-F238E27FC236}">
                  <a16:creationId xmlns:a16="http://schemas.microsoft.com/office/drawing/2014/main" id="{8EF90AA8-85E4-9047-8218-21C5EF7AFA6D}"/>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27" name="Picture 51">
              <a:extLst>
                <a:ext uri="{FF2B5EF4-FFF2-40B4-BE49-F238E27FC236}">
                  <a16:creationId xmlns:a16="http://schemas.microsoft.com/office/drawing/2014/main" id="{F26B79C5-FCD0-244F-ABDF-973C49B9DACB}"/>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15828" name="Picture 52">
              <a:extLst>
                <a:ext uri="{FF2B5EF4-FFF2-40B4-BE49-F238E27FC236}">
                  <a16:creationId xmlns:a16="http://schemas.microsoft.com/office/drawing/2014/main" id="{1130444E-A150-074F-ADC3-513043E1ACB1}"/>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715829" name="Text Box 53">
              <a:extLst>
                <a:ext uri="{FF2B5EF4-FFF2-40B4-BE49-F238E27FC236}">
                  <a16:creationId xmlns:a16="http://schemas.microsoft.com/office/drawing/2014/main" id="{6E20BF0A-4C65-FD40-ADFF-4F1BB8CE0702}"/>
                </a:ext>
              </a:extLst>
            </p:cNvPr>
            <p:cNvSpPr txBox="1">
              <a:spLocks noChangeArrowheads="1"/>
            </p:cNvSpPr>
            <p:nvPr/>
          </p:nvSpPr>
          <p:spPr bwMode="auto">
            <a:xfrm>
              <a:off x="2414" y="3251"/>
              <a:ext cx="2364" cy="328"/>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en-US" altLang="en-US" sz="2400" b="0">
                <a:solidFill>
                  <a:schemeClr val="accent2"/>
                </a:solidFill>
                <a:latin typeface="Arial Black" panose="020B0604020202020204" pitchFamily="34" charset="0"/>
              </a:endParaRPr>
            </a:p>
          </p:txBody>
        </p:sp>
      </p:grpSp>
      <p:pic>
        <p:nvPicPr>
          <p:cNvPr id="715830" name="Picture 54">
            <a:extLst>
              <a:ext uri="{FF2B5EF4-FFF2-40B4-BE49-F238E27FC236}">
                <a16:creationId xmlns:a16="http://schemas.microsoft.com/office/drawing/2014/main" id="{6C02DF2B-4A02-784F-A2DE-1721C26607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715831" name="Picture 55">
            <a:extLst>
              <a:ext uri="{FF2B5EF4-FFF2-40B4-BE49-F238E27FC236}">
                <a16:creationId xmlns:a16="http://schemas.microsoft.com/office/drawing/2014/main" id="{75939DF0-571E-4642-B296-8CF57B9037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715832" name="Picture 56">
            <a:extLst>
              <a:ext uri="{FF2B5EF4-FFF2-40B4-BE49-F238E27FC236}">
                <a16:creationId xmlns:a16="http://schemas.microsoft.com/office/drawing/2014/main" id="{84D1F906-B232-5943-9BF1-667515800B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715833" name="Picture 57">
            <a:extLst>
              <a:ext uri="{FF2B5EF4-FFF2-40B4-BE49-F238E27FC236}">
                <a16:creationId xmlns:a16="http://schemas.microsoft.com/office/drawing/2014/main" id="{887396B9-E027-114A-9986-17CE1283C7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715834" name="Picture 58">
            <a:extLst>
              <a:ext uri="{FF2B5EF4-FFF2-40B4-BE49-F238E27FC236}">
                <a16:creationId xmlns:a16="http://schemas.microsoft.com/office/drawing/2014/main" id="{13497AD9-586D-E149-AF5F-FE8D9EDA68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715835" name="Picture 59">
            <a:extLst>
              <a:ext uri="{FF2B5EF4-FFF2-40B4-BE49-F238E27FC236}">
                <a16:creationId xmlns:a16="http://schemas.microsoft.com/office/drawing/2014/main" id="{481871FF-60A0-704F-92F4-8FCF105E82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715836" name="Text Box 60">
            <a:extLst>
              <a:ext uri="{FF2B5EF4-FFF2-40B4-BE49-F238E27FC236}">
                <a16:creationId xmlns:a16="http://schemas.microsoft.com/office/drawing/2014/main" id="{B42FB630-D156-974D-A09E-66718DE94D5D}"/>
              </a:ext>
            </a:extLst>
          </p:cNvPr>
          <p:cNvSpPr txBox="1">
            <a:spLocks noChangeArrowheads="1"/>
          </p:cNvSpPr>
          <p:nvPr/>
        </p:nvSpPr>
        <p:spPr bwMode="auto">
          <a:xfrm>
            <a:off x="3051175" y="3668713"/>
            <a:ext cx="3713163"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PERJANJIAN TANAH</a:t>
            </a:r>
          </a:p>
        </p:txBody>
      </p:sp>
      <p:sp>
        <p:nvSpPr>
          <p:cNvPr id="715837" name="Text Box 61">
            <a:extLst>
              <a:ext uri="{FF2B5EF4-FFF2-40B4-BE49-F238E27FC236}">
                <a16:creationId xmlns:a16="http://schemas.microsoft.com/office/drawing/2014/main" id="{FCE3DC1C-F67F-9644-802F-C4F0C7D5FC33}"/>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715838" name="Text Box 62">
            <a:extLst>
              <a:ext uri="{FF2B5EF4-FFF2-40B4-BE49-F238E27FC236}">
                <a16:creationId xmlns:a16="http://schemas.microsoft.com/office/drawing/2014/main" id="{8B660E7A-52B2-AC4A-BBEE-1580FE570B57}"/>
              </a:ext>
            </a:extLst>
          </p:cNvPr>
          <p:cNvSpPr txBox="1">
            <a:spLocks noChangeArrowheads="1"/>
          </p:cNvSpPr>
          <p:nvPr/>
        </p:nvSpPr>
        <p:spPr bwMode="auto">
          <a:xfrm>
            <a:off x="3832225" y="5160963"/>
            <a:ext cx="3752850"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BARU</a:t>
            </a:r>
          </a:p>
        </p:txBody>
      </p:sp>
      <p:sp>
        <p:nvSpPr>
          <p:cNvPr id="715839" name="Text Box 63">
            <a:extLst>
              <a:ext uri="{FF2B5EF4-FFF2-40B4-BE49-F238E27FC236}">
                <a16:creationId xmlns:a16="http://schemas.microsoft.com/office/drawing/2014/main" id="{E3134F8F-C4D1-4C4F-B21A-38354FA36333}"/>
              </a:ext>
            </a:extLst>
          </p:cNvPr>
          <p:cNvSpPr txBox="1">
            <a:spLocks noChangeArrowheads="1"/>
          </p:cNvSpPr>
          <p:nvPr/>
        </p:nvSpPr>
        <p:spPr bwMode="auto">
          <a:xfrm>
            <a:off x="4224338" y="4394200"/>
            <a:ext cx="3624262"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DAUD</a:t>
            </a:r>
          </a:p>
        </p:txBody>
      </p:sp>
      <p:sp>
        <p:nvSpPr>
          <p:cNvPr id="715840" name="Line 64">
            <a:extLst>
              <a:ext uri="{FF2B5EF4-FFF2-40B4-BE49-F238E27FC236}">
                <a16:creationId xmlns:a16="http://schemas.microsoft.com/office/drawing/2014/main" id="{1445628C-E09B-AA4C-A921-3F7D9551EEF5}"/>
              </a:ext>
            </a:extLst>
          </p:cNvPr>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15841" name="Line 65">
            <a:extLst>
              <a:ext uri="{FF2B5EF4-FFF2-40B4-BE49-F238E27FC236}">
                <a16:creationId xmlns:a16="http://schemas.microsoft.com/office/drawing/2014/main" id="{24DEB65D-7AC5-A445-A1F6-AC9B89CE3D2C}"/>
              </a:ext>
            </a:extLst>
          </p:cNvPr>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15842" name="Line 66">
            <a:extLst>
              <a:ext uri="{FF2B5EF4-FFF2-40B4-BE49-F238E27FC236}">
                <a16:creationId xmlns:a16="http://schemas.microsoft.com/office/drawing/2014/main" id="{8F1D1D9A-189D-C645-887D-8C779DE23085}"/>
              </a:ext>
            </a:extLst>
          </p:cNvPr>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15843" name="Text Box 67">
            <a:extLst>
              <a:ext uri="{FF2B5EF4-FFF2-40B4-BE49-F238E27FC236}">
                <a16:creationId xmlns:a16="http://schemas.microsoft.com/office/drawing/2014/main" id="{1D55A17C-46F0-B94A-ACF6-62F17D19A5C6}"/>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715844" name="Rectangle 68">
            <a:extLst>
              <a:ext uri="{FF2B5EF4-FFF2-40B4-BE49-F238E27FC236}">
                <a16:creationId xmlns:a16="http://schemas.microsoft.com/office/drawing/2014/main" id="{895B4665-1BEF-564E-9B75-A986CDCEF1F1}"/>
              </a:ext>
            </a:extLst>
          </p:cNvPr>
          <p:cNvSpPr>
            <a:spLocks noChangeArrowheads="1"/>
          </p:cNvSpPr>
          <p:nvPr/>
        </p:nvSpPr>
        <p:spPr bwMode="auto">
          <a:xfrm>
            <a:off x="7521575" y="6519863"/>
            <a:ext cx="804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
        <p:nvSpPr>
          <p:cNvPr id="715845" name="Rectangle 69">
            <a:extLst>
              <a:ext uri="{FF2B5EF4-FFF2-40B4-BE49-F238E27FC236}">
                <a16:creationId xmlns:a16="http://schemas.microsoft.com/office/drawing/2014/main" id="{D6135EEB-F939-7E46-8993-454491131F35}"/>
              </a:ext>
            </a:extLst>
          </p:cNvPr>
          <p:cNvSpPr>
            <a:spLocks noChangeArrowheads="1"/>
          </p:cNvSpPr>
          <p:nvPr/>
        </p:nvSpPr>
        <p:spPr bwMode="auto">
          <a:xfrm>
            <a:off x="8104188" y="65119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89</a:t>
            </a:r>
          </a:p>
        </p:txBody>
      </p:sp>
      <p:grpSp>
        <p:nvGrpSpPr>
          <p:cNvPr id="715846" name="Group 70">
            <a:extLst>
              <a:ext uri="{FF2B5EF4-FFF2-40B4-BE49-F238E27FC236}">
                <a16:creationId xmlns:a16="http://schemas.microsoft.com/office/drawing/2014/main" id="{0F7A6462-AFD5-5C4F-8C2D-70EB548011A9}"/>
              </a:ext>
            </a:extLst>
          </p:cNvPr>
          <p:cNvGrpSpPr>
            <a:grpSpLocks/>
          </p:cNvGrpSpPr>
          <p:nvPr/>
        </p:nvGrpSpPr>
        <p:grpSpPr bwMode="auto">
          <a:xfrm>
            <a:off x="1949450" y="2236788"/>
            <a:ext cx="5273675" cy="3898900"/>
            <a:chOff x="1228" y="1409"/>
            <a:chExt cx="3322" cy="2456"/>
          </a:xfrm>
        </p:grpSpPr>
        <p:grpSp>
          <p:nvGrpSpPr>
            <p:cNvPr id="715847" name="Group 71">
              <a:extLst>
                <a:ext uri="{FF2B5EF4-FFF2-40B4-BE49-F238E27FC236}">
                  <a16:creationId xmlns:a16="http://schemas.microsoft.com/office/drawing/2014/main" id="{A022BFD1-BEBC-C642-8D4D-CA9F2210EC58}"/>
                </a:ext>
              </a:extLst>
            </p:cNvPr>
            <p:cNvGrpSpPr>
              <a:grpSpLocks/>
            </p:cNvGrpSpPr>
            <p:nvPr/>
          </p:nvGrpSpPr>
          <p:grpSpPr bwMode="auto">
            <a:xfrm>
              <a:off x="1228" y="1409"/>
              <a:ext cx="3303" cy="119"/>
              <a:chOff x="1206" y="1392"/>
              <a:chExt cx="3303" cy="119"/>
            </a:xfrm>
          </p:grpSpPr>
          <p:sp>
            <p:nvSpPr>
              <p:cNvPr id="715848" name="AutoShape 72" descr="Cork">
                <a:extLst>
                  <a:ext uri="{FF2B5EF4-FFF2-40B4-BE49-F238E27FC236}">
                    <a16:creationId xmlns:a16="http://schemas.microsoft.com/office/drawing/2014/main" id="{8A7977FD-8662-CC4F-A664-67092FC9A343}"/>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715849" name="AutoShape 73" descr="Cork">
                <a:extLst>
                  <a:ext uri="{FF2B5EF4-FFF2-40B4-BE49-F238E27FC236}">
                    <a16:creationId xmlns:a16="http://schemas.microsoft.com/office/drawing/2014/main" id="{12AB322C-822D-4749-A785-8B4FFA5D46A8}"/>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715850" name="AutoShape 74" descr="Cork">
                <a:extLst>
                  <a:ext uri="{FF2B5EF4-FFF2-40B4-BE49-F238E27FC236}">
                    <a16:creationId xmlns:a16="http://schemas.microsoft.com/office/drawing/2014/main" id="{CFB30EFD-97AE-2448-8C15-23A09744C991}"/>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715851" name="AutoShape 75" descr="Cork">
                <a:extLst>
                  <a:ext uri="{FF2B5EF4-FFF2-40B4-BE49-F238E27FC236}">
                    <a16:creationId xmlns:a16="http://schemas.microsoft.com/office/drawing/2014/main" id="{D6D63430-8EB9-0849-B063-08E23BA72247}"/>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715852" name="AutoShape 76" descr="Cork">
                <a:extLst>
                  <a:ext uri="{FF2B5EF4-FFF2-40B4-BE49-F238E27FC236}">
                    <a16:creationId xmlns:a16="http://schemas.microsoft.com/office/drawing/2014/main" id="{25A0B005-01CF-F74E-A86A-EB21A9F20FAD}"/>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715853" name="AutoShape 77" descr="Cork">
                <a:extLst>
                  <a:ext uri="{FF2B5EF4-FFF2-40B4-BE49-F238E27FC236}">
                    <a16:creationId xmlns:a16="http://schemas.microsoft.com/office/drawing/2014/main" id="{2505F827-946A-6547-8A17-3D490AB853FD}"/>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715854" name="AutoShape 78" descr="Cork">
                <a:extLst>
                  <a:ext uri="{FF2B5EF4-FFF2-40B4-BE49-F238E27FC236}">
                    <a16:creationId xmlns:a16="http://schemas.microsoft.com/office/drawing/2014/main" id="{6D31D230-A1D5-0E48-BBB8-8531F2AF52A6}"/>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715855" name="AutoShape 79" descr="Cork">
                <a:extLst>
                  <a:ext uri="{FF2B5EF4-FFF2-40B4-BE49-F238E27FC236}">
                    <a16:creationId xmlns:a16="http://schemas.microsoft.com/office/drawing/2014/main" id="{6A45B583-03E4-FE4E-8E52-F1E59A0DB45D}"/>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715856" name="AutoShape 80" descr="Cork">
                <a:extLst>
                  <a:ext uri="{FF2B5EF4-FFF2-40B4-BE49-F238E27FC236}">
                    <a16:creationId xmlns:a16="http://schemas.microsoft.com/office/drawing/2014/main" id="{FEBC3B90-A590-F94E-9891-0C99E7F2948C}"/>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715857" name="AutoShape 81" descr="Cork">
                <a:extLst>
                  <a:ext uri="{FF2B5EF4-FFF2-40B4-BE49-F238E27FC236}">
                    <a16:creationId xmlns:a16="http://schemas.microsoft.com/office/drawing/2014/main" id="{827A011B-A15D-0A49-9E5B-36EC89599C0C}"/>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715858" name="AutoShape 82" descr="Cork">
                <a:extLst>
                  <a:ext uri="{FF2B5EF4-FFF2-40B4-BE49-F238E27FC236}">
                    <a16:creationId xmlns:a16="http://schemas.microsoft.com/office/drawing/2014/main" id="{7156DE1A-7BB1-144C-A85B-8998B0432DEF}"/>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715859" name="AutoShape 83" descr="Cork">
                <a:extLst>
                  <a:ext uri="{FF2B5EF4-FFF2-40B4-BE49-F238E27FC236}">
                    <a16:creationId xmlns:a16="http://schemas.microsoft.com/office/drawing/2014/main" id="{8961C235-594C-DE42-B63F-B48E241FCDDF}"/>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715860" name="AutoShape 84" descr="Cork">
                <a:extLst>
                  <a:ext uri="{FF2B5EF4-FFF2-40B4-BE49-F238E27FC236}">
                    <a16:creationId xmlns:a16="http://schemas.microsoft.com/office/drawing/2014/main" id="{79121850-12AD-CF43-976F-272721DB53BC}"/>
                  </a:ext>
                </a:extLst>
              </p:cNvPr>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715861" name="AutoShape 85" descr="Cork">
                <a:extLst>
                  <a:ext uri="{FF2B5EF4-FFF2-40B4-BE49-F238E27FC236}">
                    <a16:creationId xmlns:a16="http://schemas.microsoft.com/office/drawing/2014/main" id="{A377F0D6-5DCC-9340-85FA-D0021E4A26A8}"/>
                  </a:ext>
                </a:extLst>
              </p:cNvPr>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715862" name="AutoShape 86" descr="Cork">
                <a:extLst>
                  <a:ext uri="{FF2B5EF4-FFF2-40B4-BE49-F238E27FC236}">
                    <a16:creationId xmlns:a16="http://schemas.microsoft.com/office/drawing/2014/main" id="{B67BE1E6-1E5C-1E40-B299-A1261B55B7E8}"/>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715863" name="Group 87">
              <a:extLst>
                <a:ext uri="{FF2B5EF4-FFF2-40B4-BE49-F238E27FC236}">
                  <a16:creationId xmlns:a16="http://schemas.microsoft.com/office/drawing/2014/main" id="{913BBC19-61AF-474F-BAA7-0C73777C0899}"/>
                </a:ext>
              </a:extLst>
            </p:cNvPr>
            <p:cNvGrpSpPr>
              <a:grpSpLocks/>
            </p:cNvGrpSpPr>
            <p:nvPr/>
          </p:nvGrpSpPr>
          <p:grpSpPr bwMode="auto">
            <a:xfrm>
              <a:off x="1243" y="3761"/>
              <a:ext cx="3307" cy="104"/>
              <a:chOff x="1231" y="3769"/>
              <a:chExt cx="3307" cy="104"/>
            </a:xfrm>
          </p:grpSpPr>
          <p:sp>
            <p:nvSpPr>
              <p:cNvPr id="715864" name="AutoShape 88" descr="Cork">
                <a:extLst>
                  <a:ext uri="{FF2B5EF4-FFF2-40B4-BE49-F238E27FC236}">
                    <a16:creationId xmlns:a16="http://schemas.microsoft.com/office/drawing/2014/main" id="{08544B27-22E4-3647-9533-CF0FCAE54DA1}"/>
                  </a:ext>
                </a:extLst>
              </p:cNvPr>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65" name="AutoShape 89" descr="Cork">
                <a:extLst>
                  <a:ext uri="{FF2B5EF4-FFF2-40B4-BE49-F238E27FC236}">
                    <a16:creationId xmlns:a16="http://schemas.microsoft.com/office/drawing/2014/main" id="{2E846E1E-4683-934F-AE0F-F7E1CA343853}"/>
                  </a:ext>
                </a:extLst>
              </p:cNvPr>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66" name="AutoShape 90" descr="Cork">
                <a:extLst>
                  <a:ext uri="{FF2B5EF4-FFF2-40B4-BE49-F238E27FC236}">
                    <a16:creationId xmlns:a16="http://schemas.microsoft.com/office/drawing/2014/main" id="{F955201F-E821-5642-8360-D5123DCD5559}"/>
                  </a:ext>
                </a:extLst>
              </p:cNvPr>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67" name="AutoShape 91" descr="Cork">
                <a:extLst>
                  <a:ext uri="{FF2B5EF4-FFF2-40B4-BE49-F238E27FC236}">
                    <a16:creationId xmlns:a16="http://schemas.microsoft.com/office/drawing/2014/main" id="{AEA50ACA-AC60-254A-8B6E-3D38117FEED8}"/>
                  </a:ext>
                </a:extLst>
              </p:cNvPr>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68" name="AutoShape 92" descr="Cork">
                <a:extLst>
                  <a:ext uri="{FF2B5EF4-FFF2-40B4-BE49-F238E27FC236}">
                    <a16:creationId xmlns:a16="http://schemas.microsoft.com/office/drawing/2014/main" id="{841B8DEA-9182-6C46-81E3-914D4CBFFAEC}"/>
                  </a:ext>
                </a:extLst>
              </p:cNvPr>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69" name="AutoShape 93" descr="Cork">
                <a:extLst>
                  <a:ext uri="{FF2B5EF4-FFF2-40B4-BE49-F238E27FC236}">
                    <a16:creationId xmlns:a16="http://schemas.microsoft.com/office/drawing/2014/main" id="{A0B0F24B-8A3D-C843-A674-56C92520A85B}"/>
                  </a:ext>
                </a:extLst>
              </p:cNvPr>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70" name="AutoShape 94" descr="Cork">
                <a:extLst>
                  <a:ext uri="{FF2B5EF4-FFF2-40B4-BE49-F238E27FC236}">
                    <a16:creationId xmlns:a16="http://schemas.microsoft.com/office/drawing/2014/main" id="{52EC23F6-4365-664C-8DE7-44A04A84BBBA}"/>
                  </a:ext>
                </a:extLst>
              </p:cNvPr>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71" name="AutoShape 95" descr="Cork">
                <a:extLst>
                  <a:ext uri="{FF2B5EF4-FFF2-40B4-BE49-F238E27FC236}">
                    <a16:creationId xmlns:a16="http://schemas.microsoft.com/office/drawing/2014/main" id="{D4AA0AAF-09D1-F845-A642-0F3A650F6330}"/>
                  </a:ext>
                </a:extLst>
              </p:cNvPr>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72" name="AutoShape 96" descr="Cork">
                <a:extLst>
                  <a:ext uri="{FF2B5EF4-FFF2-40B4-BE49-F238E27FC236}">
                    <a16:creationId xmlns:a16="http://schemas.microsoft.com/office/drawing/2014/main" id="{7F4037E4-C60F-1447-B79C-EAA6CCBAABD4}"/>
                  </a:ext>
                </a:extLst>
              </p:cNvPr>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73" name="AutoShape 97" descr="Cork">
                <a:extLst>
                  <a:ext uri="{FF2B5EF4-FFF2-40B4-BE49-F238E27FC236}">
                    <a16:creationId xmlns:a16="http://schemas.microsoft.com/office/drawing/2014/main" id="{5D41005D-1548-FF4B-8CFA-254FF9D36832}"/>
                  </a:ext>
                </a:extLst>
              </p:cNvPr>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74" name="AutoShape 98" descr="Cork">
                <a:extLst>
                  <a:ext uri="{FF2B5EF4-FFF2-40B4-BE49-F238E27FC236}">
                    <a16:creationId xmlns:a16="http://schemas.microsoft.com/office/drawing/2014/main" id="{7E91B1CC-5707-A949-9C32-AAE6A0337C4F}"/>
                  </a:ext>
                </a:extLst>
              </p:cNvPr>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75" name="AutoShape 99" descr="Cork">
                <a:extLst>
                  <a:ext uri="{FF2B5EF4-FFF2-40B4-BE49-F238E27FC236}">
                    <a16:creationId xmlns:a16="http://schemas.microsoft.com/office/drawing/2014/main" id="{138A9E50-E2AB-9142-A45E-D755B4C0AFF9}"/>
                  </a:ext>
                </a:extLst>
              </p:cNvPr>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76" name="AutoShape 100" descr="Cork">
                <a:extLst>
                  <a:ext uri="{FF2B5EF4-FFF2-40B4-BE49-F238E27FC236}">
                    <a16:creationId xmlns:a16="http://schemas.microsoft.com/office/drawing/2014/main" id="{26C85AE8-ED88-524A-8BF2-8D26D21C89DF}"/>
                  </a:ext>
                </a:extLst>
              </p:cNvPr>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77" name="AutoShape 101" descr="Cork">
                <a:extLst>
                  <a:ext uri="{FF2B5EF4-FFF2-40B4-BE49-F238E27FC236}">
                    <a16:creationId xmlns:a16="http://schemas.microsoft.com/office/drawing/2014/main" id="{C3C360E0-F69F-B648-9975-AB1E867B5BB1}"/>
                  </a:ext>
                </a:extLst>
              </p:cNvPr>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715878" name="AutoShape 102" descr="Cork">
                <a:extLst>
                  <a:ext uri="{FF2B5EF4-FFF2-40B4-BE49-F238E27FC236}">
                    <a16:creationId xmlns:a16="http://schemas.microsoft.com/office/drawing/2014/main" id="{14A8E411-E5C0-474C-900B-7DA1EA7D8AE7}"/>
                  </a:ext>
                </a:extLst>
              </p:cNvPr>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grpSp>
        <p:nvGrpSpPr>
          <p:cNvPr id="715879" name="Group 103">
            <a:extLst>
              <a:ext uri="{FF2B5EF4-FFF2-40B4-BE49-F238E27FC236}">
                <a16:creationId xmlns:a16="http://schemas.microsoft.com/office/drawing/2014/main" id="{7B39A80A-3CB9-0A4E-82DD-A2AE78D75813}"/>
              </a:ext>
            </a:extLst>
          </p:cNvPr>
          <p:cNvGrpSpPr>
            <a:grpSpLocks/>
          </p:cNvGrpSpPr>
          <p:nvPr/>
        </p:nvGrpSpPr>
        <p:grpSpPr bwMode="auto">
          <a:xfrm>
            <a:off x="1885950" y="92075"/>
            <a:ext cx="3810000" cy="2328863"/>
            <a:chOff x="1188" y="58"/>
            <a:chExt cx="2400" cy="1467"/>
          </a:xfrm>
        </p:grpSpPr>
        <p:sp>
          <p:nvSpPr>
            <p:cNvPr id="715880" name="Text Box 104">
              <a:extLst>
                <a:ext uri="{FF2B5EF4-FFF2-40B4-BE49-F238E27FC236}">
                  <a16:creationId xmlns:a16="http://schemas.microsoft.com/office/drawing/2014/main" id="{56450C2E-7A98-C843-97BF-59324694BB62}"/>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tx1"/>
                  </a:solidFill>
                  <a:latin typeface=""/>
                </a:rPr>
                <a:t>Y</a:t>
              </a:r>
            </a:p>
          </p:txBody>
        </p:sp>
        <p:grpSp>
          <p:nvGrpSpPr>
            <p:cNvPr id="715881" name="Group 105">
              <a:extLst>
                <a:ext uri="{FF2B5EF4-FFF2-40B4-BE49-F238E27FC236}">
                  <a16:creationId xmlns:a16="http://schemas.microsoft.com/office/drawing/2014/main" id="{7B992AAE-E1A8-0F46-935A-6CDADFC0510D}"/>
                </a:ext>
              </a:extLst>
            </p:cNvPr>
            <p:cNvGrpSpPr>
              <a:grpSpLocks/>
            </p:cNvGrpSpPr>
            <p:nvPr/>
          </p:nvGrpSpPr>
          <p:grpSpPr bwMode="auto">
            <a:xfrm>
              <a:off x="1686" y="824"/>
              <a:ext cx="1131" cy="355"/>
              <a:chOff x="1686" y="824"/>
              <a:chExt cx="1131" cy="355"/>
            </a:xfrm>
          </p:grpSpPr>
          <p:sp>
            <p:nvSpPr>
              <p:cNvPr id="715882" name="Rectangle 106">
                <a:extLst>
                  <a:ext uri="{FF2B5EF4-FFF2-40B4-BE49-F238E27FC236}">
                    <a16:creationId xmlns:a16="http://schemas.microsoft.com/office/drawing/2014/main" id="{859E6892-267F-784A-84AD-554143B46BFA}"/>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715883" name="Rectangle 107">
                <a:extLst>
                  <a:ext uri="{FF2B5EF4-FFF2-40B4-BE49-F238E27FC236}">
                    <a16:creationId xmlns:a16="http://schemas.microsoft.com/office/drawing/2014/main" id="{0DC2EC74-9EAB-7644-BAF0-20A1E8849184}"/>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715884" name="Group 108">
              <a:extLst>
                <a:ext uri="{FF2B5EF4-FFF2-40B4-BE49-F238E27FC236}">
                  <a16:creationId xmlns:a16="http://schemas.microsoft.com/office/drawing/2014/main" id="{8C267326-AB51-6D41-99D9-43D8C3A00B73}"/>
                </a:ext>
              </a:extLst>
            </p:cNvPr>
            <p:cNvGrpSpPr>
              <a:grpSpLocks/>
            </p:cNvGrpSpPr>
            <p:nvPr/>
          </p:nvGrpSpPr>
          <p:grpSpPr bwMode="auto">
            <a:xfrm>
              <a:off x="1188" y="1175"/>
              <a:ext cx="1964" cy="249"/>
              <a:chOff x="1188" y="1175"/>
              <a:chExt cx="1964" cy="249"/>
            </a:xfrm>
          </p:grpSpPr>
          <p:grpSp>
            <p:nvGrpSpPr>
              <p:cNvPr id="715885" name="Group 109">
                <a:extLst>
                  <a:ext uri="{FF2B5EF4-FFF2-40B4-BE49-F238E27FC236}">
                    <a16:creationId xmlns:a16="http://schemas.microsoft.com/office/drawing/2014/main" id="{BE471AB4-B935-7141-9613-21AF7703B07D}"/>
                  </a:ext>
                </a:extLst>
              </p:cNvPr>
              <p:cNvGrpSpPr>
                <a:grpSpLocks/>
              </p:cNvGrpSpPr>
              <p:nvPr/>
            </p:nvGrpSpPr>
            <p:grpSpPr bwMode="auto">
              <a:xfrm>
                <a:off x="1188" y="1175"/>
                <a:ext cx="1721" cy="248"/>
                <a:chOff x="1188" y="1175"/>
                <a:chExt cx="1721" cy="248"/>
              </a:xfrm>
            </p:grpSpPr>
            <p:sp>
              <p:nvSpPr>
                <p:cNvPr id="715886" name="Rectangle 110">
                  <a:extLst>
                    <a:ext uri="{FF2B5EF4-FFF2-40B4-BE49-F238E27FC236}">
                      <a16:creationId xmlns:a16="http://schemas.microsoft.com/office/drawing/2014/main" id="{AA9B6F46-6E76-444A-AD72-17F5CE97AA7F}"/>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715887" name="Rectangle 111">
                  <a:extLst>
                    <a:ext uri="{FF2B5EF4-FFF2-40B4-BE49-F238E27FC236}">
                      <a16:creationId xmlns:a16="http://schemas.microsoft.com/office/drawing/2014/main" id="{053D8836-D33A-4C4D-918D-518292807E57}"/>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715888" name="Rectangle 112">
                  <a:extLst>
                    <a:ext uri="{FF2B5EF4-FFF2-40B4-BE49-F238E27FC236}">
                      <a16:creationId xmlns:a16="http://schemas.microsoft.com/office/drawing/2014/main" id="{C4BE3106-7BAC-794E-B30B-88D1E9264507}"/>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715889" name="Rectangle 113">
                  <a:extLst>
                    <a:ext uri="{FF2B5EF4-FFF2-40B4-BE49-F238E27FC236}">
                      <a16:creationId xmlns:a16="http://schemas.microsoft.com/office/drawing/2014/main" id="{A5801305-96E0-FA41-BA45-241D6CF5544B}"/>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715890" name="Rectangle 114">
                  <a:extLst>
                    <a:ext uri="{FF2B5EF4-FFF2-40B4-BE49-F238E27FC236}">
                      <a16:creationId xmlns:a16="http://schemas.microsoft.com/office/drawing/2014/main" id="{9109215A-AA7A-0548-A475-61C56A19F8A9}"/>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715891" name="Rectangle 115">
                  <a:extLst>
                    <a:ext uri="{FF2B5EF4-FFF2-40B4-BE49-F238E27FC236}">
                      <a16:creationId xmlns:a16="http://schemas.microsoft.com/office/drawing/2014/main" id="{CEACAF18-AC00-8147-A6F1-5CA421F9FFF3}"/>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715892" name="Rectangle 116">
                  <a:extLst>
                    <a:ext uri="{FF2B5EF4-FFF2-40B4-BE49-F238E27FC236}">
                      <a16:creationId xmlns:a16="http://schemas.microsoft.com/office/drawing/2014/main" id="{A6A03DAE-2FE4-434D-8735-49209DE8891E}"/>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715893" name="Rectangle 117">
                  <a:extLst>
                    <a:ext uri="{FF2B5EF4-FFF2-40B4-BE49-F238E27FC236}">
                      <a16:creationId xmlns:a16="http://schemas.microsoft.com/office/drawing/2014/main" id="{CCDB3165-0ABC-4644-9763-E039E67B1A71}"/>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715894" name="Rectangle 118">
                <a:extLst>
                  <a:ext uri="{FF2B5EF4-FFF2-40B4-BE49-F238E27FC236}">
                    <a16:creationId xmlns:a16="http://schemas.microsoft.com/office/drawing/2014/main" id="{218AA0A3-9DA5-8340-BBDE-F2AFEED68966}"/>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715895" name="Group 119">
              <a:extLst>
                <a:ext uri="{FF2B5EF4-FFF2-40B4-BE49-F238E27FC236}">
                  <a16:creationId xmlns:a16="http://schemas.microsoft.com/office/drawing/2014/main" id="{80111CF0-BADA-3A48-AF98-6FFBDDAC1231}"/>
                </a:ext>
              </a:extLst>
            </p:cNvPr>
            <p:cNvGrpSpPr>
              <a:grpSpLocks/>
            </p:cNvGrpSpPr>
            <p:nvPr/>
          </p:nvGrpSpPr>
          <p:grpSpPr bwMode="auto">
            <a:xfrm>
              <a:off x="2033" y="58"/>
              <a:ext cx="455" cy="718"/>
              <a:chOff x="2137" y="346"/>
              <a:chExt cx="455" cy="718"/>
            </a:xfrm>
          </p:grpSpPr>
          <p:grpSp>
            <p:nvGrpSpPr>
              <p:cNvPr id="715896" name="Group 120">
                <a:extLst>
                  <a:ext uri="{FF2B5EF4-FFF2-40B4-BE49-F238E27FC236}">
                    <a16:creationId xmlns:a16="http://schemas.microsoft.com/office/drawing/2014/main" id="{72A78484-3087-9846-805B-126E3524345C}"/>
                  </a:ext>
                </a:extLst>
              </p:cNvPr>
              <p:cNvGrpSpPr>
                <a:grpSpLocks/>
              </p:cNvGrpSpPr>
              <p:nvPr/>
            </p:nvGrpSpPr>
            <p:grpSpPr bwMode="auto">
              <a:xfrm>
                <a:off x="2137" y="346"/>
                <a:ext cx="455" cy="718"/>
                <a:chOff x="1814" y="109"/>
                <a:chExt cx="455" cy="718"/>
              </a:xfrm>
            </p:grpSpPr>
            <p:sp>
              <p:nvSpPr>
                <p:cNvPr id="715897" name="Text Box 121">
                  <a:extLst>
                    <a:ext uri="{FF2B5EF4-FFF2-40B4-BE49-F238E27FC236}">
                      <a16:creationId xmlns:a16="http://schemas.microsoft.com/office/drawing/2014/main" id="{B352D7BA-333D-F147-8E1B-2EA1AA22FF6F}"/>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715898" name="Line 122">
                  <a:extLst>
                    <a:ext uri="{FF2B5EF4-FFF2-40B4-BE49-F238E27FC236}">
                      <a16:creationId xmlns:a16="http://schemas.microsoft.com/office/drawing/2014/main" id="{B774F41C-D167-D14A-9AB4-D3BC4B367A98}"/>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715899" name="Line 123">
                <a:extLst>
                  <a:ext uri="{FF2B5EF4-FFF2-40B4-BE49-F238E27FC236}">
                    <a16:creationId xmlns:a16="http://schemas.microsoft.com/office/drawing/2014/main" id="{DF4BCE33-5CF5-1848-B8F0-004304B28BAC}"/>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715900" name="Group 124">
              <a:extLst>
                <a:ext uri="{FF2B5EF4-FFF2-40B4-BE49-F238E27FC236}">
                  <a16:creationId xmlns:a16="http://schemas.microsoft.com/office/drawing/2014/main" id="{86961540-314C-BC41-8DEA-6E1BA138C964}"/>
                </a:ext>
              </a:extLst>
            </p:cNvPr>
            <p:cNvGrpSpPr>
              <a:grpSpLocks/>
            </p:cNvGrpSpPr>
            <p:nvPr/>
          </p:nvGrpSpPr>
          <p:grpSpPr bwMode="auto">
            <a:xfrm>
              <a:off x="1639" y="578"/>
              <a:ext cx="1275" cy="365"/>
              <a:chOff x="1639" y="554"/>
              <a:chExt cx="1275" cy="365"/>
            </a:xfrm>
          </p:grpSpPr>
          <p:sp>
            <p:nvSpPr>
              <p:cNvPr id="715901" name="Text Box 125">
                <a:extLst>
                  <a:ext uri="{FF2B5EF4-FFF2-40B4-BE49-F238E27FC236}">
                    <a16:creationId xmlns:a16="http://schemas.microsoft.com/office/drawing/2014/main" id="{5FC665F6-9EC7-0F4E-ABF2-3BB6CFF7B3DF}"/>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latin typeface="Arial" panose="020B0604020202020204" pitchFamily="34" charset="0"/>
                  </a:rPr>
                  <a:t>C 7 S Y</a:t>
                </a:r>
              </a:p>
            </p:txBody>
          </p:sp>
          <p:sp>
            <p:nvSpPr>
              <p:cNvPr id="715902" name="Line 126">
                <a:extLst>
                  <a:ext uri="{FF2B5EF4-FFF2-40B4-BE49-F238E27FC236}">
                    <a16:creationId xmlns:a16="http://schemas.microsoft.com/office/drawing/2014/main" id="{1E8395B4-F63C-6B43-B1EC-BC1C6C6D96F6}"/>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715903" name="Rectangle 127">
            <a:extLst>
              <a:ext uri="{FF2B5EF4-FFF2-40B4-BE49-F238E27FC236}">
                <a16:creationId xmlns:a16="http://schemas.microsoft.com/office/drawing/2014/main" id="{1180FB6F-72F1-DB4D-AD55-F5D61FF89BDF}"/>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715904" name="Rectangle 128">
            <a:extLst>
              <a:ext uri="{FF2B5EF4-FFF2-40B4-BE49-F238E27FC236}">
                <a16:creationId xmlns:a16="http://schemas.microsoft.com/office/drawing/2014/main" id="{0548EF65-00AC-B444-8919-4D9A54C2E8CE}"/>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715905" name="Group 129">
            <a:extLst>
              <a:ext uri="{FF2B5EF4-FFF2-40B4-BE49-F238E27FC236}">
                <a16:creationId xmlns:a16="http://schemas.microsoft.com/office/drawing/2014/main" id="{5E746639-9594-5942-ABB9-AA51D6D3FE64}"/>
              </a:ext>
            </a:extLst>
          </p:cNvPr>
          <p:cNvGrpSpPr>
            <a:grpSpLocks/>
          </p:cNvGrpSpPr>
          <p:nvPr/>
        </p:nvGrpSpPr>
        <p:grpSpPr bwMode="auto">
          <a:xfrm>
            <a:off x="1703388" y="5929313"/>
            <a:ext cx="6297612" cy="803275"/>
            <a:chOff x="1040" y="886"/>
            <a:chExt cx="3184" cy="506"/>
          </a:xfrm>
        </p:grpSpPr>
        <p:grpSp>
          <p:nvGrpSpPr>
            <p:cNvPr id="715906" name="Group 130">
              <a:extLst>
                <a:ext uri="{FF2B5EF4-FFF2-40B4-BE49-F238E27FC236}">
                  <a16:creationId xmlns:a16="http://schemas.microsoft.com/office/drawing/2014/main" id="{2DD0AAB2-1B45-984E-8C05-DC6D39F0A673}"/>
                </a:ext>
              </a:extLst>
            </p:cNvPr>
            <p:cNvGrpSpPr>
              <a:grpSpLocks/>
            </p:cNvGrpSpPr>
            <p:nvPr/>
          </p:nvGrpSpPr>
          <p:grpSpPr bwMode="auto">
            <a:xfrm>
              <a:off x="1040" y="1200"/>
              <a:ext cx="3184" cy="192"/>
              <a:chOff x="1040" y="1200"/>
              <a:chExt cx="3184" cy="192"/>
            </a:xfrm>
          </p:grpSpPr>
          <p:sp>
            <p:nvSpPr>
              <p:cNvPr id="715907" name="Line 131">
                <a:extLst>
                  <a:ext uri="{FF2B5EF4-FFF2-40B4-BE49-F238E27FC236}">
                    <a16:creationId xmlns:a16="http://schemas.microsoft.com/office/drawing/2014/main" id="{4ECDC027-A018-7248-9604-C16EBEA7B670}"/>
                  </a:ext>
                </a:extLst>
              </p:cNvPr>
              <p:cNvSpPr>
                <a:spLocks noChangeShapeType="1"/>
              </p:cNvSpPr>
              <p:nvPr/>
            </p:nvSpPr>
            <p:spPr bwMode="auto">
              <a:xfrm>
                <a:off x="1040" y="1200"/>
                <a:ext cx="2992" cy="0"/>
              </a:xfrm>
              <a:prstGeom prst="line">
                <a:avLst/>
              </a:prstGeom>
              <a:noFill/>
              <a:ln w="381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15908" name="Line 132">
                <a:extLst>
                  <a:ext uri="{FF2B5EF4-FFF2-40B4-BE49-F238E27FC236}">
                    <a16:creationId xmlns:a16="http://schemas.microsoft.com/office/drawing/2014/main" id="{160D4447-95CB-4040-A88D-CF685739EB2D}"/>
                  </a:ext>
                </a:extLst>
              </p:cNvPr>
              <p:cNvSpPr>
                <a:spLocks noChangeShapeType="1"/>
              </p:cNvSpPr>
              <p:nvPr/>
            </p:nvSpPr>
            <p:spPr bwMode="auto">
              <a:xfrm>
                <a:off x="1136" y="1296"/>
                <a:ext cx="2992" cy="0"/>
              </a:xfrm>
              <a:prstGeom prst="line">
                <a:avLst/>
              </a:prstGeom>
              <a:noFill/>
              <a:ln w="381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15909" name="Line 133">
                <a:extLst>
                  <a:ext uri="{FF2B5EF4-FFF2-40B4-BE49-F238E27FC236}">
                    <a16:creationId xmlns:a16="http://schemas.microsoft.com/office/drawing/2014/main" id="{970DD1EF-C143-804A-A2F7-11FA5EF92E93}"/>
                  </a:ext>
                </a:extLst>
              </p:cNvPr>
              <p:cNvSpPr>
                <a:spLocks noChangeShapeType="1"/>
              </p:cNvSpPr>
              <p:nvPr/>
            </p:nvSpPr>
            <p:spPr bwMode="auto">
              <a:xfrm>
                <a:off x="1232" y="1392"/>
                <a:ext cx="2992" cy="0"/>
              </a:xfrm>
              <a:prstGeom prst="line">
                <a:avLst/>
              </a:prstGeom>
              <a:noFill/>
              <a:ln w="381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5910" name="Text Box 134">
              <a:extLst>
                <a:ext uri="{FF2B5EF4-FFF2-40B4-BE49-F238E27FC236}">
                  <a16:creationId xmlns:a16="http://schemas.microsoft.com/office/drawing/2014/main" id="{F7430F97-07F4-914F-BF81-587F1E4F0836}"/>
                </a:ext>
              </a:extLst>
            </p:cNvPr>
            <p:cNvSpPr txBox="1">
              <a:spLocks noChangeArrowheads="1"/>
            </p:cNvSpPr>
            <p:nvPr/>
          </p:nvSpPr>
          <p:spPr bwMode="auto">
            <a:xfrm>
              <a:off x="2496" y="886"/>
              <a:ext cx="1120" cy="36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chemeClr val="tx1"/>
                  </a:solidFill>
                  <a:latin typeface="Arial" panose="020B0604020202020204" pitchFamily="34" charset="0"/>
                </a:rPr>
                <a:t>LINTANG</a:t>
              </a:r>
              <a:endParaRPr lang="en-US" altLang="en-US" sz="3200" b="0">
                <a:solidFill>
                  <a:schemeClr val="tx1"/>
                </a:solidFill>
              </a:endParaRPr>
            </a:p>
          </p:txBody>
        </p:sp>
      </p:grpSp>
      <p:grpSp>
        <p:nvGrpSpPr>
          <p:cNvPr id="715911" name="Group 135">
            <a:extLst>
              <a:ext uri="{FF2B5EF4-FFF2-40B4-BE49-F238E27FC236}">
                <a16:creationId xmlns:a16="http://schemas.microsoft.com/office/drawing/2014/main" id="{E1EA97CD-F91C-0843-B76E-E1957A775EF5}"/>
              </a:ext>
            </a:extLst>
          </p:cNvPr>
          <p:cNvGrpSpPr>
            <a:grpSpLocks/>
          </p:cNvGrpSpPr>
          <p:nvPr/>
        </p:nvGrpSpPr>
        <p:grpSpPr bwMode="auto">
          <a:xfrm>
            <a:off x="666750" y="2201863"/>
            <a:ext cx="638175" cy="4165600"/>
            <a:chOff x="1262" y="768"/>
            <a:chExt cx="402" cy="2192"/>
          </a:xfrm>
        </p:grpSpPr>
        <p:grpSp>
          <p:nvGrpSpPr>
            <p:cNvPr id="715912" name="Group 136">
              <a:extLst>
                <a:ext uri="{FF2B5EF4-FFF2-40B4-BE49-F238E27FC236}">
                  <a16:creationId xmlns:a16="http://schemas.microsoft.com/office/drawing/2014/main" id="{C47C7A0F-9B27-8343-96FD-37ED15AC32B6}"/>
                </a:ext>
              </a:extLst>
            </p:cNvPr>
            <p:cNvGrpSpPr>
              <a:grpSpLocks/>
            </p:cNvGrpSpPr>
            <p:nvPr/>
          </p:nvGrpSpPr>
          <p:grpSpPr bwMode="auto">
            <a:xfrm>
              <a:off x="1472" y="768"/>
              <a:ext cx="192" cy="2192"/>
              <a:chOff x="1472" y="768"/>
              <a:chExt cx="192" cy="2192"/>
            </a:xfrm>
          </p:grpSpPr>
          <p:sp>
            <p:nvSpPr>
              <p:cNvPr id="715913" name="Line 137">
                <a:extLst>
                  <a:ext uri="{FF2B5EF4-FFF2-40B4-BE49-F238E27FC236}">
                    <a16:creationId xmlns:a16="http://schemas.microsoft.com/office/drawing/2014/main" id="{F831A5CE-802A-1947-B19B-CD62280DB030}"/>
                  </a:ext>
                </a:extLst>
              </p:cNvPr>
              <p:cNvSpPr>
                <a:spLocks noChangeShapeType="1"/>
              </p:cNvSpPr>
              <p:nvPr/>
            </p:nvSpPr>
            <p:spPr bwMode="auto">
              <a:xfrm>
                <a:off x="1472" y="768"/>
                <a:ext cx="0" cy="2000"/>
              </a:xfrm>
              <a:prstGeom prst="line">
                <a:avLst/>
              </a:prstGeom>
              <a:noFill/>
              <a:ln w="3810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15914" name="Line 138">
                <a:extLst>
                  <a:ext uri="{FF2B5EF4-FFF2-40B4-BE49-F238E27FC236}">
                    <a16:creationId xmlns:a16="http://schemas.microsoft.com/office/drawing/2014/main" id="{8931F52A-8450-684B-BDAE-ED9D29D4F13F}"/>
                  </a:ext>
                </a:extLst>
              </p:cNvPr>
              <p:cNvSpPr>
                <a:spLocks noChangeShapeType="1"/>
              </p:cNvSpPr>
              <p:nvPr/>
            </p:nvSpPr>
            <p:spPr bwMode="auto">
              <a:xfrm>
                <a:off x="1568" y="864"/>
                <a:ext cx="0" cy="2000"/>
              </a:xfrm>
              <a:prstGeom prst="line">
                <a:avLst/>
              </a:prstGeom>
              <a:noFill/>
              <a:ln w="3810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15915" name="Line 139">
                <a:extLst>
                  <a:ext uri="{FF2B5EF4-FFF2-40B4-BE49-F238E27FC236}">
                    <a16:creationId xmlns:a16="http://schemas.microsoft.com/office/drawing/2014/main" id="{08FA1BBF-89B7-0A4F-A63C-A75009843D69}"/>
                  </a:ext>
                </a:extLst>
              </p:cNvPr>
              <p:cNvSpPr>
                <a:spLocks noChangeShapeType="1"/>
              </p:cNvSpPr>
              <p:nvPr/>
            </p:nvSpPr>
            <p:spPr bwMode="auto">
              <a:xfrm>
                <a:off x="1664" y="960"/>
                <a:ext cx="0" cy="2000"/>
              </a:xfrm>
              <a:prstGeom prst="line">
                <a:avLst/>
              </a:prstGeom>
              <a:noFill/>
              <a:ln w="3810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5916" name="Text Box 140">
              <a:extLst>
                <a:ext uri="{FF2B5EF4-FFF2-40B4-BE49-F238E27FC236}">
                  <a16:creationId xmlns:a16="http://schemas.microsoft.com/office/drawing/2014/main" id="{3876E72A-6EC2-CD41-A959-BFC7DADB44AA}"/>
                </a:ext>
              </a:extLst>
            </p:cNvPr>
            <p:cNvSpPr txBox="1">
              <a:spLocks noChangeArrowheads="1"/>
            </p:cNvSpPr>
            <p:nvPr/>
          </p:nvSpPr>
          <p:spPr bwMode="auto">
            <a:xfrm>
              <a:off x="1262" y="1507"/>
              <a:ext cx="202" cy="133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chemeClr val="tx1"/>
                  </a:solidFill>
                  <a:latin typeface="Arial" panose="020B0604020202020204" pitchFamily="34" charset="0"/>
                </a:rPr>
                <a:t>BUJUR</a:t>
              </a:r>
            </a:p>
          </p:txBody>
        </p:sp>
      </p:grpSp>
      <p:sp>
        <p:nvSpPr>
          <p:cNvPr id="677005" name="Text Box 141">
            <a:extLst>
              <a:ext uri="{FF2B5EF4-FFF2-40B4-BE49-F238E27FC236}">
                <a16:creationId xmlns:a16="http://schemas.microsoft.com/office/drawing/2014/main" id="{EFA71D3B-8115-DD44-99FC-592526006593}"/>
              </a:ext>
            </a:extLst>
          </p:cNvPr>
          <p:cNvSpPr txBox="1">
            <a:spLocks noChangeArrowheads="1"/>
          </p:cNvSpPr>
          <p:nvPr/>
        </p:nvSpPr>
        <p:spPr bwMode="auto">
          <a:xfrm>
            <a:off x="215900" y="5181600"/>
            <a:ext cx="5016500" cy="4841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200">
                <a:solidFill>
                  <a:srgbClr val="FFFF00"/>
                </a:solidFill>
                <a:latin typeface="Comic Sans MS" panose="030F0902030302020204" pitchFamily="66" charset="0"/>
                <a:ea typeface="ＭＳ Ｐゴシック" panose="020B0600070205080204" pitchFamily="34" charset="-128"/>
              </a:rPr>
              <a:t>LIHAT </a:t>
            </a:r>
            <a:r>
              <a:rPr lang="en-US" altLang="ko-KR" sz="2200">
                <a:solidFill>
                  <a:srgbClr val="FFFF00"/>
                </a:solidFill>
                <a:latin typeface="Comic Sans MS" panose="030F0902030302020204" pitchFamily="66" charset="0"/>
                <a:ea typeface="Gulim" panose="020B0600000101010101" pitchFamily="34" charset="-127"/>
              </a:rPr>
              <a:t>PEDOMAN BELAJAR</a:t>
            </a:r>
            <a:r>
              <a:rPr lang="en-US" altLang="ko-KR" sz="2200">
                <a:solidFill>
                  <a:srgbClr val="00DFCA"/>
                </a:solidFill>
                <a:latin typeface="Comic Sans MS" panose="030F0902030302020204" pitchFamily="66" charset="0"/>
                <a:ea typeface="Gulim" panose="020B0600000101010101" pitchFamily="34" charset="-127"/>
              </a:rPr>
              <a:t> </a:t>
            </a:r>
            <a:r>
              <a:rPr lang="en-US" altLang="en-US" sz="2200">
                <a:solidFill>
                  <a:srgbClr val="FFFF00"/>
                </a:solidFill>
                <a:latin typeface="Comic Sans MS" panose="030F0902030302020204" pitchFamily="66" charset="0"/>
                <a:ea typeface="ＭＳ Ｐゴシック" panose="020B0600070205080204" pitchFamily="34" charset="-128"/>
              </a:rPr>
              <a:t>#08</a:t>
            </a:r>
          </a:p>
        </p:txBody>
      </p:sp>
      <p:sp>
        <p:nvSpPr>
          <p:cNvPr id="677006" name="AutoShape 142">
            <a:extLst>
              <a:ext uri="{FF2B5EF4-FFF2-40B4-BE49-F238E27FC236}">
                <a16:creationId xmlns:a16="http://schemas.microsoft.com/office/drawing/2014/main" id="{9B121D61-8C98-EC49-A844-0AF72A62AEDB}"/>
              </a:ext>
            </a:extLst>
          </p:cNvPr>
          <p:cNvSpPr>
            <a:spLocks noChangeArrowheads="1"/>
          </p:cNvSpPr>
          <p:nvPr/>
        </p:nvSpPr>
        <p:spPr bwMode="auto">
          <a:xfrm>
            <a:off x="698500" y="560388"/>
            <a:ext cx="8018463" cy="54340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092 h 21600"/>
              <a:gd name="T14" fmla="*/ 17846 w 21600"/>
              <a:gd name="T15" fmla="*/ 16508 h 21600"/>
            </a:gdLst>
            <a:ahLst/>
            <a:cxnLst>
              <a:cxn ang="T8">
                <a:pos x="T0" y="T1"/>
              </a:cxn>
              <a:cxn ang="T9">
                <a:pos x="T2" y="T3"/>
              </a:cxn>
              <a:cxn ang="T10">
                <a:pos x="T4" y="T5"/>
              </a:cxn>
              <a:cxn ang="T11">
                <a:pos x="T6" y="T7"/>
              </a:cxn>
            </a:cxnLst>
            <a:rect l="T12" t="T13" r="T14" b="T15"/>
            <a:pathLst>
              <a:path w="21600" h="21600">
                <a:moveTo>
                  <a:pt x="14497" y="0"/>
                </a:moveTo>
                <a:lnTo>
                  <a:pt x="14497" y="5092"/>
                </a:lnTo>
                <a:lnTo>
                  <a:pt x="3375" y="5092"/>
                </a:lnTo>
                <a:lnTo>
                  <a:pt x="3375" y="16508"/>
                </a:lnTo>
                <a:lnTo>
                  <a:pt x="14497" y="16508"/>
                </a:lnTo>
                <a:lnTo>
                  <a:pt x="14497" y="21600"/>
                </a:lnTo>
                <a:lnTo>
                  <a:pt x="21600" y="10800"/>
                </a:lnTo>
                <a:close/>
              </a:path>
              <a:path w="21600" h="21600">
                <a:moveTo>
                  <a:pt x="1350" y="5092"/>
                </a:moveTo>
                <a:lnTo>
                  <a:pt x="1350" y="16508"/>
                </a:lnTo>
                <a:lnTo>
                  <a:pt x="2700" y="16508"/>
                </a:lnTo>
                <a:lnTo>
                  <a:pt x="2700" y="5092"/>
                </a:lnTo>
                <a:close/>
              </a:path>
              <a:path w="21600" h="21600">
                <a:moveTo>
                  <a:pt x="0" y="5092"/>
                </a:moveTo>
                <a:lnTo>
                  <a:pt x="0" y="16508"/>
                </a:lnTo>
                <a:lnTo>
                  <a:pt x="675" y="16508"/>
                </a:lnTo>
                <a:lnTo>
                  <a:pt x="675" y="5092"/>
                </a:lnTo>
                <a:close/>
              </a:path>
            </a:pathLst>
          </a:custGeom>
          <a:gradFill rotWithShape="0">
            <a:gsLst>
              <a:gs pos="0">
                <a:srgbClr val="FFFF05"/>
              </a:gs>
              <a:gs pos="50000">
                <a:srgbClr val="000000"/>
              </a:gs>
              <a:gs pos="100000">
                <a:srgbClr val="FFFF05"/>
              </a:gs>
            </a:gsLst>
            <a:lin ang="5400000" scaled="1"/>
          </a:gradFill>
          <a:ln w="9525">
            <a:miter lim="800000"/>
            <a:headEnd/>
            <a:tailEnd/>
          </a:ln>
          <a:scene3d>
            <a:camera prst="legacyObliqueLeft">
              <a:rot lat="19799989" lon="0" rev="0"/>
            </a:camera>
            <a:lightRig rig="legacyFlat3" dir="b"/>
          </a:scene3d>
          <a:sp3d extrusionH="430200" prstMaterial="legacyMatte">
            <a:bevelT w="13500" h="13500" prst="angle"/>
            <a:bevelB w="13500" h="13500" prst="angle"/>
            <a:extrusionClr>
              <a:srgbClr val="FFFF05"/>
            </a:extrusionClr>
            <a:contourClr>
              <a:srgbClr val="FFFF05"/>
            </a:contourClr>
          </a:sp3d>
        </p:spPr>
        <p:txBody>
          <a:bodyPr wrap="none" anchor="ctr">
            <a:flatTx/>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endParaRPr lang="en-US" altLang="en-US" sz="1800">
              <a:solidFill>
                <a:srgbClr val="00DFCA"/>
              </a:solidFill>
              <a:latin typeface="Comic Sans MS" panose="030F0902030302020204" pitchFamily="66" charset="0"/>
              <a:ea typeface="ＭＳ Ｐゴシック" panose="020B0600070205080204" pitchFamily="34" charset="-128"/>
            </a:endParaRPr>
          </a:p>
        </p:txBody>
      </p:sp>
      <p:sp>
        <p:nvSpPr>
          <p:cNvPr id="677007" name="Text Box 143">
            <a:extLst>
              <a:ext uri="{FF2B5EF4-FFF2-40B4-BE49-F238E27FC236}">
                <a16:creationId xmlns:a16="http://schemas.microsoft.com/office/drawing/2014/main" id="{33B85838-4C68-6649-A5B3-BE747CB7A625}"/>
              </a:ext>
            </a:extLst>
          </p:cNvPr>
          <p:cNvSpPr txBox="1">
            <a:spLocks noChangeArrowheads="1"/>
          </p:cNvSpPr>
          <p:nvPr/>
        </p:nvSpPr>
        <p:spPr bwMode="auto">
          <a:xfrm>
            <a:off x="2239963" y="2673350"/>
            <a:ext cx="5334000" cy="946150"/>
          </a:xfrm>
          <a:prstGeom prst="rect">
            <a:avLst/>
          </a:prstGeom>
          <a:noFill/>
          <a:ln w="12700">
            <a:noFill/>
            <a:miter lim="800000"/>
            <a:headEnd/>
            <a:tailEnd/>
          </a:ln>
          <a:effectLst>
            <a:outerShdw blurRad="63500" dist="89803" dir="135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2800">
                <a:solidFill>
                  <a:srgbClr val="FFFF00"/>
                </a:solidFill>
                <a:latin typeface="Comic Sans MS" panose="030F0902030302020204" pitchFamily="66" charset="0"/>
                <a:ea typeface="ＭＳ Ｐゴシック" panose="020B0600070205080204" pitchFamily="34" charset="-128"/>
              </a:rPr>
              <a:t>PERJANJIAN ABRAHAM BERGERAK MAJU!</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677006"/>
                                        </p:tgtEl>
                                        <p:attrNameLst>
                                          <p:attrName>style.visibility</p:attrName>
                                        </p:attrNameLst>
                                      </p:cBhvr>
                                      <p:to>
                                        <p:strVal val="visible"/>
                                      </p:to>
                                    </p:set>
                                    <p:anim calcmode="lin" valueType="num">
                                      <p:cBhvr additive="base">
                                        <p:cTn id="7" dur="5000" fill="hold"/>
                                        <p:tgtEl>
                                          <p:spTgt spid="677006"/>
                                        </p:tgtEl>
                                        <p:attrNameLst>
                                          <p:attrName>ppt_x</p:attrName>
                                        </p:attrNameLst>
                                      </p:cBhvr>
                                      <p:tavLst>
                                        <p:tav tm="0">
                                          <p:val>
                                            <p:strVal val="0-#ppt_w/2"/>
                                          </p:val>
                                        </p:tav>
                                        <p:tav tm="100000">
                                          <p:val>
                                            <p:strVal val="#ppt_x"/>
                                          </p:val>
                                        </p:tav>
                                      </p:tavLst>
                                    </p:anim>
                                    <p:anim calcmode="lin" valueType="num">
                                      <p:cBhvr additive="base">
                                        <p:cTn id="8" dur="5000" fill="hold"/>
                                        <p:tgtEl>
                                          <p:spTgt spid="6770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677007"/>
                                        </p:tgtEl>
                                        <p:attrNameLst>
                                          <p:attrName>style.visibility</p:attrName>
                                        </p:attrNameLst>
                                      </p:cBhvr>
                                      <p:to>
                                        <p:strVal val="visible"/>
                                      </p:to>
                                    </p:set>
                                    <p:animEffect transition="in" filter="fade">
                                      <p:cBhvr>
                                        <p:cTn id="12" dur="1000"/>
                                        <p:tgtEl>
                                          <p:spTgt spid="677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006" grpId="0" animBg="1"/>
      <p:bldP spid="677007"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6754" name="Picture 2">
            <a:extLst>
              <a:ext uri="{FF2B5EF4-FFF2-40B4-BE49-F238E27FC236}">
                <a16:creationId xmlns:a16="http://schemas.microsoft.com/office/drawing/2014/main" id="{E7A2246F-65B3-7C43-A58A-1C2E1EFE1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586755" name="Picture 3">
            <a:extLst>
              <a:ext uri="{FF2B5EF4-FFF2-40B4-BE49-F238E27FC236}">
                <a16:creationId xmlns:a16="http://schemas.microsoft.com/office/drawing/2014/main" id="{CC006FA0-D3BC-DE42-B6F4-924CB43BD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dist="40161" dir="1106097" algn="ctr" rotWithShape="0">
              <a:schemeClr val="bg1"/>
            </a:outerShdw>
          </a:effectLst>
          <a:extLst>
            <a:ext uri="{909E8E84-426E-40DD-AFC4-6F175D3DCCD1}">
              <a14:hiddenFill xmlns:a14="http://schemas.microsoft.com/office/drawing/2010/main">
                <a:solidFill>
                  <a:srgbClr val="FFFFFF"/>
                </a:solidFill>
              </a14:hiddenFill>
            </a:ext>
          </a:extLst>
        </p:spPr>
      </p:pic>
      <p:sp>
        <p:nvSpPr>
          <p:cNvPr id="586756" name="Rectangle 4">
            <a:extLst>
              <a:ext uri="{FF2B5EF4-FFF2-40B4-BE49-F238E27FC236}">
                <a16:creationId xmlns:a16="http://schemas.microsoft.com/office/drawing/2014/main" id="{7668D1EF-7BEC-664D-B2C2-681AE1E1C71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90</a:t>
            </a:r>
          </a:p>
        </p:txBody>
      </p:sp>
      <p:grpSp>
        <p:nvGrpSpPr>
          <p:cNvPr id="586757" name="Group 5">
            <a:extLst>
              <a:ext uri="{FF2B5EF4-FFF2-40B4-BE49-F238E27FC236}">
                <a16:creationId xmlns:a16="http://schemas.microsoft.com/office/drawing/2014/main" id="{96481AD4-99CB-8044-930F-B70C00325B33}"/>
              </a:ext>
            </a:extLst>
          </p:cNvPr>
          <p:cNvGrpSpPr>
            <a:grpSpLocks/>
          </p:cNvGrpSpPr>
          <p:nvPr/>
        </p:nvGrpSpPr>
        <p:grpSpPr bwMode="auto">
          <a:xfrm>
            <a:off x="1866900" y="3208338"/>
            <a:ext cx="379413" cy="379412"/>
            <a:chOff x="3461" y="3471"/>
            <a:chExt cx="239" cy="239"/>
          </a:xfrm>
        </p:grpSpPr>
        <p:pic>
          <p:nvPicPr>
            <p:cNvPr id="586758" name="Picture 6">
              <a:extLst>
                <a:ext uri="{FF2B5EF4-FFF2-40B4-BE49-F238E27FC236}">
                  <a16:creationId xmlns:a16="http://schemas.microsoft.com/office/drawing/2014/main" id="{390B5701-59DB-4E4B-8F08-D20562DCE97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59" name="Picture 7">
              <a:extLst>
                <a:ext uri="{FF2B5EF4-FFF2-40B4-BE49-F238E27FC236}">
                  <a16:creationId xmlns:a16="http://schemas.microsoft.com/office/drawing/2014/main" id="{F0C50A78-BF8C-F64C-838D-410F6358F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60" name="Group 8">
            <a:extLst>
              <a:ext uri="{FF2B5EF4-FFF2-40B4-BE49-F238E27FC236}">
                <a16:creationId xmlns:a16="http://schemas.microsoft.com/office/drawing/2014/main" id="{04498CE2-C254-0E48-A22D-218F1F62BB0F}"/>
              </a:ext>
            </a:extLst>
          </p:cNvPr>
          <p:cNvGrpSpPr>
            <a:grpSpLocks/>
          </p:cNvGrpSpPr>
          <p:nvPr/>
        </p:nvGrpSpPr>
        <p:grpSpPr bwMode="auto">
          <a:xfrm>
            <a:off x="1897063" y="2881313"/>
            <a:ext cx="379412" cy="379412"/>
            <a:chOff x="3461" y="3471"/>
            <a:chExt cx="239" cy="239"/>
          </a:xfrm>
        </p:grpSpPr>
        <p:pic>
          <p:nvPicPr>
            <p:cNvPr id="586761" name="Picture 9">
              <a:extLst>
                <a:ext uri="{FF2B5EF4-FFF2-40B4-BE49-F238E27FC236}">
                  <a16:creationId xmlns:a16="http://schemas.microsoft.com/office/drawing/2014/main" id="{6ADE244D-4590-4A48-8626-81CEBBDB732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62" name="Picture 10">
              <a:extLst>
                <a:ext uri="{FF2B5EF4-FFF2-40B4-BE49-F238E27FC236}">
                  <a16:creationId xmlns:a16="http://schemas.microsoft.com/office/drawing/2014/main" id="{A9C41A47-69DD-BE4D-93C5-507B603E6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63" name="Group 11">
            <a:extLst>
              <a:ext uri="{FF2B5EF4-FFF2-40B4-BE49-F238E27FC236}">
                <a16:creationId xmlns:a16="http://schemas.microsoft.com/office/drawing/2014/main" id="{33E77B22-D859-EA49-A88E-933290B010F7}"/>
              </a:ext>
            </a:extLst>
          </p:cNvPr>
          <p:cNvGrpSpPr>
            <a:grpSpLocks/>
          </p:cNvGrpSpPr>
          <p:nvPr/>
        </p:nvGrpSpPr>
        <p:grpSpPr bwMode="auto">
          <a:xfrm>
            <a:off x="2027238" y="2601913"/>
            <a:ext cx="379412" cy="379412"/>
            <a:chOff x="3461" y="3471"/>
            <a:chExt cx="239" cy="239"/>
          </a:xfrm>
        </p:grpSpPr>
        <p:pic>
          <p:nvPicPr>
            <p:cNvPr id="586764" name="Picture 12">
              <a:extLst>
                <a:ext uri="{FF2B5EF4-FFF2-40B4-BE49-F238E27FC236}">
                  <a16:creationId xmlns:a16="http://schemas.microsoft.com/office/drawing/2014/main" id="{0DD97334-6814-2D41-91E4-C09DA8ACDE9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65" name="Picture 13">
              <a:extLst>
                <a:ext uri="{FF2B5EF4-FFF2-40B4-BE49-F238E27FC236}">
                  <a16:creationId xmlns:a16="http://schemas.microsoft.com/office/drawing/2014/main" id="{0CBEF3A9-3E0B-654D-A063-654A78B9F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66" name="Group 14">
            <a:extLst>
              <a:ext uri="{FF2B5EF4-FFF2-40B4-BE49-F238E27FC236}">
                <a16:creationId xmlns:a16="http://schemas.microsoft.com/office/drawing/2014/main" id="{2D32F54F-A4C3-A94A-B3C6-B4FE4942CE4C}"/>
              </a:ext>
            </a:extLst>
          </p:cNvPr>
          <p:cNvGrpSpPr>
            <a:grpSpLocks/>
          </p:cNvGrpSpPr>
          <p:nvPr/>
        </p:nvGrpSpPr>
        <p:grpSpPr bwMode="auto">
          <a:xfrm>
            <a:off x="2181225" y="2332038"/>
            <a:ext cx="379413" cy="379412"/>
            <a:chOff x="3461" y="3471"/>
            <a:chExt cx="239" cy="239"/>
          </a:xfrm>
        </p:grpSpPr>
        <p:pic>
          <p:nvPicPr>
            <p:cNvPr id="586767" name="Picture 15">
              <a:extLst>
                <a:ext uri="{FF2B5EF4-FFF2-40B4-BE49-F238E27FC236}">
                  <a16:creationId xmlns:a16="http://schemas.microsoft.com/office/drawing/2014/main" id="{B1058CBF-7E1A-624A-B8FB-3A4CC3CAE63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68" name="Picture 16">
              <a:extLst>
                <a:ext uri="{FF2B5EF4-FFF2-40B4-BE49-F238E27FC236}">
                  <a16:creationId xmlns:a16="http://schemas.microsoft.com/office/drawing/2014/main" id="{BBF64E3C-14E9-0F47-A3CC-808BEB267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69" name="Group 17">
            <a:extLst>
              <a:ext uri="{FF2B5EF4-FFF2-40B4-BE49-F238E27FC236}">
                <a16:creationId xmlns:a16="http://schemas.microsoft.com/office/drawing/2014/main" id="{902286F9-D4A5-C94E-A508-EF879106D417}"/>
              </a:ext>
            </a:extLst>
          </p:cNvPr>
          <p:cNvGrpSpPr>
            <a:grpSpLocks/>
          </p:cNvGrpSpPr>
          <p:nvPr/>
        </p:nvGrpSpPr>
        <p:grpSpPr bwMode="auto">
          <a:xfrm>
            <a:off x="2370138" y="2103438"/>
            <a:ext cx="379412" cy="379412"/>
            <a:chOff x="3461" y="3471"/>
            <a:chExt cx="239" cy="239"/>
          </a:xfrm>
        </p:grpSpPr>
        <p:pic>
          <p:nvPicPr>
            <p:cNvPr id="586770" name="Picture 18">
              <a:extLst>
                <a:ext uri="{FF2B5EF4-FFF2-40B4-BE49-F238E27FC236}">
                  <a16:creationId xmlns:a16="http://schemas.microsoft.com/office/drawing/2014/main" id="{198120A0-6397-A04B-AC77-46EA3C3594A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71" name="Picture 19">
              <a:extLst>
                <a:ext uri="{FF2B5EF4-FFF2-40B4-BE49-F238E27FC236}">
                  <a16:creationId xmlns:a16="http://schemas.microsoft.com/office/drawing/2014/main" id="{D1F805FE-1775-AE46-BDEA-F20F04B80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72" name="Group 20">
            <a:extLst>
              <a:ext uri="{FF2B5EF4-FFF2-40B4-BE49-F238E27FC236}">
                <a16:creationId xmlns:a16="http://schemas.microsoft.com/office/drawing/2014/main" id="{6B01C28F-B8E8-4F4A-857F-DC342B077108}"/>
              </a:ext>
            </a:extLst>
          </p:cNvPr>
          <p:cNvGrpSpPr>
            <a:grpSpLocks/>
          </p:cNvGrpSpPr>
          <p:nvPr/>
        </p:nvGrpSpPr>
        <p:grpSpPr bwMode="auto">
          <a:xfrm>
            <a:off x="2568575" y="1870075"/>
            <a:ext cx="379413" cy="379413"/>
            <a:chOff x="3461" y="3471"/>
            <a:chExt cx="239" cy="239"/>
          </a:xfrm>
        </p:grpSpPr>
        <p:pic>
          <p:nvPicPr>
            <p:cNvPr id="586773" name="Picture 21">
              <a:extLst>
                <a:ext uri="{FF2B5EF4-FFF2-40B4-BE49-F238E27FC236}">
                  <a16:creationId xmlns:a16="http://schemas.microsoft.com/office/drawing/2014/main" id="{CD5A83A4-CA24-2547-9F6E-78BCFD4C756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74" name="Picture 22">
              <a:extLst>
                <a:ext uri="{FF2B5EF4-FFF2-40B4-BE49-F238E27FC236}">
                  <a16:creationId xmlns:a16="http://schemas.microsoft.com/office/drawing/2014/main" id="{4D57D52D-F4F0-AE40-ACEF-D7FA33372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75" name="Group 23">
            <a:extLst>
              <a:ext uri="{FF2B5EF4-FFF2-40B4-BE49-F238E27FC236}">
                <a16:creationId xmlns:a16="http://schemas.microsoft.com/office/drawing/2014/main" id="{70A56DA6-09A7-884B-9D62-D4326763E4A2}"/>
              </a:ext>
            </a:extLst>
          </p:cNvPr>
          <p:cNvGrpSpPr>
            <a:grpSpLocks/>
          </p:cNvGrpSpPr>
          <p:nvPr/>
        </p:nvGrpSpPr>
        <p:grpSpPr bwMode="auto">
          <a:xfrm>
            <a:off x="2806700" y="1703388"/>
            <a:ext cx="379413" cy="379412"/>
            <a:chOff x="3461" y="3471"/>
            <a:chExt cx="239" cy="239"/>
          </a:xfrm>
        </p:grpSpPr>
        <p:pic>
          <p:nvPicPr>
            <p:cNvPr id="586776" name="Picture 24">
              <a:extLst>
                <a:ext uri="{FF2B5EF4-FFF2-40B4-BE49-F238E27FC236}">
                  <a16:creationId xmlns:a16="http://schemas.microsoft.com/office/drawing/2014/main" id="{6F168333-43B5-A24B-9307-9FEF159FCBF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77" name="Picture 25">
              <a:extLst>
                <a:ext uri="{FF2B5EF4-FFF2-40B4-BE49-F238E27FC236}">
                  <a16:creationId xmlns:a16="http://schemas.microsoft.com/office/drawing/2014/main" id="{EB8D82E7-74A8-5248-ACD2-9E780A842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78" name="Group 26">
            <a:extLst>
              <a:ext uri="{FF2B5EF4-FFF2-40B4-BE49-F238E27FC236}">
                <a16:creationId xmlns:a16="http://schemas.microsoft.com/office/drawing/2014/main" id="{E06730D5-8A42-4A4B-BF8C-0379A640DBFB}"/>
              </a:ext>
            </a:extLst>
          </p:cNvPr>
          <p:cNvGrpSpPr>
            <a:grpSpLocks/>
          </p:cNvGrpSpPr>
          <p:nvPr/>
        </p:nvGrpSpPr>
        <p:grpSpPr bwMode="auto">
          <a:xfrm>
            <a:off x="3089275" y="1581150"/>
            <a:ext cx="379413" cy="379413"/>
            <a:chOff x="3461" y="3471"/>
            <a:chExt cx="239" cy="239"/>
          </a:xfrm>
        </p:grpSpPr>
        <p:pic>
          <p:nvPicPr>
            <p:cNvPr id="586779" name="Picture 27">
              <a:extLst>
                <a:ext uri="{FF2B5EF4-FFF2-40B4-BE49-F238E27FC236}">
                  <a16:creationId xmlns:a16="http://schemas.microsoft.com/office/drawing/2014/main" id="{209FD85C-F0EB-DE4B-AC5A-02916D46FA0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80" name="Picture 28">
              <a:extLst>
                <a:ext uri="{FF2B5EF4-FFF2-40B4-BE49-F238E27FC236}">
                  <a16:creationId xmlns:a16="http://schemas.microsoft.com/office/drawing/2014/main" id="{77307DAD-F1ED-A74D-AF52-626B564C6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81" name="Group 29">
            <a:extLst>
              <a:ext uri="{FF2B5EF4-FFF2-40B4-BE49-F238E27FC236}">
                <a16:creationId xmlns:a16="http://schemas.microsoft.com/office/drawing/2014/main" id="{DC76082D-FFFF-FC4A-916C-FD5CFD8919AF}"/>
              </a:ext>
            </a:extLst>
          </p:cNvPr>
          <p:cNvGrpSpPr>
            <a:grpSpLocks/>
          </p:cNvGrpSpPr>
          <p:nvPr/>
        </p:nvGrpSpPr>
        <p:grpSpPr bwMode="auto">
          <a:xfrm>
            <a:off x="3402013" y="1608138"/>
            <a:ext cx="379412" cy="379412"/>
            <a:chOff x="3461" y="3471"/>
            <a:chExt cx="239" cy="239"/>
          </a:xfrm>
        </p:grpSpPr>
        <p:pic>
          <p:nvPicPr>
            <p:cNvPr id="586782" name="Picture 30">
              <a:extLst>
                <a:ext uri="{FF2B5EF4-FFF2-40B4-BE49-F238E27FC236}">
                  <a16:creationId xmlns:a16="http://schemas.microsoft.com/office/drawing/2014/main" id="{6E6B2239-49D6-5849-9693-97CC26B05A2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83" name="Picture 31">
              <a:extLst>
                <a:ext uri="{FF2B5EF4-FFF2-40B4-BE49-F238E27FC236}">
                  <a16:creationId xmlns:a16="http://schemas.microsoft.com/office/drawing/2014/main" id="{8D63F883-ACDE-E14E-B53B-98B75ECDD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84" name="Group 32">
            <a:extLst>
              <a:ext uri="{FF2B5EF4-FFF2-40B4-BE49-F238E27FC236}">
                <a16:creationId xmlns:a16="http://schemas.microsoft.com/office/drawing/2014/main" id="{3D7A8991-D3F8-EA49-8617-E30177DC1591}"/>
              </a:ext>
            </a:extLst>
          </p:cNvPr>
          <p:cNvGrpSpPr>
            <a:grpSpLocks/>
          </p:cNvGrpSpPr>
          <p:nvPr/>
        </p:nvGrpSpPr>
        <p:grpSpPr bwMode="auto">
          <a:xfrm>
            <a:off x="3697288" y="1747838"/>
            <a:ext cx="379412" cy="379412"/>
            <a:chOff x="3461" y="3471"/>
            <a:chExt cx="239" cy="239"/>
          </a:xfrm>
        </p:grpSpPr>
        <p:pic>
          <p:nvPicPr>
            <p:cNvPr id="586785" name="Picture 33">
              <a:extLst>
                <a:ext uri="{FF2B5EF4-FFF2-40B4-BE49-F238E27FC236}">
                  <a16:creationId xmlns:a16="http://schemas.microsoft.com/office/drawing/2014/main" id="{F6E4A902-E329-474B-B95F-E7A14598E8D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86" name="Picture 34">
              <a:extLst>
                <a:ext uri="{FF2B5EF4-FFF2-40B4-BE49-F238E27FC236}">
                  <a16:creationId xmlns:a16="http://schemas.microsoft.com/office/drawing/2014/main" id="{F6C569DD-AA31-8F41-AA4B-8E150667F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87" name="Group 35">
            <a:extLst>
              <a:ext uri="{FF2B5EF4-FFF2-40B4-BE49-F238E27FC236}">
                <a16:creationId xmlns:a16="http://schemas.microsoft.com/office/drawing/2014/main" id="{82DFF616-47CE-CB44-8508-6A8028D6A121}"/>
              </a:ext>
            </a:extLst>
          </p:cNvPr>
          <p:cNvGrpSpPr>
            <a:grpSpLocks/>
          </p:cNvGrpSpPr>
          <p:nvPr/>
        </p:nvGrpSpPr>
        <p:grpSpPr bwMode="auto">
          <a:xfrm>
            <a:off x="3963988" y="1912938"/>
            <a:ext cx="379412" cy="379412"/>
            <a:chOff x="3461" y="3471"/>
            <a:chExt cx="239" cy="239"/>
          </a:xfrm>
        </p:grpSpPr>
        <p:pic>
          <p:nvPicPr>
            <p:cNvPr id="586788" name="Picture 36">
              <a:extLst>
                <a:ext uri="{FF2B5EF4-FFF2-40B4-BE49-F238E27FC236}">
                  <a16:creationId xmlns:a16="http://schemas.microsoft.com/office/drawing/2014/main" id="{7C98F46B-B90F-BE4E-A084-F2BF2C132B9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89" name="Picture 37">
              <a:extLst>
                <a:ext uri="{FF2B5EF4-FFF2-40B4-BE49-F238E27FC236}">
                  <a16:creationId xmlns:a16="http://schemas.microsoft.com/office/drawing/2014/main" id="{58418213-6E1E-B342-B30F-2EED54715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90" name="Group 38">
            <a:extLst>
              <a:ext uri="{FF2B5EF4-FFF2-40B4-BE49-F238E27FC236}">
                <a16:creationId xmlns:a16="http://schemas.microsoft.com/office/drawing/2014/main" id="{3CD25B00-2729-F043-81BB-2C17F815BD4C}"/>
              </a:ext>
            </a:extLst>
          </p:cNvPr>
          <p:cNvGrpSpPr>
            <a:grpSpLocks/>
          </p:cNvGrpSpPr>
          <p:nvPr/>
        </p:nvGrpSpPr>
        <p:grpSpPr bwMode="auto">
          <a:xfrm>
            <a:off x="4179888" y="2090738"/>
            <a:ext cx="379412" cy="379412"/>
            <a:chOff x="3461" y="3471"/>
            <a:chExt cx="239" cy="239"/>
          </a:xfrm>
        </p:grpSpPr>
        <p:pic>
          <p:nvPicPr>
            <p:cNvPr id="586791" name="Picture 39">
              <a:extLst>
                <a:ext uri="{FF2B5EF4-FFF2-40B4-BE49-F238E27FC236}">
                  <a16:creationId xmlns:a16="http://schemas.microsoft.com/office/drawing/2014/main" id="{3BA11B59-935D-4245-A57E-FE9FCED690D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92" name="Picture 40">
              <a:extLst>
                <a:ext uri="{FF2B5EF4-FFF2-40B4-BE49-F238E27FC236}">
                  <a16:creationId xmlns:a16="http://schemas.microsoft.com/office/drawing/2014/main" id="{DFDA424B-B3CA-914D-863A-004FB1067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93" name="Group 41">
            <a:extLst>
              <a:ext uri="{FF2B5EF4-FFF2-40B4-BE49-F238E27FC236}">
                <a16:creationId xmlns:a16="http://schemas.microsoft.com/office/drawing/2014/main" id="{6518E31E-AB03-E044-AA02-D6F111F1E65F}"/>
              </a:ext>
            </a:extLst>
          </p:cNvPr>
          <p:cNvGrpSpPr>
            <a:grpSpLocks/>
          </p:cNvGrpSpPr>
          <p:nvPr/>
        </p:nvGrpSpPr>
        <p:grpSpPr bwMode="auto">
          <a:xfrm>
            <a:off x="4473575" y="2155825"/>
            <a:ext cx="379413" cy="379413"/>
            <a:chOff x="3461" y="3471"/>
            <a:chExt cx="239" cy="239"/>
          </a:xfrm>
        </p:grpSpPr>
        <p:pic>
          <p:nvPicPr>
            <p:cNvPr id="586794" name="Picture 42">
              <a:extLst>
                <a:ext uri="{FF2B5EF4-FFF2-40B4-BE49-F238E27FC236}">
                  <a16:creationId xmlns:a16="http://schemas.microsoft.com/office/drawing/2014/main" id="{C726109B-B94A-0744-A03A-14C0CE50B8F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95" name="Picture 43">
              <a:extLst>
                <a:ext uri="{FF2B5EF4-FFF2-40B4-BE49-F238E27FC236}">
                  <a16:creationId xmlns:a16="http://schemas.microsoft.com/office/drawing/2014/main" id="{09DDFA1F-BB3D-DA47-8552-C28BE87D8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96" name="Group 44">
            <a:extLst>
              <a:ext uri="{FF2B5EF4-FFF2-40B4-BE49-F238E27FC236}">
                <a16:creationId xmlns:a16="http://schemas.microsoft.com/office/drawing/2014/main" id="{A8E945BB-477F-4142-95DB-875DF215F834}"/>
              </a:ext>
            </a:extLst>
          </p:cNvPr>
          <p:cNvGrpSpPr>
            <a:grpSpLocks/>
          </p:cNvGrpSpPr>
          <p:nvPr/>
        </p:nvGrpSpPr>
        <p:grpSpPr bwMode="auto">
          <a:xfrm>
            <a:off x="4799013" y="2074863"/>
            <a:ext cx="379412" cy="379412"/>
            <a:chOff x="3461" y="3471"/>
            <a:chExt cx="239" cy="239"/>
          </a:xfrm>
        </p:grpSpPr>
        <p:pic>
          <p:nvPicPr>
            <p:cNvPr id="586797" name="Picture 45">
              <a:extLst>
                <a:ext uri="{FF2B5EF4-FFF2-40B4-BE49-F238E27FC236}">
                  <a16:creationId xmlns:a16="http://schemas.microsoft.com/office/drawing/2014/main" id="{F7290416-4152-8F40-B828-44F686BAB02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798" name="Picture 46">
              <a:extLst>
                <a:ext uri="{FF2B5EF4-FFF2-40B4-BE49-F238E27FC236}">
                  <a16:creationId xmlns:a16="http://schemas.microsoft.com/office/drawing/2014/main" id="{7A986BC8-299B-AE43-83CC-C04BE1E6AC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799" name="Group 47">
            <a:extLst>
              <a:ext uri="{FF2B5EF4-FFF2-40B4-BE49-F238E27FC236}">
                <a16:creationId xmlns:a16="http://schemas.microsoft.com/office/drawing/2014/main" id="{85F34711-8792-8243-8BBC-1B7C73F4484E}"/>
              </a:ext>
            </a:extLst>
          </p:cNvPr>
          <p:cNvGrpSpPr>
            <a:grpSpLocks/>
          </p:cNvGrpSpPr>
          <p:nvPr/>
        </p:nvGrpSpPr>
        <p:grpSpPr bwMode="auto">
          <a:xfrm>
            <a:off x="5072063" y="1936750"/>
            <a:ext cx="379412" cy="379413"/>
            <a:chOff x="3461" y="3471"/>
            <a:chExt cx="239" cy="239"/>
          </a:xfrm>
        </p:grpSpPr>
        <p:pic>
          <p:nvPicPr>
            <p:cNvPr id="586800" name="Picture 48">
              <a:extLst>
                <a:ext uri="{FF2B5EF4-FFF2-40B4-BE49-F238E27FC236}">
                  <a16:creationId xmlns:a16="http://schemas.microsoft.com/office/drawing/2014/main" id="{66F56DED-D70C-6B41-9BC5-3E2B26CE504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01" name="Picture 49">
              <a:extLst>
                <a:ext uri="{FF2B5EF4-FFF2-40B4-BE49-F238E27FC236}">
                  <a16:creationId xmlns:a16="http://schemas.microsoft.com/office/drawing/2014/main" id="{E12813E5-2602-AC41-B91B-E0A18D186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02" name="Group 50">
            <a:extLst>
              <a:ext uri="{FF2B5EF4-FFF2-40B4-BE49-F238E27FC236}">
                <a16:creationId xmlns:a16="http://schemas.microsoft.com/office/drawing/2014/main" id="{4688DECF-56A1-3E47-9509-D2F285C8EEA7}"/>
              </a:ext>
            </a:extLst>
          </p:cNvPr>
          <p:cNvGrpSpPr>
            <a:grpSpLocks/>
          </p:cNvGrpSpPr>
          <p:nvPr/>
        </p:nvGrpSpPr>
        <p:grpSpPr bwMode="auto">
          <a:xfrm>
            <a:off x="5405438" y="1852613"/>
            <a:ext cx="379412" cy="379412"/>
            <a:chOff x="3461" y="3471"/>
            <a:chExt cx="239" cy="239"/>
          </a:xfrm>
        </p:grpSpPr>
        <p:pic>
          <p:nvPicPr>
            <p:cNvPr id="586803" name="Picture 51">
              <a:extLst>
                <a:ext uri="{FF2B5EF4-FFF2-40B4-BE49-F238E27FC236}">
                  <a16:creationId xmlns:a16="http://schemas.microsoft.com/office/drawing/2014/main" id="{02849D2D-1D21-A344-8B7B-05A8D8AE434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04" name="Picture 52">
              <a:extLst>
                <a:ext uri="{FF2B5EF4-FFF2-40B4-BE49-F238E27FC236}">
                  <a16:creationId xmlns:a16="http://schemas.microsoft.com/office/drawing/2014/main" id="{EC67B67A-8A25-4F45-B948-8F1CFBD66C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05" name="Group 53">
            <a:extLst>
              <a:ext uri="{FF2B5EF4-FFF2-40B4-BE49-F238E27FC236}">
                <a16:creationId xmlns:a16="http://schemas.microsoft.com/office/drawing/2014/main" id="{A856346B-108F-C94E-9923-73CD4BDD2AB5}"/>
              </a:ext>
            </a:extLst>
          </p:cNvPr>
          <p:cNvGrpSpPr>
            <a:grpSpLocks/>
          </p:cNvGrpSpPr>
          <p:nvPr/>
        </p:nvGrpSpPr>
        <p:grpSpPr bwMode="auto">
          <a:xfrm>
            <a:off x="5699125" y="1833563"/>
            <a:ext cx="379413" cy="379412"/>
            <a:chOff x="3461" y="3471"/>
            <a:chExt cx="239" cy="239"/>
          </a:xfrm>
        </p:grpSpPr>
        <p:pic>
          <p:nvPicPr>
            <p:cNvPr id="586806" name="Picture 54">
              <a:extLst>
                <a:ext uri="{FF2B5EF4-FFF2-40B4-BE49-F238E27FC236}">
                  <a16:creationId xmlns:a16="http://schemas.microsoft.com/office/drawing/2014/main" id="{A6B9C9D1-0CA5-FE4E-ADC8-E82DE356C3E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07" name="Picture 55">
              <a:extLst>
                <a:ext uri="{FF2B5EF4-FFF2-40B4-BE49-F238E27FC236}">
                  <a16:creationId xmlns:a16="http://schemas.microsoft.com/office/drawing/2014/main" id="{71B559E3-9903-0447-87C0-BE22BAA27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08" name="Group 56">
            <a:extLst>
              <a:ext uri="{FF2B5EF4-FFF2-40B4-BE49-F238E27FC236}">
                <a16:creationId xmlns:a16="http://schemas.microsoft.com/office/drawing/2014/main" id="{D7FA7489-53A2-A74B-BB83-6C1D0842D1F8}"/>
              </a:ext>
            </a:extLst>
          </p:cNvPr>
          <p:cNvGrpSpPr>
            <a:grpSpLocks/>
          </p:cNvGrpSpPr>
          <p:nvPr/>
        </p:nvGrpSpPr>
        <p:grpSpPr bwMode="auto">
          <a:xfrm>
            <a:off x="5972175" y="1933575"/>
            <a:ext cx="379413" cy="379413"/>
            <a:chOff x="3461" y="3471"/>
            <a:chExt cx="239" cy="239"/>
          </a:xfrm>
        </p:grpSpPr>
        <p:pic>
          <p:nvPicPr>
            <p:cNvPr id="586809" name="Picture 57">
              <a:extLst>
                <a:ext uri="{FF2B5EF4-FFF2-40B4-BE49-F238E27FC236}">
                  <a16:creationId xmlns:a16="http://schemas.microsoft.com/office/drawing/2014/main" id="{B62A6678-33DB-4C4D-831D-ABF13B020B2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10" name="Picture 58">
              <a:extLst>
                <a:ext uri="{FF2B5EF4-FFF2-40B4-BE49-F238E27FC236}">
                  <a16:creationId xmlns:a16="http://schemas.microsoft.com/office/drawing/2014/main" id="{B353F894-5BBB-D248-8D2B-E619213EA3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11" name="Group 59">
            <a:extLst>
              <a:ext uri="{FF2B5EF4-FFF2-40B4-BE49-F238E27FC236}">
                <a16:creationId xmlns:a16="http://schemas.microsoft.com/office/drawing/2014/main" id="{794DD11A-7B13-CB4D-A87B-0EFE8E2C1B1D}"/>
              </a:ext>
            </a:extLst>
          </p:cNvPr>
          <p:cNvGrpSpPr>
            <a:grpSpLocks/>
          </p:cNvGrpSpPr>
          <p:nvPr/>
        </p:nvGrpSpPr>
        <p:grpSpPr bwMode="auto">
          <a:xfrm>
            <a:off x="6272213" y="2087563"/>
            <a:ext cx="379412" cy="379412"/>
            <a:chOff x="3461" y="3471"/>
            <a:chExt cx="239" cy="239"/>
          </a:xfrm>
        </p:grpSpPr>
        <p:pic>
          <p:nvPicPr>
            <p:cNvPr id="586812" name="Picture 60">
              <a:extLst>
                <a:ext uri="{FF2B5EF4-FFF2-40B4-BE49-F238E27FC236}">
                  <a16:creationId xmlns:a16="http://schemas.microsoft.com/office/drawing/2014/main" id="{B27CCBA3-ECF3-5641-86CA-DAA11B79EAB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13" name="Picture 61">
              <a:extLst>
                <a:ext uri="{FF2B5EF4-FFF2-40B4-BE49-F238E27FC236}">
                  <a16:creationId xmlns:a16="http://schemas.microsoft.com/office/drawing/2014/main" id="{A3582CCD-12F6-084B-91B3-14178C251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14" name="Group 62">
            <a:extLst>
              <a:ext uri="{FF2B5EF4-FFF2-40B4-BE49-F238E27FC236}">
                <a16:creationId xmlns:a16="http://schemas.microsoft.com/office/drawing/2014/main" id="{CE647A8C-D4C8-A341-93DD-87380FEA0C3F}"/>
              </a:ext>
            </a:extLst>
          </p:cNvPr>
          <p:cNvGrpSpPr>
            <a:grpSpLocks/>
          </p:cNvGrpSpPr>
          <p:nvPr/>
        </p:nvGrpSpPr>
        <p:grpSpPr bwMode="auto">
          <a:xfrm>
            <a:off x="6532563" y="2200275"/>
            <a:ext cx="379412" cy="379413"/>
            <a:chOff x="3461" y="3471"/>
            <a:chExt cx="239" cy="239"/>
          </a:xfrm>
        </p:grpSpPr>
        <p:pic>
          <p:nvPicPr>
            <p:cNvPr id="586815" name="Picture 63">
              <a:extLst>
                <a:ext uri="{FF2B5EF4-FFF2-40B4-BE49-F238E27FC236}">
                  <a16:creationId xmlns:a16="http://schemas.microsoft.com/office/drawing/2014/main" id="{14E67E22-B1CA-E548-9342-00EB8CCAC46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16" name="Picture 64">
              <a:extLst>
                <a:ext uri="{FF2B5EF4-FFF2-40B4-BE49-F238E27FC236}">
                  <a16:creationId xmlns:a16="http://schemas.microsoft.com/office/drawing/2014/main" id="{5D1A9D51-1BFA-164F-A427-60EB8AC2D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17" name="Group 65">
            <a:extLst>
              <a:ext uri="{FF2B5EF4-FFF2-40B4-BE49-F238E27FC236}">
                <a16:creationId xmlns:a16="http://schemas.microsoft.com/office/drawing/2014/main" id="{B4103CCF-78A4-B648-ACDB-591F8D09AD56}"/>
              </a:ext>
            </a:extLst>
          </p:cNvPr>
          <p:cNvGrpSpPr>
            <a:grpSpLocks/>
          </p:cNvGrpSpPr>
          <p:nvPr/>
        </p:nvGrpSpPr>
        <p:grpSpPr bwMode="auto">
          <a:xfrm>
            <a:off x="6773863" y="2373313"/>
            <a:ext cx="379412" cy="379412"/>
            <a:chOff x="3461" y="3471"/>
            <a:chExt cx="239" cy="239"/>
          </a:xfrm>
        </p:grpSpPr>
        <p:pic>
          <p:nvPicPr>
            <p:cNvPr id="586818" name="Picture 66">
              <a:extLst>
                <a:ext uri="{FF2B5EF4-FFF2-40B4-BE49-F238E27FC236}">
                  <a16:creationId xmlns:a16="http://schemas.microsoft.com/office/drawing/2014/main" id="{E65AB7F2-E1EE-C84B-AFE6-4BFCC310F8C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19" name="Picture 67">
              <a:extLst>
                <a:ext uri="{FF2B5EF4-FFF2-40B4-BE49-F238E27FC236}">
                  <a16:creationId xmlns:a16="http://schemas.microsoft.com/office/drawing/2014/main" id="{D26933DA-8604-8B46-BD46-BBAF4DE1A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20" name="Group 68">
            <a:extLst>
              <a:ext uri="{FF2B5EF4-FFF2-40B4-BE49-F238E27FC236}">
                <a16:creationId xmlns:a16="http://schemas.microsoft.com/office/drawing/2014/main" id="{1522833C-773D-C14A-B4CF-4DEC443E7D38}"/>
              </a:ext>
            </a:extLst>
          </p:cNvPr>
          <p:cNvGrpSpPr>
            <a:grpSpLocks/>
          </p:cNvGrpSpPr>
          <p:nvPr/>
        </p:nvGrpSpPr>
        <p:grpSpPr bwMode="auto">
          <a:xfrm>
            <a:off x="7010400" y="2579688"/>
            <a:ext cx="379413" cy="379412"/>
            <a:chOff x="3461" y="3471"/>
            <a:chExt cx="239" cy="239"/>
          </a:xfrm>
        </p:grpSpPr>
        <p:pic>
          <p:nvPicPr>
            <p:cNvPr id="586821" name="Picture 69">
              <a:extLst>
                <a:ext uri="{FF2B5EF4-FFF2-40B4-BE49-F238E27FC236}">
                  <a16:creationId xmlns:a16="http://schemas.microsoft.com/office/drawing/2014/main" id="{6D256375-CD7F-4C4B-8F5F-99B7771EBF3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22" name="Picture 70">
              <a:extLst>
                <a:ext uri="{FF2B5EF4-FFF2-40B4-BE49-F238E27FC236}">
                  <a16:creationId xmlns:a16="http://schemas.microsoft.com/office/drawing/2014/main" id="{87CCE726-6557-434E-8EB6-58B952720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23" name="Group 71">
            <a:extLst>
              <a:ext uri="{FF2B5EF4-FFF2-40B4-BE49-F238E27FC236}">
                <a16:creationId xmlns:a16="http://schemas.microsoft.com/office/drawing/2014/main" id="{4A859992-4A42-BE4F-9F04-C663D449394D}"/>
              </a:ext>
            </a:extLst>
          </p:cNvPr>
          <p:cNvGrpSpPr>
            <a:grpSpLocks/>
          </p:cNvGrpSpPr>
          <p:nvPr/>
        </p:nvGrpSpPr>
        <p:grpSpPr bwMode="auto">
          <a:xfrm>
            <a:off x="7175500" y="2813050"/>
            <a:ext cx="379413" cy="379413"/>
            <a:chOff x="3461" y="3471"/>
            <a:chExt cx="239" cy="239"/>
          </a:xfrm>
        </p:grpSpPr>
        <p:pic>
          <p:nvPicPr>
            <p:cNvPr id="586824" name="Picture 72">
              <a:extLst>
                <a:ext uri="{FF2B5EF4-FFF2-40B4-BE49-F238E27FC236}">
                  <a16:creationId xmlns:a16="http://schemas.microsoft.com/office/drawing/2014/main" id="{586D14E9-F3FA-AA47-A44D-D9D17A2E060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25" name="Picture 73">
              <a:extLst>
                <a:ext uri="{FF2B5EF4-FFF2-40B4-BE49-F238E27FC236}">
                  <a16:creationId xmlns:a16="http://schemas.microsoft.com/office/drawing/2014/main" id="{E94005EB-2307-944D-B8E9-6B0867923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26" name="Group 74">
            <a:extLst>
              <a:ext uri="{FF2B5EF4-FFF2-40B4-BE49-F238E27FC236}">
                <a16:creationId xmlns:a16="http://schemas.microsoft.com/office/drawing/2014/main" id="{19A0F1BE-D2CD-9049-A874-0AD9CA833A28}"/>
              </a:ext>
            </a:extLst>
          </p:cNvPr>
          <p:cNvGrpSpPr>
            <a:grpSpLocks/>
          </p:cNvGrpSpPr>
          <p:nvPr/>
        </p:nvGrpSpPr>
        <p:grpSpPr bwMode="auto">
          <a:xfrm>
            <a:off x="7292975" y="3108325"/>
            <a:ext cx="379413" cy="379413"/>
            <a:chOff x="3461" y="3471"/>
            <a:chExt cx="239" cy="239"/>
          </a:xfrm>
        </p:grpSpPr>
        <p:pic>
          <p:nvPicPr>
            <p:cNvPr id="586827" name="Picture 75">
              <a:extLst>
                <a:ext uri="{FF2B5EF4-FFF2-40B4-BE49-F238E27FC236}">
                  <a16:creationId xmlns:a16="http://schemas.microsoft.com/office/drawing/2014/main" id="{2EB1C73D-05F6-9745-8A86-CAD36C8D4DF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28" name="Picture 76">
              <a:extLst>
                <a:ext uri="{FF2B5EF4-FFF2-40B4-BE49-F238E27FC236}">
                  <a16:creationId xmlns:a16="http://schemas.microsoft.com/office/drawing/2014/main" id="{5563B6D4-AA51-5D4E-883D-EB8284E81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29" name="Group 77">
            <a:extLst>
              <a:ext uri="{FF2B5EF4-FFF2-40B4-BE49-F238E27FC236}">
                <a16:creationId xmlns:a16="http://schemas.microsoft.com/office/drawing/2014/main" id="{BE1044ED-E7E9-7748-AC8B-99CAA46F5542}"/>
              </a:ext>
            </a:extLst>
          </p:cNvPr>
          <p:cNvGrpSpPr>
            <a:grpSpLocks/>
          </p:cNvGrpSpPr>
          <p:nvPr/>
        </p:nvGrpSpPr>
        <p:grpSpPr bwMode="auto">
          <a:xfrm>
            <a:off x="7351713" y="3425825"/>
            <a:ext cx="379412" cy="379413"/>
            <a:chOff x="3461" y="3471"/>
            <a:chExt cx="239" cy="239"/>
          </a:xfrm>
        </p:grpSpPr>
        <p:pic>
          <p:nvPicPr>
            <p:cNvPr id="586830" name="Picture 78">
              <a:extLst>
                <a:ext uri="{FF2B5EF4-FFF2-40B4-BE49-F238E27FC236}">
                  <a16:creationId xmlns:a16="http://schemas.microsoft.com/office/drawing/2014/main" id="{62C82915-CF25-6046-B44C-1DE70E17F63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31" name="Picture 79">
              <a:extLst>
                <a:ext uri="{FF2B5EF4-FFF2-40B4-BE49-F238E27FC236}">
                  <a16:creationId xmlns:a16="http://schemas.microsoft.com/office/drawing/2014/main" id="{C596DA38-4118-3940-BA4A-B530F96A2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32" name="Group 80">
            <a:extLst>
              <a:ext uri="{FF2B5EF4-FFF2-40B4-BE49-F238E27FC236}">
                <a16:creationId xmlns:a16="http://schemas.microsoft.com/office/drawing/2014/main" id="{0F04C437-85CD-834E-9064-BAF02F739C85}"/>
              </a:ext>
            </a:extLst>
          </p:cNvPr>
          <p:cNvGrpSpPr>
            <a:grpSpLocks/>
          </p:cNvGrpSpPr>
          <p:nvPr/>
        </p:nvGrpSpPr>
        <p:grpSpPr bwMode="auto">
          <a:xfrm>
            <a:off x="7254875" y="3721100"/>
            <a:ext cx="379413" cy="379413"/>
            <a:chOff x="3461" y="3471"/>
            <a:chExt cx="239" cy="239"/>
          </a:xfrm>
        </p:grpSpPr>
        <p:pic>
          <p:nvPicPr>
            <p:cNvPr id="586833" name="Picture 81">
              <a:extLst>
                <a:ext uri="{FF2B5EF4-FFF2-40B4-BE49-F238E27FC236}">
                  <a16:creationId xmlns:a16="http://schemas.microsoft.com/office/drawing/2014/main" id="{6798C88C-C8E9-1144-A1C0-EFE4A220F54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34" name="Picture 82">
              <a:extLst>
                <a:ext uri="{FF2B5EF4-FFF2-40B4-BE49-F238E27FC236}">
                  <a16:creationId xmlns:a16="http://schemas.microsoft.com/office/drawing/2014/main" id="{EA51F5CC-384A-2F4B-BCB7-6B6A2CF5C1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35" name="Group 83">
            <a:extLst>
              <a:ext uri="{FF2B5EF4-FFF2-40B4-BE49-F238E27FC236}">
                <a16:creationId xmlns:a16="http://schemas.microsoft.com/office/drawing/2014/main" id="{8ADED6F4-5B89-2748-A0C3-24DF6D883E03}"/>
              </a:ext>
            </a:extLst>
          </p:cNvPr>
          <p:cNvGrpSpPr>
            <a:grpSpLocks/>
          </p:cNvGrpSpPr>
          <p:nvPr/>
        </p:nvGrpSpPr>
        <p:grpSpPr bwMode="auto">
          <a:xfrm>
            <a:off x="7110413" y="3983038"/>
            <a:ext cx="379412" cy="379412"/>
            <a:chOff x="3461" y="3471"/>
            <a:chExt cx="239" cy="239"/>
          </a:xfrm>
        </p:grpSpPr>
        <p:pic>
          <p:nvPicPr>
            <p:cNvPr id="586836" name="Picture 84">
              <a:extLst>
                <a:ext uri="{FF2B5EF4-FFF2-40B4-BE49-F238E27FC236}">
                  <a16:creationId xmlns:a16="http://schemas.microsoft.com/office/drawing/2014/main" id="{EA51D17B-A0EA-C14E-A0C7-53CB71AF899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37" name="Picture 85">
              <a:extLst>
                <a:ext uri="{FF2B5EF4-FFF2-40B4-BE49-F238E27FC236}">
                  <a16:creationId xmlns:a16="http://schemas.microsoft.com/office/drawing/2014/main" id="{9DC84F33-B985-3441-A91A-125CE52F4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38" name="Group 86">
            <a:extLst>
              <a:ext uri="{FF2B5EF4-FFF2-40B4-BE49-F238E27FC236}">
                <a16:creationId xmlns:a16="http://schemas.microsoft.com/office/drawing/2014/main" id="{1CB0FB3B-FA85-C24D-8D4D-E607EA4D77FC}"/>
              </a:ext>
            </a:extLst>
          </p:cNvPr>
          <p:cNvGrpSpPr>
            <a:grpSpLocks/>
          </p:cNvGrpSpPr>
          <p:nvPr/>
        </p:nvGrpSpPr>
        <p:grpSpPr bwMode="auto">
          <a:xfrm>
            <a:off x="6832600" y="4127500"/>
            <a:ext cx="379413" cy="379413"/>
            <a:chOff x="3461" y="3471"/>
            <a:chExt cx="239" cy="239"/>
          </a:xfrm>
        </p:grpSpPr>
        <p:pic>
          <p:nvPicPr>
            <p:cNvPr id="586839" name="Picture 87">
              <a:extLst>
                <a:ext uri="{FF2B5EF4-FFF2-40B4-BE49-F238E27FC236}">
                  <a16:creationId xmlns:a16="http://schemas.microsoft.com/office/drawing/2014/main" id="{A8D8F9E8-2E53-004A-8802-20EB2D8C641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40" name="Picture 88">
              <a:extLst>
                <a:ext uri="{FF2B5EF4-FFF2-40B4-BE49-F238E27FC236}">
                  <a16:creationId xmlns:a16="http://schemas.microsoft.com/office/drawing/2014/main" id="{57E24C69-6506-7B4E-9130-8F832B725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41" name="Group 89">
            <a:extLst>
              <a:ext uri="{FF2B5EF4-FFF2-40B4-BE49-F238E27FC236}">
                <a16:creationId xmlns:a16="http://schemas.microsoft.com/office/drawing/2014/main" id="{97F856E9-59D7-A641-A6D0-0B0BCCE83C7A}"/>
              </a:ext>
            </a:extLst>
          </p:cNvPr>
          <p:cNvGrpSpPr>
            <a:grpSpLocks/>
          </p:cNvGrpSpPr>
          <p:nvPr/>
        </p:nvGrpSpPr>
        <p:grpSpPr bwMode="auto">
          <a:xfrm>
            <a:off x="6564313" y="4246563"/>
            <a:ext cx="379412" cy="379412"/>
            <a:chOff x="3461" y="3471"/>
            <a:chExt cx="239" cy="239"/>
          </a:xfrm>
        </p:grpSpPr>
        <p:pic>
          <p:nvPicPr>
            <p:cNvPr id="586842" name="Picture 90">
              <a:extLst>
                <a:ext uri="{FF2B5EF4-FFF2-40B4-BE49-F238E27FC236}">
                  <a16:creationId xmlns:a16="http://schemas.microsoft.com/office/drawing/2014/main" id="{32F60125-A612-C041-95B0-14296F1CEB4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43" name="Picture 91">
              <a:extLst>
                <a:ext uri="{FF2B5EF4-FFF2-40B4-BE49-F238E27FC236}">
                  <a16:creationId xmlns:a16="http://schemas.microsoft.com/office/drawing/2014/main" id="{1CFFF4DE-37A5-9345-A5D3-185C3742F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44" name="Group 92">
            <a:extLst>
              <a:ext uri="{FF2B5EF4-FFF2-40B4-BE49-F238E27FC236}">
                <a16:creationId xmlns:a16="http://schemas.microsoft.com/office/drawing/2014/main" id="{43A19C24-1D31-C842-B241-8A0FA9A5B9A8}"/>
              </a:ext>
            </a:extLst>
          </p:cNvPr>
          <p:cNvGrpSpPr>
            <a:grpSpLocks/>
          </p:cNvGrpSpPr>
          <p:nvPr/>
        </p:nvGrpSpPr>
        <p:grpSpPr bwMode="auto">
          <a:xfrm>
            <a:off x="6308725" y="4352925"/>
            <a:ext cx="379413" cy="379413"/>
            <a:chOff x="3461" y="3471"/>
            <a:chExt cx="239" cy="239"/>
          </a:xfrm>
        </p:grpSpPr>
        <p:pic>
          <p:nvPicPr>
            <p:cNvPr id="586845" name="Picture 93">
              <a:extLst>
                <a:ext uri="{FF2B5EF4-FFF2-40B4-BE49-F238E27FC236}">
                  <a16:creationId xmlns:a16="http://schemas.microsoft.com/office/drawing/2014/main" id="{1B8AFD57-C5CC-C446-884C-81C4EA87001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46" name="Picture 94">
              <a:extLst>
                <a:ext uri="{FF2B5EF4-FFF2-40B4-BE49-F238E27FC236}">
                  <a16:creationId xmlns:a16="http://schemas.microsoft.com/office/drawing/2014/main" id="{C39610FE-49FE-8E4D-907F-AD4BE3609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47" name="Group 95">
            <a:extLst>
              <a:ext uri="{FF2B5EF4-FFF2-40B4-BE49-F238E27FC236}">
                <a16:creationId xmlns:a16="http://schemas.microsoft.com/office/drawing/2014/main" id="{E272397D-78CB-F048-80D5-27FD45A64837}"/>
              </a:ext>
            </a:extLst>
          </p:cNvPr>
          <p:cNvGrpSpPr>
            <a:grpSpLocks/>
          </p:cNvGrpSpPr>
          <p:nvPr/>
        </p:nvGrpSpPr>
        <p:grpSpPr bwMode="auto">
          <a:xfrm>
            <a:off x="6002338" y="4411663"/>
            <a:ext cx="379412" cy="379412"/>
            <a:chOff x="3461" y="3471"/>
            <a:chExt cx="239" cy="239"/>
          </a:xfrm>
        </p:grpSpPr>
        <p:pic>
          <p:nvPicPr>
            <p:cNvPr id="586848" name="Picture 96">
              <a:extLst>
                <a:ext uri="{FF2B5EF4-FFF2-40B4-BE49-F238E27FC236}">
                  <a16:creationId xmlns:a16="http://schemas.microsoft.com/office/drawing/2014/main" id="{A6309675-2458-254E-8935-69372AA50E9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49" name="Picture 97">
              <a:extLst>
                <a:ext uri="{FF2B5EF4-FFF2-40B4-BE49-F238E27FC236}">
                  <a16:creationId xmlns:a16="http://schemas.microsoft.com/office/drawing/2014/main" id="{70535E27-6704-A942-B915-00DD0194ED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50" name="Group 98">
            <a:extLst>
              <a:ext uri="{FF2B5EF4-FFF2-40B4-BE49-F238E27FC236}">
                <a16:creationId xmlns:a16="http://schemas.microsoft.com/office/drawing/2014/main" id="{0A17FDFA-3ABB-3C49-BABA-C472C55DED2F}"/>
              </a:ext>
            </a:extLst>
          </p:cNvPr>
          <p:cNvGrpSpPr>
            <a:grpSpLocks/>
          </p:cNvGrpSpPr>
          <p:nvPr/>
        </p:nvGrpSpPr>
        <p:grpSpPr bwMode="auto">
          <a:xfrm>
            <a:off x="5702300" y="4343400"/>
            <a:ext cx="379413" cy="379413"/>
            <a:chOff x="3461" y="3471"/>
            <a:chExt cx="239" cy="239"/>
          </a:xfrm>
        </p:grpSpPr>
        <p:pic>
          <p:nvPicPr>
            <p:cNvPr id="586851" name="Picture 99">
              <a:extLst>
                <a:ext uri="{FF2B5EF4-FFF2-40B4-BE49-F238E27FC236}">
                  <a16:creationId xmlns:a16="http://schemas.microsoft.com/office/drawing/2014/main" id="{15E6458A-21D9-4948-B196-DC93CAB97D4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52" name="Picture 100">
              <a:extLst>
                <a:ext uri="{FF2B5EF4-FFF2-40B4-BE49-F238E27FC236}">
                  <a16:creationId xmlns:a16="http://schemas.microsoft.com/office/drawing/2014/main" id="{E97FDFD6-CE4A-164C-ABB8-3704F1C03A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53" name="Group 101">
            <a:extLst>
              <a:ext uri="{FF2B5EF4-FFF2-40B4-BE49-F238E27FC236}">
                <a16:creationId xmlns:a16="http://schemas.microsoft.com/office/drawing/2014/main" id="{C6A486F9-44AE-454D-85BE-857F32986735}"/>
              </a:ext>
            </a:extLst>
          </p:cNvPr>
          <p:cNvGrpSpPr>
            <a:grpSpLocks/>
          </p:cNvGrpSpPr>
          <p:nvPr/>
        </p:nvGrpSpPr>
        <p:grpSpPr bwMode="auto">
          <a:xfrm>
            <a:off x="5410200" y="4289425"/>
            <a:ext cx="379413" cy="379413"/>
            <a:chOff x="3461" y="3471"/>
            <a:chExt cx="239" cy="239"/>
          </a:xfrm>
        </p:grpSpPr>
        <p:pic>
          <p:nvPicPr>
            <p:cNvPr id="586854" name="Picture 102">
              <a:extLst>
                <a:ext uri="{FF2B5EF4-FFF2-40B4-BE49-F238E27FC236}">
                  <a16:creationId xmlns:a16="http://schemas.microsoft.com/office/drawing/2014/main" id="{FBEBACBB-F313-E047-8A84-D81FBAEE1EE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55" name="Picture 103">
              <a:extLst>
                <a:ext uri="{FF2B5EF4-FFF2-40B4-BE49-F238E27FC236}">
                  <a16:creationId xmlns:a16="http://schemas.microsoft.com/office/drawing/2014/main" id="{0E57A2BE-8B62-3A42-A407-DC202225C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56" name="Group 104">
            <a:extLst>
              <a:ext uri="{FF2B5EF4-FFF2-40B4-BE49-F238E27FC236}">
                <a16:creationId xmlns:a16="http://schemas.microsoft.com/office/drawing/2014/main" id="{BB7E1D7C-7A31-6641-8792-7EABCC8A433B}"/>
              </a:ext>
            </a:extLst>
          </p:cNvPr>
          <p:cNvGrpSpPr>
            <a:grpSpLocks/>
          </p:cNvGrpSpPr>
          <p:nvPr/>
        </p:nvGrpSpPr>
        <p:grpSpPr bwMode="auto">
          <a:xfrm>
            <a:off x="5106988" y="4235450"/>
            <a:ext cx="379412" cy="379413"/>
            <a:chOff x="3461" y="3471"/>
            <a:chExt cx="239" cy="239"/>
          </a:xfrm>
        </p:grpSpPr>
        <p:pic>
          <p:nvPicPr>
            <p:cNvPr id="586857" name="Picture 105">
              <a:extLst>
                <a:ext uri="{FF2B5EF4-FFF2-40B4-BE49-F238E27FC236}">
                  <a16:creationId xmlns:a16="http://schemas.microsoft.com/office/drawing/2014/main" id="{7CE2ED4F-52B5-2644-94EA-C6B790B43B3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58" name="Picture 106">
              <a:extLst>
                <a:ext uri="{FF2B5EF4-FFF2-40B4-BE49-F238E27FC236}">
                  <a16:creationId xmlns:a16="http://schemas.microsoft.com/office/drawing/2014/main" id="{651E55D0-CF66-114A-BD41-C93579548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59" name="Group 107">
            <a:extLst>
              <a:ext uri="{FF2B5EF4-FFF2-40B4-BE49-F238E27FC236}">
                <a16:creationId xmlns:a16="http://schemas.microsoft.com/office/drawing/2014/main" id="{59C6AC43-8B46-4C43-A1A6-408E37CEE31B}"/>
              </a:ext>
            </a:extLst>
          </p:cNvPr>
          <p:cNvGrpSpPr>
            <a:grpSpLocks/>
          </p:cNvGrpSpPr>
          <p:nvPr/>
        </p:nvGrpSpPr>
        <p:grpSpPr bwMode="auto">
          <a:xfrm>
            <a:off x="4789488" y="4257675"/>
            <a:ext cx="379412" cy="379413"/>
            <a:chOff x="3461" y="3471"/>
            <a:chExt cx="239" cy="239"/>
          </a:xfrm>
        </p:grpSpPr>
        <p:pic>
          <p:nvPicPr>
            <p:cNvPr id="586860" name="Picture 108">
              <a:extLst>
                <a:ext uri="{FF2B5EF4-FFF2-40B4-BE49-F238E27FC236}">
                  <a16:creationId xmlns:a16="http://schemas.microsoft.com/office/drawing/2014/main" id="{A16418BB-E718-B848-82A6-C247717BE4B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61" name="Picture 109">
              <a:extLst>
                <a:ext uri="{FF2B5EF4-FFF2-40B4-BE49-F238E27FC236}">
                  <a16:creationId xmlns:a16="http://schemas.microsoft.com/office/drawing/2014/main" id="{177990EF-0859-0647-A8D5-25685724F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62" name="Group 110">
            <a:extLst>
              <a:ext uri="{FF2B5EF4-FFF2-40B4-BE49-F238E27FC236}">
                <a16:creationId xmlns:a16="http://schemas.microsoft.com/office/drawing/2014/main" id="{470618FB-8D9C-EA4D-B952-321AD4D558C1}"/>
              </a:ext>
            </a:extLst>
          </p:cNvPr>
          <p:cNvGrpSpPr>
            <a:grpSpLocks/>
          </p:cNvGrpSpPr>
          <p:nvPr/>
        </p:nvGrpSpPr>
        <p:grpSpPr bwMode="auto">
          <a:xfrm>
            <a:off x="4475163" y="4292600"/>
            <a:ext cx="379412" cy="379413"/>
            <a:chOff x="3461" y="3471"/>
            <a:chExt cx="239" cy="239"/>
          </a:xfrm>
        </p:grpSpPr>
        <p:pic>
          <p:nvPicPr>
            <p:cNvPr id="586863" name="Picture 111">
              <a:extLst>
                <a:ext uri="{FF2B5EF4-FFF2-40B4-BE49-F238E27FC236}">
                  <a16:creationId xmlns:a16="http://schemas.microsoft.com/office/drawing/2014/main" id="{39D25720-1932-9D45-B5FF-62F310B7652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64" name="Picture 112">
              <a:extLst>
                <a:ext uri="{FF2B5EF4-FFF2-40B4-BE49-F238E27FC236}">
                  <a16:creationId xmlns:a16="http://schemas.microsoft.com/office/drawing/2014/main" id="{96A8A4A6-ADB1-2240-BE61-9A3FCBF1C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65" name="Group 113">
            <a:extLst>
              <a:ext uri="{FF2B5EF4-FFF2-40B4-BE49-F238E27FC236}">
                <a16:creationId xmlns:a16="http://schemas.microsoft.com/office/drawing/2014/main" id="{F9815CA3-AD8D-EE45-959D-AB33C5F0F857}"/>
              </a:ext>
            </a:extLst>
          </p:cNvPr>
          <p:cNvGrpSpPr>
            <a:grpSpLocks/>
          </p:cNvGrpSpPr>
          <p:nvPr/>
        </p:nvGrpSpPr>
        <p:grpSpPr bwMode="auto">
          <a:xfrm>
            <a:off x="4168775" y="4419600"/>
            <a:ext cx="379413" cy="379413"/>
            <a:chOff x="3461" y="3471"/>
            <a:chExt cx="239" cy="239"/>
          </a:xfrm>
        </p:grpSpPr>
        <p:pic>
          <p:nvPicPr>
            <p:cNvPr id="586866" name="Picture 114">
              <a:extLst>
                <a:ext uri="{FF2B5EF4-FFF2-40B4-BE49-F238E27FC236}">
                  <a16:creationId xmlns:a16="http://schemas.microsoft.com/office/drawing/2014/main" id="{657D280F-6CFE-C242-B3FF-9DD9F526C60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67" name="Picture 115">
              <a:extLst>
                <a:ext uri="{FF2B5EF4-FFF2-40B4-BE49-F238E27FC236}">
                  <a16:creationId xmlns:a16="http://schemas.microsoft.com/office/drawing/2014/main" id="{AD6721A3-4669-3340-A8AB-4DE549A9A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68" name="Group 116">
            <a:extLst>
              <a:ext uri="{FF2B5EF4-FFF2-40B4-BE49-F238E27FC236}">
                <a16:creationId xmlns:a16="http://schemas.microsoft.com/office/drawing/2014/main" id="{99CA0270-A540-414F-8CE3-36950362780B}"/>
              </a:ext>
            </a:extLst>
          </p:cNvPr>
          <p:cNvGrpSpPr>
            <a:grpSpLocks/>
          </p:cNvGrpSpPr>
          <p:nvPr/>
        </p:nvGrpSpPr>
        <p:grpSpPr bwMode="auto">
          <a:xfrm>
            <a:off x="3867150" y="4510088"/>
            <a:ext cx="379413" cy="379412"/>
            <a:chOff x="3461" y="3471"/>
            <a:chExt cx="239" cy="239"/>
          </a:xfrm>
        </p:grpSpPr>
        <p:pic>
          <p:nvPicPr>
            <p:cNvPr id="586869" name="Picture 117">
              <a:extLst>
                <a:ext uri="{FF2B5EF4-FFF2-40B4-BE49-F238E27FC236}">
                  <a16:creationId xmlns:a16="http://schemas.microsoft.com/office/drawing/2014/main" id="{A2F2AC75-C243-B748-8983-50EEC737CEE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70" name="Picture 118">
              <a:extLst>
                <a:ext uri="{FF2B5EF4-FFF2-40B4-BE49-F238E27FC236}">
                  <a16:creationId xmlns:a16="http://schemas.microsoft.com/office/drawing/2014/main" id="{7152D403-B2E1-434C-B037-FEFE7C2620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71" name="Group 119">
            <a:extLst>
              <a:ext uri="{FF2B5EF4-FFF2-40B4-BE49-F238E27FC236}">
                <a16:creationId xmlns:a16="http://schemas.microsoft.com/office/drawing/2014/main" id="{4B084A3D-53B0-1A44-B7B9-87C6402F6EF3}"/>
              </a:ext>
            </a:extLst>
          </p:cNvPr>
          <p:cNvGrpSpPr>
            <a:grpSpLocks/>
          </p:cNvGrpSpPr>
          <p:nvPr/>
        </p:nvGrpSpPr>
        <p:grpSpPr bwMode="auto">
          <a:xfrm>
            <a:off x="3530600" y="4567238"/>
            <a:ext cx="379413" cy="379412"/>
            <a:chOff x="3461" y="3471"/>
            <a:chExt cx="239" cy="239"/>
          </a:xfrm>
        </p:grpSpPr>
        <p:pic>
          <p:nvPicPr>
            <p:cNvPr id="586872" name="Picture 120">
              <a:extLst>
                <a:ext uri="{FF2B5EF4-FFF2-40B4-BE49-F238E27FC236}">
                  <a16:creationId xmlns:a16="http://schemas.microsoft.com/office/drawing/2014/main" id="{CD2AA584-9303-DA45-8BF8-646C205D83C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73" name="Picture 121">
              <a:extLst>
                <a:ext uri="{FF2B5EF4-FFF2-40B4-BE49-F238E27FC236}">
                  <a16:creationId xmlns:a16="http://schemas.microsoft.com/office/drawing/2014/main" id="{5AD6B211-7108-564B-B2DE-53A92ACC5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74" name="Group 122">
            <a:extLst>
              <a:ext uri="{FF2B5EF4-FFF2-40B4-BE49-F238E27FC236}">
                <a16:creationId xmlns:a16="http://schemas.microsoft.com/office/drawing/2014/main" id="{B59B3465-6BD9-BC4E-9AF0-8FBB41D034B2}"/>
              </a:ext>
            </a:extLst>
          </p:cNvPr>
          <p:cNvGrpSpPr>
            <a:grpSpLocks/>
          </p:cNvGrpSpPr>
          <p:nvPr/>
        </p:nvGrpSpPr>
        <p:grpSpPr bwMode="auto">
          <a:xfrm>
            <a:off x="3201988" y="4624388"/>
            <a:ext cx="379412" cy="379412"/>
            <a:chOff x="3461" y="3471"/>
            <a:chExt cx="239" cy="239"/>
          </a:xfrm>
        </p:grpSpPr>
        <p:pic>
          <p:nvPicPr>
            <p:cNvPr id="586875" name="Picture 123">
              <a:extLst>
                <a:ext uri="{FF2B5EF4-FFF2-40B4-BE49-F238E27FC236}">
                  <a16:creationId xmlns:a16="http://schemas.microsoft.com/office/drawing/2014/main" id="{F0779D85-CCB2-8C4E-AC94-70E22FC4F55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76" name="Picture 124">
              <a:extLst>
                <a:ext uri="{FF2B5EF4-FFF2-40B4-BE49-F238E27FC236}">
                  <a16:creationId xmlns:a16="http://schemas.microsoft.com/office/drawing/2014/main" id="{968D1663-77DF-4F46-A561-B27C14B13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77" name="Group 125">
            <a:extLst>
              <a:ext uri="{FF2B5EF4-FFF2-40B4-BE49-F238E27FC236}">
                <a16:creationId xmlns:a16="http://schemas.microsoft.com/office/drawing/2014/main" id="{7CFB762A-87C9-BE4B-9C2F-142A058CC49A}"/>
              </a:ext>
            </a:extLst>
          </p:cNvPr>
          <p:cNvGrpSpPr>
            <a:grpSpLocks/>
          </p:cNvGrpSpPr>
          <p:nvPr/>
        </p:nvGrpSpPr>
        <p:grpSpPr bwMode="auto">
          <a:xfrm>
            <a:off x="2876550" y="4610100"/>
            <a:ext cx="379413" cy="379413"/>
            <a:chOff x="3461" y="3471"/>
            <a:chExt cx="239" cy="239"/>
          </a:xfrm>
        </p:grpSpPr>
        <p:pic>
          <p:nvPicPr>
            <p:cNvPr id="586878" name="Picture 126">
              <a:extLst>
                <a:ext uri="{FF2B5EF4-FFF2-40B4-BE49-F238E27FC236}">
                  <a16:creationId xmlns:a16="http://schemas.microsoft.com/office/drawing/2014/main" id="{E223A0E5-F043-954F-8C07-EA6ED414330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79" name="Picture 127">
              <a:extLst>
                <a:ext uri="{FF2B5EF4-FFF2-40B4-BE49-F238E27FC236}">
                  <a16:creationId xmlns:a16="http://schemas.microsoft.com/office/drawing/2014/main" id="{E8DAB483-EDD1-FE45-8B94-A9E7F5068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80" name="Group 128">
            <a:extLst>
              <a:ext uri="{FF2B5EF4-FFF2-40B4-BE49-F238E27FC236}">
                <a16:creationId xmlns:a16="http://schemas.microsoft.com/office/drawing/2014/main" id="{6D746996-4626-5241-9494-6D1BB4FFD400}"/>
              </a:ext>
            </a:extLst>
          </p:cNvPr>
          <p:cNvGrpSpPr>
            <a:grpSpLocks/>
          </p:cNvGrpSpPr>
          <p:nvPr/>
        </p:nvGrpSpPr>
        <p:grpSpPr bwMode="auto">
          <a:xfrm>
            <a:off x="2586038" y="4462463"/>
            <a:ext cx="379412" cy="379412"/>
            <a:chOff x="3461" y="3471"/>
            <a:chExt cx="239" cy="239"/>
          </a:xfrm>
        </p:grpSpPr>
        <p:pic>
          <p:nvPicPr>
            <p:cNvPr id="586881" name="Picture 129">
              <a:extLst>
                <a:ext uri="{FF2B5EF4-FFF2-40B4-BE49-F238E27FC236}">
                  <a16:creationId xmlns:a16="http://schemas.microsoft.com/office/drawing/2014/main" id="{54DCEAC6-9DBD-3E42-BA74-F786B3DEA10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82" name="Picture 130">
              <a:extLst>
                <a:ext uri="{FF2B5EF4-FFF2-40B4-BE49-F238E27FC236}">
                  <a16:creationId xmlns:a16="http://schemas.microsoft.com/office/drawing/2014/main" id="{F01A9CC8-0DB7-2242-9862-246E79F5B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83" name="Group 131">
            <a:extLst>
              <a:ext uri="{FF2B5EF4-FFF2-40B4-BE49-F238E27FC236}">
                <a16:creationId xmlns:a16="http://schemas.microsoft.com/office/drawing/2014/main" id="{6EA30888-E27C-5849-B40A-46247539E70F}"/>
              </a:ext>
            </a:extLst>
          </p:cNvPr>
          <p:cNvGrpSpPr>
            <a:grpSpLocks/>
          </p:cNvGrpSpPr>
          <p:nvPr/>
        </p:nvGrpSpPr>
        <p:grpSpPr bwMode="auto">
          <a:xfrm>
            <a:off x="2292350" y="4267200"/>
            <a:ext cx="379413" cy="379413"/>
            <a:chOff x="3461" y="3471"/>
            <a:chExt cx="239" cy="239"/>
          </a:xfrm>
        </p:grpSpPr>
        <p:pic>
          <p:nvPicPr>
            <p:cNvPr id="586884" name="Picture 132">
              <a:extLst>
                <a:ext uri="{FF2B5EF4-FFF2-40B4-BE49-F238E27FC236}">
                  <a16:creationId xmlns:a16="http://schemas.microsoft.com/office/drawing/2014/main" id="{711B42A4-0D5E-1B4B-B031-5AE4556F910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85" name="Picture 133">
              <a:extLst>
                <a:ext uri="{FF2B5EF4-FFF2-40B4-BE49-F238E27FC236}">
                  <a16:creationId xmlns:a16="http://schemas.microsoft.com/office/drawing/2014/main" id="{C3D574D2-3A40-2544-9A54-7570AB684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86" name="Group 134">
            <a:extLst>
              <a:ext uri="{FF2B5EF4-FFF2-40B4-BE49-F238E27FC236}">
                <a16:creationId xmlns:a16="http://schemas.microsoft.com/office/drawing/2014/main" id="{F418C100-0792-E649-8EB6-9C786674E17A}"/>
              </a:ext>
            </a:extLst>
          </p:cNvPr>
          <p:cNvGrpSpPr>
            <a:grpSpLocks/>
          </p:cNvGrpSpPr>
          <p:nvPr/>
        </p:nvGrpSpPr>
        <p:grpSpPr bwMode="auto">
          <a:xfrm>
            <a:off x="2030413" y="4008438"/>
            <a:ext cx="379412" cy="379412"/>
            <a:chOff x="3461" y="3471"/>
            <a:chExt cx="239" cy="239"/>
          </a:xfrm>
        </p:grpSpPr>
        <p:pic>
          <p:nvPicPr>
            <p:cNvPr id="586887" name="Picture 135">
              <a:extLst>
                <a:ext uri="{FF2B5EF4-FFF2-40B4-BE49-F238E27FC236}">
                  <a16:creationId xmlns:a16="http://schemas.microsoft.com/office/drawing/2014/main" id="{A076744C-EE14-FD48-BB84-2809EB1E735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88" name="Picture 136">
              <a:extLst>
                <a:ext uri="{FF2B5EF4-FFF2-40B4-BE49-F238E27FC236}">
                  <a16:creationId xmlns:a16="http://schemas.microsoft.com/office/drawing/2014/main" id="{EF1C0001-EDC7-664C-A765-999541D4D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89" name="Group 137">
            <a:extLst>
              <a:ext uri="{FF2B5EF4-FFF2-40B4-BE49-F238E27FC236}">
                <a16:creationId xmlns:a16="http://schemas.microsoft.com/office/drawing/2014/main" id="{EFD5EAE1-0B2A-6849-8263-4E72B73F1820}"/>
              </a:ext>
            </a:extLst>
          </p:cNvPr>
          <p:cNvGrpSpPr>
            <a:grpSpLocks/>
          </p:cNvGrpSpPr>
          <p:nvPr/>
        </p:nvGrpSpPr>
        <p:grpSpPr bwMode="auto">
          <a:xfrm>
            <a:off x="1868488" y="3752850"/>
            <a:ext cx="379412" cy="379413"/>
            <a:chOff x="3461" y="3471"/>
            <a:chExt cx="239" cy="239"/>
          </a:xfrm>
        </p:grpSpPr>
        <p:pic>
          <p:nvPicPr>
            <p:cNvPr id="586890" name="Picture 138">
              <a:extLst>
                <a:ext uri="{FF2B5EF4-FFF2-40B4-BE49-F238E27FC236}">
                  <a16:creationId xmlns:a16="http://schemas.microsoft.com/office/drawing/2014/main" id="{D0F41F32-BCAD-E640-99E1-7224FE03E7C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91" name="Picture 139">
              <a:extLst>
                <a:ext uri="{FF2B5EF4-FFF2-40B4-BE49-F238E27FC236}">
                  <a16:creationId xmlns:a16="http://schemas.microsoft.com/office/drawing/2014/main" id="{4C7506E7-8912-344D-9179-67DA289C1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586892" name="Group 140">
            <a:extLst>
              <a:ext uri="{FF2B5EF4-FFF2-40B4-BE49-F238E27FC236}">
                <a16:creationId xmlns:a16="http://schemas.microsoft.com/office/drawing/2014/main" id="{C3B7087D-9135-FE4F-A1A5-DEE73CB04005}"/>
              </a:ext>
            </a:extLst>
          </p:cNvPr>
          <p:cNvGrpSpPr>
            <a:grpSpLocks/>
          </p:cNvGrpSpPr>
          <p:nvPr/>
        </p:nvGrpSpPr>
        <p:grpSpPr bwMode="auto">
          <a:xfrm>
            <a:off x="1928813" y="3538538"/>
            <a:ext cx="104775" cy="223837"/>
            <a:chOff x="3461" y="3471"/>
            <a:chExt cx="239" cy="239"/>
          </a:xfrm>
        </p:grpSpPr>
        <p:pic>
          <p:nvPicPr>
            <p:cNvPr id="586893" name="Picture 141">
              <a:extLst>
                <a:ext uri="{FF2B5EF4-FFF2-40B4-BE49-F238E27FC236}">
                  <a16:creationId xmlns:a16="http://schemas.microsoft.com/office/drawing/2014/main" id="{2AD15A8F-44F7-644E-A044-1CB953409FA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586894" name="Picture 142">
              <a:extLst>
                <a:ext uri="{FF2B5EF4-FFF2-40B4-BE49-F238E27FC236}">
                  <a16:creationId xmlns:a16="http://schemas.microsoft.com/office/drawing/2014/main" id="{3AB32328-059E-6B46-8740-6FE718421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sp>
        <p:nvSpPr>
          <p:cNvPr id="586895" name="Text Box 143">
            <a:extLst>
              <a:ext uri="{FF2B5EF4-FFF2-40B4-BE49-F238E27FC236}">
                <a16:creationId xmlns:a16="http://schemas.microsoft.com/office/drawing/2014/main" id="{B2C2A64E-A5ED-1043-832F-5A81AABEF17B}"/>
              </a:ext>
            </a:extLst>
          </p:cNvPr>
          <p:cNvSpPr txBox="1">
            <a:spLocks noChangeArrowheads="1"/>
          </p:cNvSpPr>
          <p:nvPr/>
        </p:nvSpPr>
        <p:spPr bwMode="auto">
          <a:xfrm>
            <a:off x="2411413" y="2312988"/>
            <a:ext cx="4652962" cy="210185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a:solidFill>
                  <a:schemeClr val="accent1"/>
                </a:solidFill>
                <a:latin typeface="Arial" panose="020B0604020202020204" pitchFamily="34" charset="0"/>
              </a:rPr>
              <a:t>DOKUMEN DASAR IMAN KITA!</a:t>
            </a:r>
          </a:p>
        </p:txBody>
      </p:sp>
      <p:sp>
        <p:nvSpPr>
          <p:cNvPr id="586898" name="WordArt 146">
            <a:extLst>
              <a:ext uri="{FF2B5EF4-FFF2-40B4-BE49-F238E27FC236}">
                <a16:creationId xmlns:a16="http://schemas.microsoft.com/office/drawing/2014/main" id="{F8A76074-9C09-7B42-B2CD-5E5FC468F207}"/>
              </a:ext>
            </a:extLst>
          </p:cNvPr>
          <p:cNvSpPr>
            <a:spLocks noChangeArrowheads="1" noChangeShapeType="1" noTextEdit="1"/>
          </p:cNvSpPr>
          <p:nvPr/>
        </p:nvSpPr>
        <p:spPr bwMode="auto">
          <a:xfrm>
            <a:off x="534988" y="1487488"/>
            <a:ext cx="7874000" cy="4052887"/>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7200" kern="10">
                <a:ln w="9525">
                  <a:round/>
                  <a:headEnd/>
                  <a:tailEnd/>
                </a:ln>
                <a:gradFill rotWithShape="0">
                  <a:gsLst>
                    <a:gs pos="0">
                      <a:srgbClr val="FFE701"/>
                    </a:gs>
                    <a:gs pos="100000">
                      <a:srgbClr val="FE3E02"/>
                    </a:gs>
                  </a:gsLst>
                  <a:lin ang="5400000" scaled="1"/>
                </a:gradFill>
                <a:latin typeface="Impact" panose="020B0806030902050204" pitchFamily="34" charset="0"/>
              </a:rPr>
              <a:t>Datanglah, Tuhan Yesus!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586895">
                                            <p:txEl>
                                              <p:pRg st="0" end="0"/>
                                            </p:txEl>
                                          </p:spTgt>
                                        </p:tgtEl>
                                        <p:attrNameLst>
                                          <p:attrName>style.visibility</p:attrName>
                                        </p:attrNameLst>
                                      </p:cBhvr>
                                      <p:to>
                                        <p:strVal val="visible"/>
                                      </p:to>
                                    </p:set>
                                    <p:animEffect transition="in" filter="wipe(up)">
                                      <p:cBhvr>
                                        <p:cTn id="7" dur="75"/>
                                        <p:tgtEl>
                                          <p:spTgt spid="586895">
                                            <p:txEl>
                                              <p:pRg st="0" end="0"/>
                                            </p:txEl>
                                          </p:spTgt>
                                        </p:tgtEl>
                                      </p:cBhvr>
                                    </p:animEffect>
                                  </p:childTnLst>
                                </p:cTn>
                              </p:par>
                            </p:childTnLst>
                          </p:cTn>
                        </p:par>
                        <p:par>
                          <p:cTn id="8" fill="hold" nodeType="afterGroup">
                            <p:stCondLst>
                              <p:cond delay="1575"/>
                            </p:stCondLst>
                            <p:childTnLst>
                              <p:par>
                                <p:cTn id="9" presetID="23" presetClass="entr" presetSubtype="36" fill="hold" nodeType="afterEffect">
                                  <p:stCondLst>
                                    <p:cond delay="0"/>
                                  </p:stCondLst>
                                  <p:childTnLst>
                                    <p:set>
                                      <p:cBhvr>
                                        <p:cTn id="10" dur="1" fill="hold">
                                          <p:stCondLst>
                                            <p:cond delay="0"/>
                                          </p:stCondLst>
                                        </p:cTn>
                                        <p:tgtEl>
                                          <p:spTgt spid="586757"/>
                                        </p:tgtEl>
                                        <p:attrNameLst>
                                          <p:attrName>style.visibility</p:attrName>
                                        </p:attrNameLst>
                                      </p:cBhvr>
                                      <p:to>
                                        <p:strVal val="visible"/>
                                      </p:to>
                                    </p:set>
                                    <p:anim calcmode="lin" valueType="num">
                                      <p:cBhvr>
                                        <p:cTn id="11" dur="500" fill="hold"/>
                                        <p:tgtEl>
                                          <p:spTgt spid="586757"/>
                                        </p:tgtEl>
                                        <p:attrNameLst>
                                          <p:attrName>ppt_w</p:attrName>
                                        </p:attrNameLst>
                                      </p:cBhvr>
                                      <p:tavLst>
                                        <p:tav tm="0">
                                          <p:val>
                                            <p:strVal val="(6*min(max(#ppt_w*#ppt_h,.3),1)-7.4)/-.7*#ppt_w"/>
                                          </p:val>
                                        </p:tav>
                                        <p:tav tm="100000">
                                          <p:val>
                                            <p:strVal val="#ppt_w"/>
                                          </p:val>
                                        </p:tav>
                                      </p:tavLst>
                                    </p:anim>
                                    <p:anim calcmode="lin" valueType="num">
                                      <p:cBhvr>
                                        <p:cTn id="12" dur="500" fill="hold"/>
                                        <p:tgtEl>
                                          <p:spTgt spid="586757"/>
                                        </p:tgtEl>
                                        <p:attrNameLst>
                                          <p:attrName>ppt_h</p:attrName>
                                        </p:attrNameLst>
                                      </p:cBhvr>
                                      <p:tavLst>
                                        <p:tav tm="0">
                                          <p:val>
                                            <p:strVal val="(6*min(max(#ppt_w*#ppt_h,.3),1)-7.4)/-.7*#ppt_h"/>
                                          </p:val>
                                        </p:tav>
                                        <p:tav tm="100000">
                                          <p:val>
                                            <p:strVal val="#ppt_h"/>
                                          </p:val>
                                        </p:tav>
                                      </p:tavLst>
                                    </p:anim>
                                    <p:anim calcmode="lin" valueType="num">
                                      <p:cBhvr>
                                        <p:cTn id="13" dur="500" fill="hold"/>
                                        <p:tgtEl>
                                          <p:spTgt spid="586757"/>
                                        </p:tgtEl>
                                        <p:attrNameLst>
                                          <p:attrName>ppt_x</p:attrName>
                                        </p:attrNameLst>
                                      </p:cBhvr>
                                      <p:tavLst>
                                        <p:tav tm="0">
                                          <p:val>
                                            <p:fltVal val="0.5"/>
                                          </p:val>
                                        </p:tav>
                                        <p:tav tm="100000">
                                          <p:val>
                                            <p:strVal val="#ppt_x"/>
                                          </p:val>
                                        </p:tav>
                                      </p:tavLst>
                                    </p:anim>
                                    <p:anim calcmode="lin" valueType="num">
                                      <p:cBhvr>
                                        <p:cTn id="14" dur="500" fill="hold"/>
                                        <p:tgtEl>
                                          <p:spTgt spid="586757"/>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75"/>
                            </p:stCondLst>
                            <p:childTnLst>
                              <p:par>
                                <p:cTn id="16" presetID="23" presetClass="entr" presetSubtype="36" fill="hold" nodeType="afterEffect">
                                  <p:stCondLst>
                                    <p:cond delay="0"/>
                                  </p:stCondLst>
                                  <p:childTnLst>
                                    <p:set>
                                      <p:cBhvr>
                                        <p:cTn id="17" dur="1" fill="hold">
                                          <p:stCondLst>
                                            <p:cond delay="0"/>
                                          </p:stCondLst>
                                        </p:cTn>
                                        <p:tgtEl>
                                          <p:spTgt spid="586760"/>
                                        </p:tgtEl>
                                        <p:attrNameLst>
                                          <p:attrName>style.visibility</p:attrName>
                                        </p:attrNameLst>
                                      </p:cBhvr>
                                      <p:to>
                                        <p:strVal val="visible"/>
                                      </p:to>
                                    </p:set>
                                    <p:anim calcmode="lin" valueType="num">
                                      <p:cBhvr>
                                        <p:cTn id="18" dur="500" fill="hold"/>
                                        <p:tgtEl>
                                          <p:spTgt spid="586760"/>
                                        </p:tgtEl>
                                        <p:attrNameLst>
                                          <p:attrName>ppt_w</p:attrName>
                                        </p:attrNameLst>
                                      </p:cBhvr>
                                      <p:tavLst>
                                        <p:tav tm="0">
                                          <p:val>
                                            <p:strVal val="(6*min(max(#ppt_w*#ppt_h,.3),1)-7.4)/-.7*#ppt_w"/>
                                          </p:val>
                                        </p:tav>
                                        <p:tav tm="100000">
                                          <p:val>
                                            <p:strVal val="#ppt_w"/>
                                          </p:val>
                                        </p:tav>
                                      </p:tavLst>
                                    </p:anim>
                                    <p:anim calcmode="lin" valueType="num">
                                      <p:cBhvr>
                                        <p:cTn id="19" dur="500" fill="hold"/>
                                        <p:tgtEl>
                                          <p:spTgt spid="586760"/>
                                        </p:tgtEl>
                                        <p:attrNameLst>
                                          <p:attrName>ppt_h</p:attrName>
                                        </p:attrNameLst>
                                      </p:cBhvr>
                                      <p:tavLst>
                                        <p:tav tm="0">
                                          <p:val>
                                            <p:strVal val="(6*min(max(#ppt_w*#ppt_h,.3),1)-7.4)/-.7*#ppt_h"/>
                                          </p:val>
                                        </p:tav>
                                        <p:tav tm="100000">
                                          <p:val>
                                            <p:strVal val="#ppt_h"/>
                                          </p:val>
                                        </p:tav>
                                      </p:tavLst>
                                    </p:anim>
                                    <p:anim calcmode="lin" valueType="num">
                                      <p:cBhvr>
                                        <p:cTn id="20" dur="500" fill="hold"/>
                                        <p:tgtEl>
                                          <p:spTgt spid="586760"/>
                                        </p:tgtEl>
                                        <p:attrNameLst>
                                          <p:attrName>ppt_x</p:attrName>
                                        </p:attrNameLst>
                                      </p:cBhvr>
                                      <p:tavLst>
                                        <p:tav tm="0">
                                          <p:val>
                                            <p:fltVal val="0.5"/>
                                          </p:val>
                                        </p:tav>
                                        <p:tav tm="100000">
                                          <p:val>
                                            <p:strVal val="#ppt_x"/>
                                          </p:val>
                                        </p:tav>
                                      </p:tavLst>
                                    </p:anim>
                                    <p:anim calcmode="lin" valueType="num">
                                      <p:cBhvr>
                                        <p:cTn id="21" dur="500" fill="hold"/>
                                        <p:tgtEl>
                                          <p:spTgt spid="586760"/>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2575"/>
                            </p:stCondLst>
                            <p:childTnLst>
                              <p:par>
                                <p:cTn id="23" presetID="23" presetClass="entr" presetSubtype="36" fill="hold" nodeType="afterEffect">
                                  <p:stCondLst>
                                    <p:cond delay="0"/>
                                  </p:stCondLst>
                                  <p:childTnLst>
                                    <p:set>
                                      <p:cBhvr>
                                        <p:cTn id="24" dur="1" fill="hold">
                                          <p:stCondLst>
                                            <p:cond delay="0"/>
                                          </p:stCondLst>
                                        </p:cTn>
                                        <p:tgtEl>
                                          <p:spTgt spid="586763"/>
                                        </p:tgtEl>
                                        <p:attrNameLst>
                                          <p:attrName>style.visibility</p:attrName>
                                        </p:attrNameLst>
                                      </p:cBhvr>
                                      <p:to>
                                        <p:strVal val="visible"/>
                                      </p:to>
                                    </p:set>
                                    <p:anim calcmode="lin" valueType="num">
                                      <p:cBhvr>
                                        <p:cTn id="25" dur="500" fill="hold"/>
                                        <p:tgtEl>
                                          <p:spTgt spid="586763"/>
                                        </p:tgtEl>
                                        <p:attrNameLst>
                                          <p:attrName>ppt_w</p:attrName>
                                        </p:attrNameLst>
                                      </p:cBhvr>
                                      <p:tavLst>
                                        <p:tav tm="0">
                                          <p:val>
                                            <p:strVal val="(6*min(max(#ppt_w*#ppt_h,.3),1)-7.4)/-.7*#ppt_w"/>
                                          </p:val>
                                        </p:tav>
                                        <p:tav tm="100000">
                                          <p:val>
                                            <p:strVal val="#ppt_w"/>
                                          </p:val>
                                        </p:tav>
                                      </p:tavLst>
                                    </p:anim>
                                    <p:anim calcmode="lin" valueType="num">
                                      <p:cBhvr>
                                        <p:cTn id="26" dur="500" fill="hold"/>
                                        <p:tgtEl>
                                          <p:spTgt spid="586763"/>
                                        </p:tgtEl>
                                        <p:attrNameLst>
                                          <p:attrName>ppt_h</p:attrName>
                                        </p:attrNameLst>
                                      </p:cBhvr>
                                      <p:tavLst>
                                        <p:tav tm="0">
                                          <p:val>
                                            <p:strVal val="(6*min(max(#ppt_w*#ppt_h,.3),1)-7.4)/-.7*#ppt_h"/>
                                          </p:val>
                                        </p:tav>
                                        <p:tav tm="100000">
                                          <p:val>
                                            <p:strVal val="#ppt_h"/>
                                          </p:val>
                                        </p:tav>
                                      </p:tavLst>
                                    </p:anim>
                                    <p:anim calcmode="lin" valueType="num">
                                      <p:cBhvr>
                                        <p:cTn id="27" dur="500" fill="hold"/>
                                        <p:tgtEl>
                                          <p:spTgt spid="586763"/>
                                        </p:tgtEl>
                                        <p:attrNameLst>
                                          <p:attrName>ppt_x</p:attrName>
                                        </p:attrNameLst>
                                      </p:cBhvr>
                                      <p:tavLst>
                                        <p:tav tm="0">
                                          <p:val>
                                            <p:fltVal val="0.5"/>
                                          </p:val>
                                        </p:tav>
                                        <p:tav tm="100000">
                                          <p:val>
                                            <p:strVal val="#ppt_x"/>
                                          </p:val>
                                        </p:tav>
                                      </p:tavLst>
                                    </p:anim>
                                    <p:anim calcmode="lin" valueType="num">
                                      <p:cBhvr>
                                        <p:cTn id="28" dur="500" fill="hold"/>
                                        <p:tgtEl>
                                          <p:spTgt spid="586763"/>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3075"/>
                            </p:stCondLst>
                            <p:childTnLst>
                              <p:par>
                                <p:cTn id="30" presetID="23" presetClass="entr" presetSubtype="36" fill="hold" nodeType="afterEffect">
                                  <p:stCondLst>
                                    <p:cond delay="0"/>
                                  </p:stCondLst>
                                  <p:childTnLst>
                                    <p:set>
                                      <p:cBhvr>
                                        <p:cTn id="31" dur="1" fill="hold">
                                          <p:stCondLst>
                                            <p:cond delay="0"/>
                                          </p:stCondLst>
                                        </p:cTn>
                                        <p:tgtEl>
                                          <p:spTgt spid="586766"/>
                                        </p:tgtEl>
                                        <p:attrNameLst>
                                          <p:attrName>style.visibility</p:attrName>
                                        </p:attrNameLst>
                                      </p:cBhvr>
                                      <p:to>
                                        <p:strVal val="visible"/>
                                      </p:to>
                                    </p:set>
                                    <p:anim calcmode="lin" valueType="num">
                                      <p:cBhvr>
                                        <p:cTn id="32" dur="500" fill="hold"/>
                                        <p:tgtEl>
                                          <p:spTgt spid="586766"/>
                                        </p:tgtEl>
                                        <p:attrNameLst>
                                          <p:attrName>ppt_w</p:attrName>
                                        </p:attrNameLst>
                                      </p:cBhvr>
                                      <p:tavLst>
                                        <p:tav tm="0">
                                          <p:val>
                                            <p:strVal val="(6*min(max(#ppt_w*#ppt_h,.3),1)-7.4)/-.7*#ppt_w"/>
                                          </p:val>
                                        </p:tav>
                                        <p:tav tm="100000">
                                          <p:val>
                                            <p:strVal val="#ppt_w"/>
                                          </p:val>
                                        </p:tav>
                                      </p:tavLst>
                                    </p:anim>
                                    <p:anim calcmode="lin" valueType="num">
                                      <p:cBhvr>
                                        <p:cTn id="33" dur="500" fill="hold"/>
                                        <p:tgtEl>
                                          <p:spTgt spid="586766"/>
                                        </p:tgtEl>
                                        <p:attrNameLst>
                                          <p:attrName>ppt_h</p:attrName>
                                        </p:attrNameLst>
                                      </p:cBhvr>
                                      <p:tavLst>
                                        <p:tav tm="0">
                                          <p:val>
                                            <p:strVal val="(6*min(max(#ppt_w*#ppt_h,.3),1)-7.4)/-.7*#ppt_h"/>
                                          </p:val>
                                        </p:tav>
                                        <p:tav tm="100000">
                                          <p:val>
                                            <p:strVal val="#ppt_h"/>
                                          </p:val>
                                        </p:tav>
                                      </p:tavLst>
                                    </p:anim>
                                    <p:anim calcmode="lin" valueType="num">
                                      <p:cBhvr>
                                        <p:cTn id="34" dur="500" fill="hold"/>
                                        <p:tgtEl>
                                          <p:spTgt spid="586766"/>
                                        </p:tgtEl>
                                        <p:attrNameLst>
                                          <p:attrName>ppt_x</p:attrName>
                                        </p:attrNameLst>
                                      </p:cBhvr>
                                      <p:tavLst>
                                        <p:tav tm="0">
                                          <p:val>
                                            <p:fltVal val="0.5"/>
                                          </p:val>
                                        </p:tav>
                                        <p:tav tm="100000">
                                          <p:val>
                                            <p:strVal val="#ppt_x"/>
                                          </p:val>
                                        </p:tav>
                                      </p:tavLst>
                                    </p:anim>
                                    <p:anim calcmode="lin" valueType="num">
                                      <p:cBhvr>
                                        <p:cTn id="35" dur="500" fill="hold"/>
                                        <p:tgtEl>
                                          <p:spTgt spid="586766"/>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3575"/>
                            </p:stCondLst>
                            <p:childTnLst>
                              <p:par>
                                <p:cTn id="37" presetID="23" presetClass="entr" presetSubtype="36" fill="hold" nodeType="afterEffect">
                                  <p:stCondLst>
                                    <p:cond delay="0"/>
                                  </p:stCondLst>
                                  <p:childTnLst>
                                    <p:set>
                                      <p:cBhvr>
                                        <p:cTn id="38" dur="1" fill="hold">
                                          <p:stCondLst>
                                            <p:cond delay="0"/>
                                          </p:stCondLst>
                                        </p:cTn>
                                        <p:tgtEl>
                                          <p:spTgt spid="586769"/>
                                        </p:tgtEl>
                                        <p:attrNameLst>
                                          <p:attrName>style.visibility</p:attrName>
                                        </p:attrNameLst>
                                      </p:cBhvr>
                                      <p:to>
                                        <p:strVal val="visible"/>
                                      </p:to>
                                    </p:set>
                                    <p:anim calcmode="lin" valueType="num">
                                      <p:cBhvr>
                                        <p:cTn id="39" dur="500" fill="hold"/>
                                        <p:tgtEl>
                                          <p:spTgt spid="586769"/>
                                        </p:tgtEl>
                                        <p:attrNameLst>
                                          <p:attrName>ppt_w</p:attrName>
                                        </p:attrNameLst>
                                      </p:cBhvr>
                                      <p:tavLst>
                                        <p:tav tm="0">
                                          <p:val>
                                            <p:strVal val="(6*min(max(#ppt_w*#ppt_h,.3),1)-7.4)/-.7*#ppt_w"/>
                                          </p:val>
                                        </p:tav>
                                        <p:tav tm="100000">
                                          <p:val>
                                            <p:strVal val="#ppt_w"/>
                                          </p:val>
                                        </p:tav>
                                      </p:tavLst>
                                    </p:anim>
                                    <p:anim calcmode="lin" valueType="num">
                                      <p:cBhvr>
                                        <p:cTn id="40" dur="500" fill="hold"/>
                                        <p:tgtEl>
                                          <p:spTgt spid="586769"/>
                                        </p:tgtEl>
                                        <p:attrNameLst>
                                          <p:attrName>ppt_h</p:attrName>
                                        </p:attrNameLst>
                                      </p:cBhvr>
                                      <p:tavLst>
                                        <p:tav tm="0">
                                          <p:val>
                                            <p:strVal val="(6*min(max(#ppt_w*#ppt_h,.3),1)-7.4)/-.7*#ppt_h"/>
                                          </p:val>
                                        </p:tav>
                                        <p:tav tm="100000">
                                          <p:val>
                                            <p:strVal val="#ppt_h"/>
                                          </p:val>
                                        </p:tav>
                                      </p:tavLst>
                                    </p:anim>
                                    <p:anim calcmode="lin" valueType="num">
                                      <p:cBhvr>
                                        <p:cTn id="41" dur="500" fill="hold"/>
                                        <p:tgtEl>
                                          <p:spTgt spid="586769"/>
                                        </p:tgtEl>
                                        <p:attrNameLst>
                                          <p:attrName>ppt_x</p:attrName>
                                        </p:attrNameLst>
                                      </p:cBhvr>
                                      <p:tavLst>
                                        <p:tav tm="0">
                                          <p:val>
                                            <p:fltVal val="0.5"/>
                                          </p:val>
                                        </p:tav>
                                        <p:tav tm="100000">
                                          <p:val>
                                            <p:strVal val="#ppt_x"/>
                                          </p:val>
                                        </p:tav>
                                      </p:tavLst>
                                    </p:anim>
                                    <p:anim calcmode="lin" valueType="num">
                                      <p:cBhvr>
                                        <p:cTn id="42" dur="500" fill="hold"/>
                                        <p:tgtEl>
                                          <p:spTgt spid="586769"/>
                                        </p:tgtEl>
                                        <p:attrNameLst>
                                          <p:attrName>ppt_y</p:attrName>
                                        </p:attrNameLst>
                                      </p:cBhvr>
                                      <p:tavLst>
                                        <p:tav tm="0">
                                          <p:val>
                                            <p:strVal val="1+(6*min(max(#ppt_w*#ppt_h,.3),1)-7.4)/-.7*#ppt_h/2"/>
                                          </p:val>
                                        </p:tav>
                                        <p:tav tm="100000">
                                          <p:val>
                                            <p:strVal val="#ppt_y"/>
                                          </p:val>
                                        </p:tav>
                                      </p:tavLst>
                                    </p:anim>
                                  </p:childTnLst>
                                </p:cTn>
                              </p:par>
                            </p:childTnLst>
                          </p:cTn>
                        </p:par>
                        <p:par>
                          <p:cTn id="43" fill="hold" nodeType="afterGroup">
                            <p:stCondLst>
                              <p:cond delay="4075"/>
                            </p:stCondLst>
                            <p:childTnLst>
                              <p:par>
                                <p:cTn id="44" presetID="23" presetClass="entr" presetSubtype="36" fill="hold" nodeType="afterEffect">
                                  <p:stCondLst>
                                    <p:cond delay="0"/>
                                  </p:stCondLst>
                                  <p:childTnLst>
                                    <p:set>
                                      <p:cBhvr>
                                        <p:cTn id="45" dur="1" fill="hold">
                                          <p:stCondLst>
                                            <p:cond delay="0"/>
                                          </p:stCondLst>
                                        </p:cTn>
                                        <p:tgtEl>
                                          <p:spTgt spid="586772"/>
                                        </p:tgtEl>
                                        <p:attrNameLst>
                                          <p:attrName>style.visibility</p:attrName>
                                        </p:attrNameLst>
                                      </p:cBhvr>
                                      <p:to>
                                        <p:strVal val="visible"/>
                                      </p:to>
                                    </p:set>
                                    <p:anim calcmode="lin" valueType="num">
                                      <p:cBhvr>
                                        <p:cTn id="46" dur="500" fill="hold"/>
                                        <p:tgtEl>
                                          <p:spTgt spid="586772"/>
                                        </p:tgtEl>
                                        <p:attrNameLst>
                                          <p:attrName>ppt_w</p:attrName>
                                        </p:attrNameLst>
                                      </p:cBhvr>
                                      <p:tavLst>
                                        <p:tav tm="0">
                                          <p:val>
                                            <p:strVal val="(6*min(max(#ppt_w*#ppt_h,.3),1)-7.4)/-.7*#ppt_w"/>
                                          </p:val>
                                        </p:tav>
                                        <p:tav tm="100000">
                                          <p:val>
                                            <p:strVal val="#ppt_w"/>
                                          </p:val>
                                        </p:tav>
                                      </p:tavLst>
                                    </p:anim>
                                    <p:anim calcmode="lin" valueType="num">
                                      <p:cBhvr>
                                        <p:cTn id="47" dur="500" fill="hold"/>
                                        <p:tgtEl>
                                          <p:spTgt spid="586772"/>
                                        </p:tgtEl>
                                        <p:attrNameLst>
                                          <p:attrName>ppt_h</p:attrName>
                                        </p:attrNameLst>
                                      </p:cBhvr>
                                      <p:tavLst>
                                        <p:tav tm="0">
                                          <p:val>
                                            <p:strVal val="(6*min(max(#ppt_w*#ppt_h,.3),1)-7.4)/-.7*#ppt_h"/>
                                          </p:val>
                                        </p:tav>
                                        <p:tav tm="100000">
                                          <p:val>
                                            <p:strVal val="#ppt_h"/>
                                          </p:val>
                                        </p:tav>
                                      </p:tavLst>
                                    </p:anim>
                                    <p:anim calcmode="lin" valueType="num">
                                      <p:cBhvr>
                                        <p:cTn id="48" dur="500" fill="hold"/>
                                        <p:tgtEl>
                                          <p:spTgt spid="586772"/>
                                        </p:tgtEl>
                                        <p:attrNameLst>
                                          <p:attrName>ppt_x</p:attrName>
                                        </p:attrNameLst>
                                      </p:cBhvr>
                                      <p:tavLst>
                                        <p:tav tm="0">
                                          <p:val>
                                            <p:fltVal val="0.5"/>
                                          </p:val>
                                        </p:tav>
                                        <p:tav tm="100000">
                                          <p:val>
                                            <p:strVal val="#ppt_x"/>
                                          </p:val>
                                        </p:tav>
                                      </p:tavLst>
                                    </p:anim>
                                    <p:anim calcmode="lin" valueType="num">
                                      <p:cBhvr>
                                        <p:cTn id="49" dur="500" fill="hold"/>
                                        <p:tgtEl>
                                          <p:spTgt spid="586772"/>
                                        </p:tgtEl>
                                        <p:attrNameLst>
                                          <p:attrName>ppt_y</p:attrName>
                                        </p:attrNameLst>
                                      </p:cBhvr>
                                      <p:tavLst>
                                        <p:tav tm="0">
                                          <p:val>
                                            <p:strVal val="1+(6*min(max(#ppt_w*#ppt_h,.3),1)-7.4)/-.7*#ppt_h/2"/>
                                          </p:val>
                                        </p:tav>
                                        <p:tav tm="100000">
                                          <p:val>
                                            <p:strVal val="#ppt_y"/>
                                          </p:val>
                                        </p:tav>
                                      </p:tavLst>
                                    </p:anim>
                                  </p:childTnLst>
                                </p:cTn>
                              </p:par>
                            </p:childTnLst>
                          </p:cTn>
                        </p:par>
                        <p:par>
                          <p:cTn id="50" fill="hold" nodeType="afterGroup">
                            <p:stCondLst>
                              <p:cond delay="4575"/>
                            </p:stCondLst>
                            <p:childTnLst>
                              <p:par>
                                <p:cTn id="51" presetID="23" presetClass="entr" presetSubtype="36" fill="hold" nodeType="afterEffect">
                                  <p:stCondLst>
                                    <p:cond delay="0"/>
                                  </p:stCondLst>
                                  <p:childTnLst>
                                    <p:set>
                                      <p:cBhvr>
                                        <p:cTn id="52" dur="1" fill="hold">
                                          <p:stCondLst>
                                            <p:cond delay="0"/>
                                          </p:stCondLst>
                                        </p:cTn>
                                        <p:tgtEl>
                                          <p:spTgt spid="586775"/>
                                        </p:tgtEl>
                                        <p:attrNameLst>
                                          <p:attrName>style.visibility</p:attrName>
                                        </p:attrNameLst>
                                      </p:cBhvr>
                                      <p:to>
                                        <p:strVal val="visible"/>
                                      </p:to>
                                    </p:set>
                                    <p:anim calcmode="lin" valueType="num">
                                      <p:cBhvr>
                                        <p:cTn id="53" dur="500" fill="hold"/>
                                        <p:tgtEl>
                                          <p:spTgt spid="586775"/>
                                        </p:tgtEl>
                                        <p:attrNameLst>
                                          <p:attrName>ppt_w</p:attrName>
                                        </p:attrNameLst>
                                      </p:cBhvr>
                                      <p:tavLst>
                                        <p:tav tm="0">
                                          <p:val>
                                            <p:strVal val="(6*min(max(#ppt_w*#ppt_h,.3),1)-7.4)/-.7*#ppt_w"/>
                                          </p:val>
                                        </p:tav>
                                        <p:tav tm="100000">
                                          <p:val>
                                            <p:strVal val="#ppt_w"/>
                                          </p:val>
                                        </p:tav>
                                      </p:tavLst>
                                    </p:anim>
                                    <p:anim calcmode="lin" valueType="num">
                                      <p:cBhvr>
                                        <p:cTn id="54" dur="500" fill="hold"/>
                                        <p:tgtEl>
                                          <p:spTgt spid="586775"/>
                                        </p:tgtEl>
                                        <p:attrNameLst>
                                          <p:attrName>ppt_h</p:attrName>
                                        </p:attrNameLst>
                                      </p:cBhvr>
                                      <p:tavLst>
                                        <p:tav tm="0">
                                          <p:val>
                                            <p:strVal val="(6*min(max(#ppt_w*#ppt_h,.3),1)-7.4)/-.7*#ppt_h"/>
                                          </p:val>
                                        </p:tav>
                                        <p:tav tm="100000">
                                          <p:val>
                                            <p:strVal val="#ppt_h"/>
                                          </p:val>
                                        </p:tav>
                                      </p:tavLst>
                                    </p:anim>
                                    <p:anim calcmode="lin" valueType="num">
                                      <p:cBhvr>
                                        <p:cTn id="55" dur="500" fill="hold"/>
                                        <p:tgtEl>
                                          <p:spTgt spid="586775"/>
                                        </p:tgtEl>
                                        <p:attrNameLst>
                                          <p:attrName>ppt_x</p:attrName>
                                        </p:attrNameLst>
                                      </p:cBhvr>
                                      <p:tavLst>
                                        <p:tav tm="0">
                                          <p:val>
                                            <p:fltVal val="0.5"/>
                                          </p:val>
                                        </p:tav>
                                        <p:tav tm="100000">
                                          <p:val>
                                            <p:strVal val="#ppt_x"/>
                                          </p:val>
                                        </p:tav>
                                      </p:tavLst>
                                    </p:anim>
                                    <p:anim calcmode="lin" valueType="num">
                                      <p:cBhvr>
                                        <p:cTn id="56" dur="500" fill="hold"/>
                                        <p:tgtEl>
                                          <p:spTgt spid="586775"/>
                                        </p:tgtEl>
                                        <p:attrNameLst>
                                          <p:attrName>ppt_y</p:attrName>
                                        </p:attrNameLst>
                                      </p:cBhvr>
                                      <p:tavLst>
                                        <p:tav tm="0">
                                          <p:val>
                                            <p:strVal val="1+(6*min(max(#ppt_w*#ppt_h,.3),1)-7.4)/-.7*#ppt_h/2"/>
                                          </p:val>
                                        </p:tav>
                                        <p:tav tm="100000">
                                          <p:val>
                                            <p:strVal val="#ppt_y"/>
                                          </p:val>
                                        </p:tav>
                                      </p:tavLst>
                                    </p:anim>
                                  </p:childTnLst>
                                </p:cTn>
                              </p:par>
                            </p:childTnLst>
                          </p:cTn>
                        </p:par>
                        <p:par>
                          <p:cTn id="57" fill="hold" nodeType="afterGroup">
                            <p:stCondLst>
                              <p:cond delay="5075"/>
                            </p:stCondLst>
                            <p:childTnLst>
                              <p:par>
                                <p:cTn id="58" presetID="23" presetClass="entr" presetSubtype="36" fill="hold" nodeType="afterEffect">
                                  <p:stCondLst>
                                    <p:cond delay="0"/>
                                  </p:stCondLst>
                                  <p:childTnLst>
                                    <p:set>
                                      <p:cBhvr>
                                        <p:cTn id="59" dur="1" fill="hold">
                                          <p:stCondLst>
                                            <p:cond delay="0"/>
                                          </p:stCondLst>
                                        </p:cTn>
                                        <p:tgtEl>
                                          <p:spTgt spid="586778"/>
                                        </p:tgtEl>
                                        <p:attrNameLst>
                                          <p:attrName>style.visibility</p:attrName>
                                        </p:attrNameLst>
                                      </p:cBhvr>
                                      <p:to>
                                        <p:strVal val="visible"/>
                                      </p:to>
                                    </p:set>
                                    <p:anim calcmode="lin" valueType="num">
                                      <p:cBhvr>
                                        <p:cTn id="60" dur="500" fill="hold"/>
                                        <p:tgtEl>
                                          <p:spTgt spid="586778"/>
                                        </p:tgtEl>
                                        <p:attrNameLst>
                                          <p:attrName>ppt_w</p:attrName>
                                        </p:attrNameLst>
                                      </p:cBhvr>
                                      <p:tavLst>
                                        <p:tav tm="0">
                                          <p:val>
                                            <p:strVal val="(6*min(max(#ppt_w*#ppt_h,.3),1)-7.4)/-.7*#ppt_w"/>
                                          </p:val>
                                        </p:tav>
                                        <p:tav tm="100000">
                                          <p:val>
                                            <p:strVal val="#ppt_w"/>
                                          </p:val>
                                        </p:tav>
                                      </p:tavLst>
                                    </p:anim>
                                    <p:anim calcmode="lin" valueType="num">
                                      <p:cBhvr>
                                        <p:cTn id="61" dur="500" fill="hold"/>
                                        <p:tgtEl>
                                          <p:spTgt spid="586778"/>
                                        </p:tgtEl>
                                        <p:attrNameLst>
                                          <p:attrName>ppt_h</p:attrName>
                                        </p:attrNameLst>
                                      </p:cBhvr>
                                      <p:tavLst>
                                        <p:tav tm="0">
                                          <p:val>
                                            <p:strVal val="(6*min(max(#ppt_w*#ppt_h,.3),1)-7.4)/-.7*#ppt_h"/>
                                          </p:val>
                                        </p:tav>
                                        <p:tav tm="100000">
                                          <p:val>
                                            <p:strVal val="#ppt_h"/>
                                          </p:val>
                                        </p:tav>
                                      </p:tavLst>
                                    </p:anim>
                                    <p:anim calcmode="lin" valueType="num">
                                      <p:cBhvr>
                                        <p:cTn id="62" dur="500" fill="hold"/>
                                        <p:tgtEl>
                                          <p:spTgt spid="586778"/>
                                        </p:tgtEl>
                                        <p:attrNameLst>
                                          <p:attrName>ppt_x</p:attrName>
                                        </p:attrNameLst>
                                      </p:cBhvr>
                                      <p:tavLst>
                                        <p:tav tm="0">
                                          <p:val>
                                            <p:fltVal val="0.5"/>
                                          </p:val>
                                        </p:tav>
                                        <p:tav tm="100000">
                                          <p:val>
                                            <p:strVal val="#ppt_x"/>
                                          </p:val>
                                        </p:tav>
                                      </p:tavLst>
                                    </p:anim>
                                    <p:anim calcmode="lin" valueType="num">
                                      <p:cBhvr>
                                        <p:cTn id="63" dur="500" fill="hold"/>
                                        <p:tgtEl>
                                          <p:spTgt spid="586778"/>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575"/>
                            </p:stCondLst>
                            <p:childTnLst>
                              <p:par>
                                <p:cTn id="65" presetID="23" presetClass="entr" presetSubtype="36" fill="hold" nodeType="afterEffect">
                                  <p:stCondLst>
                                    <p:cond delay="0"/>
                                  </p:stCondLst>
                                  <p:childTnLst>
                                    <p:set>
                                      <p:cBhvr>
                                        <p:cTn id="66" dur="1" fill="hold">
                                          <p:stCondLst>
                                            <p:cond delay="0"/>
                                          </p:stCondLst>
                                        </p:cTn>
                                        <p:tgtEl>
                                          <p:spTgt spid="586781"/>
                                        </p:tgtEl>
                                        <p:attrNameLst>
                                          <p:attrName>style.visibility</p:attrName>
                                        </p:attrNameLst>
                                      </p:cBhvr>
                                      <p:to>
                                        <p:strVal val="visible"/>
                                      </p:to>
                                    </p:set>
                                    <p:anim calcmode="lin" valueType="num">
                                      <p:cBhvr>
                                        <p:cTn id="67" dur="500" fill="hold"/>
                                        <p:tgtEl>
                                          <p:spTgt spid="586781"/>
                                        </p:tgtEl>
                                        <p:attrNameLst>
                                          <p:attrName>ppt_w</p:attrName>
                                        </p:attrNameLst>
                                      </p:cBhvr>
                                      <p:tavLst>
                                        <p:tav tm="0">
                                          <p:val>
                                            <p:strVal val="(6*min(max(#ppt_w*#ppt_h,.3),1)-7.4)/-.7*#ppt_w"/>
                                          </p:val>
                                        </p:tav>
                                        <p:tav tm="100000">
                                          <p:val>
                                            <p:strVal val="#ppt_w"/>
                                          </p:val>
                                        </p:tav>
                                      </p:tavLst>
                                    </p:anim>
                                    <p:anim calcmode="lin" valueType="num">
                                      <p:cBhvr>
                                        <p:cTn id="68" dur="500" fill="hold"/>
                                        <p:tgtEl>
                                          <p:spTgt spid="586781"/>
                                        </p:tgtEl>
                                        <p:attrNameLst>
                                          <p:attrName>ppt_h</p:attrName>
                                        </p:attrNameLst>
                                      </p:cBhvr>
                                      <p:tavLst>
                                        <p:tav tm="0">
                                          <p:val>
                                            <p:strVal val="(6*min(max(#ppt_w*#ppt_h,.3),1)-7.4)/-.7*#ppt_h"/>
                                          </p:val>
                                        </p:tav>
                                        <p:tav tm="100000">
                                          <p:val>
                                            <p:strVal val="#ppt_h"/>
                                          </p:val>
                                        </p:tav>
                                      </p:tavLst>
                                    </p:anim>
                                    <p:anim calcmode="lin" valueType="num">
                                      <p:cBhvr>
                                        <p:cTn id="69" dur="500" fill="hold"/>
                                        <p:tgtEl>
                                          <p:spTgt spid="586781"/>
                                        </p:tgtEl>
                                        <p:attrNameLst>
                                          <p:attrName>ppt_x</p:attrName>
                                        </p:attrNameLst>
                                      </p:cBhvr>
                                      <p:tavLst>
                                        <p:tav tm="0">
                                          <p:val>
                                            <p:fltVal val="0.5"/>
                                          </p:val>
                                        </p:tav>
                                        <p:tav tm="100000">
                                          <p:val>
                                            <p:strVal val="#ppt_x"/>
                                          </p:val>
                                        </p:tav>
                                      </p:tavLst>
                                    </p:anim>
                                    <p:anim calcmode="lin" valueType="num">
                                      <p:cBhvr>
                                        <p:cTn id="70" dur="500" fill="hold"/>
                                        <p:tgtEl>
                                          <p:spTgt spid="586781"/>
                                        </p:tgtEl>
                                        <p:attrNameLst>
                                          <p:attrName>ppt_y</p:attrName>
                                        </p:attrNameLst>
                                      </p:cBhvr>
                                      <p:tavLst>
                                        <p:tav tm="0">
                                          <p:val>
                                            <p:strVal val="1+(6*min(max(#ppt_w*#ppt_h,.3),1)-7.4)/-.7*#ppt_h/2"/>
                                          </p:val>
                                        </p:tav>
                                        <p:tav tm="100000">
                                          <p:val>
                                            <p:strVal val="#ppt_y"/>
                                          </p:val>
                                        </p:tav>
                                      </p:tavLst>
                                    </p:anim>
                                  </p:childTnLst>
                                </p:cTn>
                              </p:par>
                            </p:childTnLst>
                          </p:cTn>
                        </p:par>
                        <p:par>
                          <p:cTn id="71" fill="hold" nodeType="afterGroup">
                            <p:stCondLst>
                              <p:cond delay="6075"/>
                            </p:stCondLst>
                            <p:childTnLst>
                              <p:par>
                                <p:cTn id="72" presetID="23" presetClass="entr" presetSubtype="36" fill="hold" nodeType="afterEffect">
                                  <p:stCondLst>
                                    <p:cond delay="0"/>
                                  </p:stCondLst>
                                  <p:childTnLst>
                                    <p:set>
                                      <p:cBhvr>
                                        <p:cTn id="73" dur="1" fill="hold">
                                          <p:stCondLst>
                                            <p:cond delay="0"/>
                                          </p:stCondLst>
                                        </p:cTn>
                                        <p:tgtEl>
                                          <p:spTgt spid="586784"/>
                                        </p:tgtEl>
                                        <p:attrNameLst>
                                          <p:attrName>style.visibility</p:attrName>
                                        </p:attrNameLst>
                                      </p:cBhvr>
                                      <p:to>
                                        <p:strVal val="visible"/>
                                      </p:to>
                                    </p:set>
                                    <p:anim calcmode="lin" valueType="num">
                                      <p:cBhvr>
                                        <p:cTn id="74" dur="500" fill="hold"/>
                                        <p:tgtEl>
                                          <p:spTgt spid="586784"/>
                                        </p:tgtEl>
                                        <p:attrNameLst>
                                          <p:attrName>ppt_w</p:attrName>
                                        </p:attrNameLst>
                                      </p:cBhvr>
                                      <p:tavLst>
                                        <p:tav tm="0">
                                          <p:val>
                                            <p:strVal val="(6*min(max(#ppt_w*#ppt_h,.3),1)-7.4)/-.7*#ppt_w"/>
                                          </p:val>
                                        </p:tav>
                                        <p:tav tm="100000">
                                          <p:val>
                                            <p:strVal val="#ppt_w"/>
                                          </p:val>
                                        </p:tav>
                                      </p:tavLst>
                                    </p:anim>
                                    <p:anim calcmode="lin" valueType="num">
                                      <p:cBhvr>
                                        <p:cTn id="75" dur="500" fill="hold"/>
                                        <p:tgtEl>
                                          <p:spTgt spid="586784"/>
                                        </p:tgtEl>
                                        <p:attrNameLst>
                                          <p:attrName>ppt_h</p:attrName>
                                        </p:attrNameLst>
                                      </p:cBhvr>
                                      <p:tavLst>
                                        <p:tav tm="0">
                                          <p:val>
                                            <p:strVal val="(6*min(max(#ppt_w*#ppt_h,.3),1)-7.4)/-.7*#ppt_h"/>
                                          </p:val>
                                        </p:tav>
                                        <p:tav tm="100000">
                                          <p:val>
                                            <p:strVal val="#ppt_h"/>
                                          </p:val>
                                        </p:tav>
                                      </p:tavLst>
                                    </p:anim>
                                    <p:anim calcmode="lin" valueType="num">
                                      <p:cBhvr>
                                        <p:cTn id="76" dur="500" fill="hold"/>
                                        <p:tgtEl>
                                          <p:spTgt spid="586784"/>
                                        </p:tgtEl>
                                        <p:attrNameLst>
                                          <p:attrName>ppt_x</p:attrName>
                                        </p:attrNameLst>
                                      </p:cBhvr>
                                      <p:tavLst>
                                        <p:tav tm="0">
                                          <p:val>
                                            <p:fltVal val="0.5"/>
                                          </p:val>
                                        </p:tav>
                                        <p:tav tm="100000">
                                          <p:val>
                                            <p:strVal val="#ppt_x"/>
                                          </p:val>
                                        </p:tav>
                                      </p:tavLst>
                                    </p:anim>
                                    <p:anim calcmode="lin" valueType="num">
                                      <p:cBhvr>
                                        <p:cTn id="77" dur="500" fill="hold"/>
                                        <p:tgtEl>
                                          <p:spTgt spid="586784"/>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6575"/>
                            </p:stCondLst>
                            <p:childTnLst>
                              <p:par>
                                <p:cTn id="79" presetID="23" presetClass="entr" presetSubtype="36" fill="hold" nodeType="afterEffect">
                                  <p:stCondLst>
                                    <p:cond delay="0"/>
                                  </p:stCondLst>
                                  <p:childTnLst>
                                    <p:set>
                                      <p:cBhvr>
                                        <p:cTn id="80" dur="1" fill="hold">
                                          <p:stCondLst>
                                            <p:cond delay="0"/>
                                          </p:stCondLst>
                                        </p:cTn>
                                        <p:tgtEl>
                                          <p:spTgt spid="586787"/>
                                        </p:tgtEl>
                                        <p:attrNameLst>
                                          <p:attrName>style.visibility</p:attrName>
                                        </p:attrNameLst>
                                      </p:cBhvr>
                                      <p:to>
                                        <p:strVal val="visible"/>
                                      </p:to>
                                    </p:set>
                                    <p:anim calcmode="lin" valueType="num">
                                      <p:cBhvr>
                                        <p:cTn id="81" dur="500" fill="hold"/>
                                        <p:tgtEl>
                                          <p:spTgt spid="586787"/>
                                        </p:tgtEl>
                                        <p:attrNameLst>
                                          <p:attrName>ppt_w</p:attrName>
                                        </p:attrNameLst>
                                      </p:cBhvr>
                                      <p:tavLst>
                                        <p:tav tm="0">
                                          <p:val>
                                            <p:strVal val="(6*min(max(#ppt_w*#ppt_h,.3),1)-7.4)/-.7*#ppt_w"/>
                                          </p:val>
                                        </p:tav>
                                        <p:tav tm="100000">
                                          <p:val>
                                            <p:strVal val="#ppt_w"/>
                                          </p:val>
                                        </p:tav>
                                      </p:tavLst>
                                    </p:anim>
                                    <p:anim calcmode="lin" valueType="num">
                                      <p:cBhvr>
                                        <p:cTn id="82" dur="500" fill="hold"/>
                                        <p:tgtEl>
                                          <p:spTgt spid="586787"/>
                                        </p:tgtEl>
                                        <p:attrNameLst>
                                          <p:attrName>ppt_h</p:attrName>
                                        </p:attrNameLst>
                                      </p:cBhvr>
                                      <p:tavLst>
                                        <p:tav tm="0">
                                          <p:val>
                                            <p:strVal val="(6*min(max(#ppt_w*#ppt_h,.3),1)-7.4)/-.7*#ppt_h"/>
                                          </p:val>
                                        </p:tav>
                                        <p:tav tm="100000">
                                          <p:val>
                                            <p:strVal val="#ppt_h"/>
                                          </p:val>
                                        </p:tav>
                                      </p:tavLst>
                                    </p:anim>
                                    <p:anim calcmode="lin" valueType="num">
                                      <p:cBhvr>
                                        <p:cTn id="83" dur="500" fill="hold"/>
                                        <p:tgtEl>
                                          <p:spTgt spid="586787"/>
                                        </p:tgtEl>
                                        <p:attrNameLst>
                                          <p:attrName>ppt_x</p:attrName>
                                        </p:attrNameLst>
                                      </p:cBhvr>
                                      <p:tavLst>
                                        <p:tav tm="0">
                                          <p:val>
                                            <p:fltVal val="0.5"/>
                                          </p:val>
                                        </p:tav>
                                        <p:tav tm="100000">
                                          <p:val>
                                            <p:strVal val="#ppt_x"/>
                                          </p:val>
                                        </p:tav>
                                      </p:tavLst>
                                    </p:anim>
                                    <p:anim calcmode="lin" valueType="num">
                                      <p:cBhvr>
                                        <p:cTn id="84" dur="500" fill="hold"/>
                                        <p:tgtEl>
                                          <p:spTgt spid="586787"/>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7075"/>
                            </p:stCondLst>
                            <p:childTnLst>
                              <p:par>
                                <p:cTn id="86" presetID="23" presetClass="entr" presetSubtype="36" fill="hold" nodeType="afterEffect">
                                  <p:stCondLst>
                                    <p:cond delay="0"/>
                                  </p:stCondLst>
                                  <p:childTnLst>
                                    <p:set>
                                      <p:cBhvr>
                                        <p:cTn id="87" dur="1" fill="hold">
                                          <p:stCondLst>
                                            <p:cond delay="0"/>
                                          </p:stCondLst>
                                        </p:cTn>
                                        <p:tgtEl>
                                          <p:spTgt spid="586790"/>
                                        </p:tgtEl>
                                        <p:attrNameLst>
                                          <p:attrName>style.visibility</p:attrName>
                                        </p:attrNameLst>
                                      </p:cBhvr>
                                      <p:to>
                                        <p:strVal val="visible"/>
                                      </p:to>
                                    </p:set>
                                    <p:anim calcmode="lin" valueType="num">
                                      <p:cBhvr>
                                        <p:cTn id="88" dur="500" fill="hold"/>
                                        <p:tgtEl>
                                          <p:spTgt spid="586790"/>
                                        </p:tgtEl>
                                        <p:attrNameLst>
                                          <p:attrName>ppt_w</p:attrName>
                                        </p:attrNameLst>
                                      </p:cBhvr>
                                      <p:tavLst>
                                        <p:tav tm="0">
                                          <p:val>
                                            <p:strVal val="(6*min(max(#ppt_w*#ppt_h,.3),1)-7.4)/-.7*#ppt_w"/>
                                          </p:val>
                                        </p:tav>
                                        <p:tav tm="100000">
                                          <p:val>
                                            <p:strVal val="#ppt_w"/>
                                          </p:val>
                                        </p:tav>
                                      </p:tavLst>
                                    </p:anim>
                                    <p:anim calcmode="lin" valueType="num">
                                      <p:cBhvr>
                                        <p:cTn id="89" dur="500" fill="hold"/>
                                        <p:tgtEl>
                                          <p:spTgt spid="586790"/>
                                        </p:tgtEl>
                                        <p:attrNameLst>
                                          <p:attrName>ppt_h</p:attrName>
                                        </p:attrNameLst>
                                      </p:cBhvr>
                                      <p:tavLst>
                                        <p:tav tm="0">
                                          <p:val>
                                            <p:strVal val="(6*min(max(#ppt_w*#ppt_h,.3),1)-7.4)/-.7*#ppt_h"/>
                                          </p:val>
                                        </p:tav>
                                        <p:tav tm="100000">
                                          <p:val>
                                            <p:strVal val="#ppt_h"/>
                                          </p:val>
                                        </p:tav>
                                      </p:tavLst>
                                    </p:anim>
                                    <p:anim calcmode="lin" valueType="num">
                                      <p:cBhvr>
                                        <p:cTn id="90" dur="500" fill="hold"/>
                                        <p:tgtEl>
                                          <p:spTgt spid="586790"/>
                                        </p:tgtEl>
                                        <p:attrNameLst>
                                          <p:attrName>ppt_x</p:attrName>
                                        </p:attrNameLst>
                                      </p:cBhvr>
                                      <p:tavLst>
                                        <p:tav tm="0">
                                          <p:val>
                                            <p:fltVal val="0.5"/>
                                          </p:val>
                                        </p:tav>
                                        <p:tav tm="100000">
                                          <p:val>
                                            <p:strVal val="#ppt_x"/>
                                          </p:val>
                                        </p:tav>
                                      </p:tavLst>
                                    </p:anim>
                                    <p:anim calcmode="lin" valueType="num">
                                      <p:cBhvr>
                                        <p:cTn id="91" dur="500" fill="hold"/>
                                        <p:tgtEl>
                                          <p:spTgt spid="586790"/>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7575"/>
                            </p:stCondLst>
                            <p:childTnLst>
                              <p:par>
                                <p:cTn id="93" presetID="23" presetClass="entr" presetSubtype="36" fill="hold" nodeType="afterEffect">
                                  <p:stCondLst>
                                    <p:cond delay="0"/>
                                  </p:stCondLst>
                                  <p:childTnLst>
                                    <p:set>
                                      <p:cBhvr>
                                        <p:cTn id="94" dur="1" fill="hold">
                                          <p:stCondLst>
                                            <p:cond delay="0"/>
                                          </p:stCondLst>
                                        </p:cTn>
                                        <p:tgtEl>
                                          <p:spTgt spid="586793"/>
                                        </p:tgtEl>
                                        <p:attrNameLst>
                                          <p:attrName>style.visibility</p:attrName>
                                        </p:attrNameLst>
                                      </p:cBhvr>
                                      <p:to>
                                        <p:strVal val="visible"/>
                                      </p:to>
                                    </p:set>
                                    <p:anim calcmode="lin" valueType="num">
                                      <p:cBhvr>
                                        <p:cTn id="95" dur="500" fill="hold"/>
                                        <p:tgtEl>
                                          <p:spTgt spid="586793"/>
                                        </p:tgtEl>
                                        <p:attrNameLst>
                                          <p:attrName>ppt_w</p:attrName>
                                        </p:attrNameLst>
                                      </p:cBhvr>
                                      <p:tavLst>
                                        <p:tav tm="0">
                                          <p:val>
                                            <p:strVal val="(6*min(max(#ppt_w*#ppt_h,.3),1)-7.4)/-.7*#ppt_w"/>
                                          </p:val>
                                        </p:tav>
                                        <p:tav tm="100000">
                                          <p:val>
                                            <p:strVal val="#ppt_w"/>
                                          </p:val>
                                        </p:tav>
                                      </p:tavLst>
                                    </p:anim>
                                    <p:anim calcmode="lin" valueType="num">
                                      <p:cBhvr>
                                        <p:cTn id="96" dur="500" fill="hold"/>
                                        <p:tgtEl>
                                          <p:spTgt spid="586793"/>
                                        </p:tgtEl>
                                        <p:attrNameLst>
                                          <p:attrName>ppt_h</p:attrName>
                                        </p:attrNameLst>
                                      </p:cBhvr>
                                      <p:tavLst>
                                        <p:tav tm="0">
                                          <p:val>
                                            <p:strVal val="(6*min(max(#ppt_w*#ppt_h,.3),1)-7.4)/-.7*#ppt_h"/>
                                          </p:val>
                                        </p:tav>
                                        <p:tav tm="100000">
                                          <p:val>
                                            <p:strVal val="#ppt_h"/>
                                          </p:val>
                                        </p:tav>
                                      </p:tavLst>
                                    </p:anim>
                                    <p:anim calcmode="lin" valueType="num">
                                      <p:cBhvr>
                                        <p:cTn id="97" dur="500" fill="hold"/>
                                        <p:tgtEl>
                                          <p:spTgt spid="586793"/>
                                        </p:tgtEl>
                                        <p:attrNameLst>
                                          <p:attrName>ppt_x</p:attrName>
                                        </p:attrNameLst>
                                      </p:cBhvr>
                                      <p:tavLst>
                                        <p:tav tm="0">
                                          <p:val>
                                            <p:fltVal val="0.5"/>
                                          </p:val>
                                        </p:tav>
                                        <p:tav tm="100000">
                                          <p:val>
                                            <p:strVal val="#ppt_x"/>
                                          </p:val>
                                        </p:tav>
                                      </p:tavLst>
                                    </p:anim>
                                    <p:anim calcmode="lin" valueType="num">
                                      <p:cBhvr>
                                        <p:cTn id="98" dur="500" fill="hold"/>
                                        <p:tgtEl>
                                          <p:spTgt spid="586793"/>
                                        </p:tgtEl>
                                        <p:attrNameLst>
                                          <p:attrName>ppt_y</p:attrName>
                                        </p:attrNameLst>
                                      </p:cBhvr>
                                      <p:tavLst>
                                        <p:tav tm="0">
                                          <p:val>
                                            <p:strVal val="1+(6*min(max(#ppt_w*#ppt_h,.3),1)-7.4)/-.7*#ppt_h/2"/>
                                          </p:val>
                                        </p:tav>
                                        <p:tav tm="100000">
                                          <p:val>
                                            <p:strVal val="#ppt_y"/>
                                          </p:val>
                                        </p:tav>
                                      </p:tavLst>
                                    </p:anim>
                                  </p:childTnLst>
                                </p:cTn>
                              </p:par>
                            </p:childTnLst>
                          </p:cTn>
                        </p:par>
                        <p:par>
                          <p:cTn id="99" fill="hold" nodeType="afterGroup">
                            <p:stCondLst>
                              <p:cond delay="8075"/>
                            </p:stCondLst>
                            <p:childTnLst>
                              <p:par>
                                <p:cTn id="100" presetID="23" presetClass="entr" presetSubtype="36" fill="hold" nodeType="afterEffect">
                                  <p:stCondLst>
                                    <p:cond delay="0"/>
                                  </p:stCondLst>
                                  <p:childTnLst>
                                    <p:set>
                                      <p:cBhvr>
                                        <p:cTn id="101" dur="1" fill="hold">
                                          <p:stCondLst>
                                            <p:cond delay="0"/>
                                          </p:stCondLst>
                                        </p:cTn>
                                        <p:tgtEl>
                                          <p:spTgt spid="586796"/>
                                        </p:tgtEl>
                                        <p:attrNameLst>
                                          <p:attrName>style.visibility</p:attrName>
                                        </p:attrNameLst>
                                      </p:cBhvr>
                                      <p:to>
                                        <p:strVal val="visible"/>
                                      </p:to>
                                    </p:set>
                                    <p:anim calcmode="lin" valueType="num">
                                      <p:cBhvr>
                                        <p:cTn id="102" dur="500" fill="hold"/>
                                        <p:tgtEl>
                                          <p:spTgt spid="586796"/>
                                        </p:tgtEl>
                                        <p:attrNameLst>
                                          <p:attrName>ppt_w</p:attrName>
                                        </p:attrNameLst>
                                      </p:cBhvr>
                                      <p:tavLst>
                                        <p:tav tm="0">
                                          <p:val>
                                            <p:strVal val="(6*min(max(#ppt_w*#ppt_h,.3),1)-7.4)/-.7*#ppt_w"/>
                                          </p:val>
                                        </p:tav>
                                        <p:tav tm="100000">
                                          <p:val>
                                            <p:strVal val="#ppt_w"/>
                                          </p:val>
                                        </p:tav>
                                      </p:tavLst>
                                    </p:anim>
                                    <p:anim calcmode="lin" valueType="num">
                                      <p:cBhvr>
                                        <p:cTn id="103" dur="500" fill="hold"/>
                                        <p:tgtEl>
                                          <p:spTgt spid="586796"/>
                                        </p:tgtEl>
                                        <p:attrNameLst>
                                          <p:attrName>ppt_h</p:attrName>
                                        </p:attrNameLst>
                                      </p:cBhvr>
                                      <p:tavLst>
                                        <p:tav tm="0">
                                          <p:val>
                                            <p:strVal val="(6*min(max(#ppt_w*#ppt_h,.3),1)-7.4)/-.7*#ppt_h"/>
                                          </p:val>
                                        </p:tav>
                                        <p:tav tm="100000">
                                          <p:val>
                                            <p:strVal val="#ppt_h"/>
                                          </p:val>
                                        </p:tav>
                                      </p:tavLst>
                                    </p:anim>
                                    <p:anim calcmode="lin" valueType="num">
                                      <p:cBhvr>
                                        <p:cTn id="104" dur="500" fill="hold"/>
                                        <p:tgtEl>
                                          <p:spTgt spid="586796"/>
                                        </p:tgtEl>
                                        <p:attrNameLst>
                                          <p:attrName>ppt_x</p:attrName>
                                        </p:attrNameLst>
                                      </p:cBhvr>
                                      <p:tavLst>
                                        <p:tav tm="0">
                                          <p:val>
                                            <p:fltVal val="0.5"/>
                                          </p:val>
                                        </p:tav>
                                        <p:tav tm="100000">
                                          <p:val>
                                            <p:strVal val="#ppt_x"/>
                                          </p:val>
                                        </p:tav>
                                      </p:tavLst>
                                    </p:anim>
                                    <p:anim calcmode="lin" valueType="num">
                                      <p:cBhvr>
                                        <p:cTn id="105" dur="500" fill="hold"/>
                                        <p:tgtEl>
                                          <p:spTgt spid="586796"/>
                                        </p:tgtEl>
                                        <p:attrNameLst>
                                          <p:attrName>ppt_y</p:attrName>
                                        </p:attrNameLst>
                                      </p:cBhvr>
                                      <p:tavLst>
                                        <p:tav tm="0">
                                          <p:val>
                                            <p:strVal val="1+(6*min(max(#ppt_w*#ppt_h,.3),1)-7.4)/-.7*#ppt_h/2"/>
                                          </p:val>
                                        </p:tav>
                                        <p:tav tm="100000">
                                          <p:val>
                                            <p:strVal val="#ppt_y"/>
                                          </p:val>
                                        </p:tav>
                                      </p:tavLst>
                                    </p:anim>
                                  </p:childTnLst>
                                </p:cTn>
                              </p:par>
                            </p:childTnLst>
                          </p:cTn>
                        </p:par>
                        <p:par>
                          <p:cTn id="106" fill="hold" nodeType="afterGroup">
                            <p:stCondLst>
                              <p:cond delay="8575"/>
                            </p:stCondLst>
                            <p:childTnLst>
                              <p:par>
                                <p:cTn id="107" presetID="23" presetClass="entr" presetSubtype="36" fill="hold" nodeType="afterEffect">
                                  <p:stCondLst>
                                    <p:cond delay="0"/>
                                  </p:stCondLst>
                                  <p:childTnLst>
                                    <p:set>
                                      <p:cBhvr>
                                        <p:cTn id="108" dur="1" fill="hold">
                                          <p:stCondLst>
                                            <p:cond delay="0"/>
                                          </p:stCondLst>
                                        </p:cTn>
                                        <p:tgtEl>
                                          <p:spTgt spid="586799"/>
                                        </p:tgtEl>
                                        <p:attrNameLst>
                                          <p:attrName>style.visibility</p:attrName>
                                        </p:attrNameLst>
                                      </p:cBhvr>
                                      <p:to>
                                        <p:strVal val="visible"/>
                                      </p:to>
                                    </p:set>
                                    <p:anim calcmode="lin" valueType="num">
                                      <p:cBhvr>
                                        <p:cTn id="109" dur="500" fill="hold"/>
                                        <p:tgtEl>
                                          <p:spTgt spid="586799"/>
                                        </p:tgtEl>
                                        <p:attrNameLst>
                                          <p:attrName>ppt_w</p:attrName>
                                        </p:attrNameLst>
                                      </p:cBhvr>
                                      <p:tavLst>
                                        <p:tav tm="0">
                                          <p:val>
                                            <p:strVal val="(6*min(max(#ppt_w*#ppt_h,.3),1)-7.4)/-.7*#ppt_w"/>
                                          </p:val>
                                        </p:tav>
                                        <p:tav tm="100000">
                                          <p:val>
                                            <p:strVal val="#ppt_w"/>
                                          </p:val>
                                        </p:tav>
                                      </p:tavLst>
                                    </p:anim>
                                    <p:anim calcmode="lin" valueType="num">
                                      <p:cBhvr>
                                        <p:cTn id="110" dur="500" fill="hold"/>
                                        <p:tgtEl>
                                          <p:spTgt spid="586799"/>
                                        </p:tgtEl>
                                        <p:attrNameLst>
                                          <p:attrName>ppt_h</p:attrName>
                                        </p:attrNameLst>
                                      </p:cBhvr>
                                      <p:tavLst>
                                        <p:tav tm="0">
                                          <p:val>
                                            <p:strVal val="(6*min(max(#ppt_w*#ppt_h,.3),1)-7.4)/-.7*#ppt_h"/>
                                          </p:val>
                                        </p:tav>
                                        <p:tav tm="100000">
                                          <p:val>
                                            <p:strVal val="#ppt_h"/>
                                          </p:val>
                                        </p:tav>
                                      </p:tavLst>
                                    </p:anim>
                                    <p:anim calcmode="lin" valueType="num">
                                      <p:cBhvr>
                                        <p:cTn id="111" dur="500" fill="hold"/>
                                        <p:tgtEl>
                                          <p:spTgt spid="586799"/>
                                        </p:tgtEl>
                                        <p:attrNameLst>
                                          <p:attrName>ppt_x</p:attrName>
                                        </p:attrNameLst>
                                      </p:cBhvr>
                                      <p:tavLst>
                                        <p:tav tm="0">
                                          <p:val>
                                            <p:fltVal val="0.5"/>
                                          </p:val>
                                        </p:tav>
                                        <p:tav tm="100000">
                                          <p:val>
                                            <p:strVal val="#ppt_x"/>
                                          </p:val>
                                        </p:tav>
                                      </p:tavLst>
                                    </p:anim>
                                    <p:anim calcmode="lin" valueType="num">
                                      <p:cBhvr>
                                        <p:cTn id="112" dur="500" fill="hold"/>
                                        <p:tgtEl>
                                          <p:spTgt spid="586799"/>
                                        </p:tgtEl>
                                        <p:attrNameLst>
                                          <p:attrName>ppt_y</p:attrName>
                                        </p:attrNameLst>
                                      </p:cBhvr>
                                      <p:tavLst>
                                        <p:tav tm="0">
                                          <p:val>
                                            <p:strVal val="1+(6*min(max(#ppt_w*#ppt_h,.3),1)-7.4)/-.7*#ppt_h/2"/>
                                          </p:val>
                                        </p:tav>
                                        <p:tav tm="100000">
                                          <p:val>
                                            <p:strVal val="#ppt_y"/>
                                          </p:val>
                                        </p:tav>
                                      </p:tavLst>
                                    </p:anim>
                                  </p:childTnLst>
                                </p:cTn>
                              </p:par>
                            </p:childTnLst>
                          </p:cTn>
                        </p:par>
                        <p:par>
                          <p:cTn id="113" fill="hold" nodeType="afterGroup">
                            <p:stCondLst>
                              <p:cond delay="9075"/>
                            </p:stCondLst>
                            <p:childTnLst>
                              <p:par>
                                <p:cTn id="114" presetID="23" presetClass="entr" presetSubtype="36" fill="hold" nodeType="afterEffect">
                                  <p:stCondLst>
                                    <p:cond delay="0"/>
                                  </p:stCondLst>
                                  <p:childTnLst>
                                    <p:set>
                                      <p:cBhvr>
                                        <p:cTn id="115" dur="1" fill="hold">
                                          <p:stCondLst>
                                            <p:cond delay="0"/>
                                          </p:stCondLst>
                                        </p:cTn>
                                        <p:tgtEl>
                                          <p:spTgt spid="586802"/>
                                        </p:tgtEl>
                                        <p:attrNameLst>
                                          <p:attrName>style.visibility</p:attrName>
                                        </p:attrNameLst>
                                      </p:cBhvr>
                                      <p:to>
                                        <p:strVal val="visible"/>
                                      </p:to>
                                    </p:set>
                                    <p:anim calcmode="lin" valueType="num">
                                      <p:cBhvr>
                                        <p:cTn id="116" dur="500" fill="hold"/>
                                        <p:tgtEl>
                                          <p:spTgt spid="586802"/>
                                        </p:tgtEl>
                                        <p:attrNameLst>
                                          <p:attrName>ppt_w</p:attrName>
                                        </p:attrNameLst>
                                      </p:cBhvr>
                                      <p:tavLst>
                                        <p:tav tm="0">
                                          <p:val>
                                            <p:strVal val="(6*min(max(#ppt_w*#ppt_h,.3),1)-7.4)/-.7*#ppt_w"/>
                                          </p:val>
                                        </p:tav>
                                        <p:tav tm="100000">
                                          <p:val>
                                            <p:strVal val="#ppt_w"/>
                                          </p:val>
                                        </p:tav>
                                      </p:tavLst>
                                    </p:anim>
                                    <p:anim calcmode="lin" valueType="num">
                                      <p:cBhvr>
                                        <p:cTn id="117" dur="500" fill="hold"/>
                                        <p:tgtEl>
                                          <p:spTgt spid="586802"/>
                                        </p:tgtEl>
                                        <p:attrNameLst>
                                          <p:attrName>ppt_h</p:attrName>
                                        </p:attrNameLst>
                                      </p:cBhvr>
                                      <p:tavLst>
                                        <p:tav tm="0">
                                          <p:val>
                                            <p:strVal val="(6*min(max(#ppt_w*#ppt_h,.3),1)-7.4)/-.7*#ppt_h"/>
                                          </p:val>
                                        </p:tav>
                                        <p:tav tm="100000">
                                          <p:val>
                                            <p:strVal val="#ppt_h"/>
                                          </p:val>
                                        </p:tav>
                                      </p:tavLst>
                                    </p:anim>
                                    <p:anim calcmode="lin" valueType="num">
                                      <p:cBhvr>
                                        <p:cTn id="118" dur="500" fill="hold"/>
                                        <p:tgtEl>
                                          <p:spTgt spid="586802"/>
                                        </p:tgtEl>
                                        <p:attrNameLst>
                                          <p:attrName>ppt_x</p:attrName>
                                        </p:attrNameLst>
                                      </p:cBhvr>
                                      <p:tavLst>
                                        <p:tav tm="0">
                                          <p:val>
                                            <p:fltVal val="0.5"/>
                                          </p:val>
                                        </p:tav>
                                        <p:tav tm="100000">
                                          <p:val>
                                            <p:strVal val="#ppt_x"/>
                                          </p:val>
                                        </p:tav>
                                      </p:tavLst>
                                    </p:anim>
                                    <p:anim calcmode="lin" valueType="num">
                                      <p:cBhvr>
                                        <p:cTn id="119" dur="500" fill="hold"/>
                                        <p:tgtEl>
                                          <p:spTgt spid="586802"/>
                                        </p:tgtEl>
                                        <p:attrNameLst>
                                          <p:attrName>ppt_y</p:attrName>
                                        </p:attrNameLst>
                                      </p:cBhvr>
                                      <p:tavLst>
                                        <p:tav tm="0">
                                          <p:val>
                                            <p:strVal val="1+(6*min(max(#ppt_w*#ppt_h,.3),1)-7.4)/-.7*#ppt_h/2"/>
                                          </p:val>
                                        </p:tav>
                                        <p:tav tm="100000">
                                          <p:val>
                                            <p:strVal val="#ppt_y"/>
                                          </p:val>
                                        </p:tav>
                                      </p:tavLst>
                                    </p:anim>
                                  </p:childTnLst>
                                </p:cTn>
                              </p:par>
                            </p:childTnLst>
                          </p:cTn>
                        </p:par>
                        <p:par>
                          <p:cTn id="120" fill="hold" nodeType="afterGroup">
                            <p:stCondLst>
                              <p:cond delay="9575"/>
                            </p:stCondLst>
                            <p:childTnLst>
                              <p:par>
                                <p:cTn id="121" presetID="23" presetClass="entr" presetSubtype="36" fill="hold" nodeType="afterEffect">
                                  <p:stCondLst>
                                    <p:cond delay="0"/>
                                  </p:stCondLst>
                                  <p:childTnLst>
                                    <p:set>
                                      <p:cBhvr>
                                        <p:cTn id="122" dur="1" fill="hold">
                                          <p:stCondLst>
                                            <p:cond delay="0"/>
                                          </p:stCondLst>
                                        </p:cTn>
                                        <p:tgtEl>
                                          <p:spTgt spid="586805"/>
                                        </p:tgtEl>
                                        <p:attrNameLst>
                                          <p:attrName>style.visibility</p:attrName>
                                        </p:attrNameLst>
                                      </p:cBhvr>
                                      <p:to>
                                        <p:strVal val="visible"/>
                                      </p:to>
                                    </p:set>
                                    <p:anim calcmode="lin" valueType="num">
                                      <p:cBhvr>
                                        <p:cTn id="123" dur="500" fill="hold"/>
                                        <p:tgtEl>
                                          <p:spTgt spid="586805"/>
                                        </p:tgtEl>
                                        <p:attrNameLst>
                                          <p:attrName>ppt_w</p:attrName>
                                        </p:attrNameLst>
                                      </p:cBhvr>
                                      <p:tavLst>
                                        <p:tav tm="0">
                                          <p:val>
                                            <p:strVal val="(6*min(max(#ppt_w*#ppt_h,.3),1)-7.4)/-.7*#ppt_w"/>
                                          </p:val>
                                        </p:tav>
                                        <p:tav tm="100000">
                                          <p:val>
                                            <p:strVal val="#ppt_w"/>
                                          </p:val>
                                        </p:tav>
                                      </p:tavLst>
                                    </p:anim>
                                    <p:anim calcmode="lin" valueType="num">
                                      <p:cBhvr>
                                        <p:cTn id="124" dur="500" fill="hold"/>
                                        <p:tgtEl>
                                          <p:spTgt spid="586805"/>
                                        </p:tgtEl>
                                        <p:attrNameLst>
                                          <p:attrName>ppt_h</p:attrName>
                                        </p:attrNameLst>
                                      </p:cBhvr>
                                      <p:tavLst>
                                        <p:tav tm="0">
                                          <p:val>
                                            <p:strVal val="(6*min(max(#ppt_w*#ppt_h,.3),1)-7.4)/-.7*#ppt_h"/>
                                          </p:val>
                                        </p:tav>
                                        <p:tav tm="100000">
                                          <p:val>
                                            <p:strVal val="#ppt_h"/>
                                          </p:val>
                                        </p:tav>
                                      </p:tavLst>
                                    </p:anim>
                                    <p:anim calcmode="lin" valueType="num">
                                      <p:cBhvr>
                                        <p:cTn id="125" dur="500" fill="hold"/>
                                        <p:tgtEl>
                                          <p:spTgt spid="586805"/>
                                        </p:tgtEl>
                                        <p:attrNameLst>
                                          <p:attrName>ppt_x</p:attrName>
                                        </p:attrNameLst>
                                      </p:cBhvr>
                                      <p:tavLst>
                                        <p:tav tm="0">
                                          <p:val>
                                            <p:fltVal val="0.5"/>
                                          </p:val>
                                        </p:tav>
                                        <p:tav tm="100000">
                                          <p:val>
                                            <p:strVal val="#ppt_x"/>
                                          </p:val>
                                        </p:tav>
                                      </p:tavLst>
                                    </p:anim>
                                    <p:anim calcmode="lin" valueType="num">
                                      <p:cBhvr>
                                        <p:cTn id="126" dur="500" fill="hold"/>
                                        <p:tgtEl>
                                          <p:spTgt spid="586805"/>
                                        </p:tgtEl>
                                        <p:attrNameLst>
                                          <p:attrName>ppt_y</p:attrName>
                                        </p:attrNameLst>
                                      </p:cBhvr>
                                      <p:tavLst>
                                        <p:tav tm="0">
                                          <p:val>
                                            <p:strVal val="1+(6*min(max(#ppt_w*#ppt_h,.3),1)-7.4)/-.7*#ppt_h/2"/>
                                          </p:val>
                                        </p:tav>
                                        <p:tav tm="100000">
                                          <p:val>
                                            <p:strVal val="#ppt_y"/>
                                          </p:val>
                                        </p:tav>
                                      </p:tavLst>
                                    </p:anim>
                                  </p:childTnLst>
                                </p:cTn>
                              </p:par>
                            </p:childTnLst>
                          </p:cTn>
                        </p:par>
                        <p:par>
                          <p:cTn id="127" fill="hold" nodeType="afterGroup">
                            <p:stCondLst>
                              <p:cond delay="10075"/>
                            </p:stCondLst>
                            <p:childTnLst>
                              <p:par>
                                <p:cTn id="128" presetID="23" presetClass="entr" presetSubtype="36" fill="hold" nodeType="afterEffect">
                                  <p:stCondLst>
                                    <p:cond delay="0"/>
                                  </p:stCondLst>
                                  <p:childTnLst>
                                    <p:set>
                                      <p:cBhvr>
                                        <p:cTn id="129" dur="1" fill="hold">
                                          <p:stCondLst>
                                            <p:cond delay="0"/>
                                          </p:stCondLst>
                                        </p:cTn>
                                        <p:tgtEl>
                                          <p:spTgt spid="586808"/>
                                        </p:tgtEl>
                                        <p:attrNameLst>
                                          <p:attrName>style.visibility</p:attrName>
                                        </p:attrNameLst>
                                      </p:cBhvr>
                                      <p:to>
                                        <p:strVal val="visible"/>
                                      </p:to>
                                    </p:set>
                                    <p:anim calcmode="lin" valueType="num">
                                      <p:cBhvr>
                                        <p:cTn id="130" dur="500" fill="hold"/>
                                        <p:tgtEl>
                                          <p:spTgt spid="586808"/>
                                        </p:tgtEl>
                                        <p:attrNameLst>
                                          <p:attrName>ppt_w</p:attrName>
                                        </p:attrNameLst>
                                      </p:cBhvr>
                                      <p:tavLst>
                                        <p:tav tm="0">
                                          <p:val>
                                            <p:strVal val="(6*min(max(#ppt_w*#ppt_h,.3),1)-7.4)/-.7*#ppt_w"/>
                                          </p:val>
                                        </p:tav>
                                        <p:tav tm="100000">
                                          <p:val>
                                            <p:strVal val="#ppt_w"/>
                                          </p:val>
                                        </p:tav>
                                      </p:tavLst>
                                    </p:anim>
                                    <p:anim calcmode="lin" valueType="num">
                                      <p:cBhvr>
                                        <p:cTn id="131" dur="500" fill="hold"/>
                                        <p:tgtEl>
                                          <p:spTgt spid="586808"/>
                                        </p:tgtEl>
                                        <p:attrNameLst>
                                          <p:attrName>ppt_h</p:attrName>
                                        </p:attrNameLst>
                                      </p:cBhvr>
                                      <p:tavLst>
                                        <p:tav tm="0">
                                          <p:val>
                                            <p:strVal val="(6*min(max(#ppt_w*#ppt_h,.3),1)-7.4)/-.7*#ppt_h"/>
                                          </p:val>
                                        </p:tav>
                                        <p:tav tm="100000">
                                          <p:val>
                                            <p:strVal val="#ppt_h"/>
                                          </p:val>
                                        </p:tav>
                                      </p:tavLst>
                                    </p:anim>
                                    <p:anim calcmode="lin" valueType="num">
                                      <p:cBhvr>
                                        <p:cTn id="132" dur="500" fill="hold"/>
                                        <p:tgtEl>
                                          <p:spTgt spid="586808"/>
                                        </p:tgtEl>
                                        <p:attrNameLst>
                                          <p:attrName>ppt_x</p:attrName>
                                        </p:attrNameLst>
                                      </p:cBhvr>
                                      <p:tavLst>
                                        <p:tav tm="0">
                                          <p:val>
                                            <p:fltVal val="0.5"/>
                                          </p:val>
                                        </p:tav>
                                        <p:tav tm="100000">
                                          <p:val>
                                            <p:strVal val="#ppt_x"/>
                                          </p:val>
                                        </p:tav>
                                      </p:tavLst>
                                    </p:anim>
                                    <p:anim calcmode="lin" valueType="num">
                                      <p:cBhvr>
                                        <p:cTn id="133" dur="500" fill="hold"/>
                                        <p:tgtEl>
                                          <p:spTgt spid="586808"/>
                                        </p:tgtEl>
                                        <p:attrNameLst>
                                          <p:attrName>ppt_y</p:attrName>
                                        </p:attrNameLst>
                                      </p:cBhvr>
                                      <p:tavLst>
                                        <p:tav tm="0">
                                          <p:val>
                                            <p:strVal val="1+(6*min(max(#ppt_w*#ppt_h,.3),1)-7.4)/-.7*#ppt_h/2"/>
                                          </p:val>
                                        </p:tav>
                                        <p:tav tm="100000">
                                          <p:val>
                                            <p:strVal val="#ppt_y"/>
                                          </p:val>
                                        </p:tav>
                                      </p:tavLst>
                                    </p:anim>
                                  </p:childTnLst>
                                </p:cTn>
                              </p:par>
                            </p:childTnLst>
                          </p:cTn>
                        </p:par>
                        <p:par>
                          <p:cTn id="134" fill="hold" nodeType="afterGroup">
                            <p:stCondLst>
                              <p:cond delay="10575"/>
                            </p:stCondLst>
                            <p:childTnLst>
                              <p:par>
                                <p:cTn id="135" presetID="23" presetClass="entr" presetSubtype="36" fill="hold" nodeType="afterEffect">
                                  <p:stCondLst>
                                    <p:cond delay="0"/>
                                  </p:stCondLst>
                                  <p:childTnLst>
                                    <p:set>
                                      <p:cBhvr>
                                        <p:cTn id="136" dur="1" fill="hold">
                                          <p:stCondLst>
                                            <p:cond delay="0"/>
                                          </p:stCondLst>
                                        </p:cTn>
                                        <p:tgtEl>
                                          <p:spTgt spid="586811"/>
                                        </p:tgtEl>
                                        <p:attrNameLst>
                                          <p:attrName>style.visibility</p:attrName>
                                        </p:attrNameLst>
                                      </p:cBhvr>
                                      <p:to>
                                        <p:strVal val="visible"/>
                                      </p:to>
                                    </p:set>
                                    <p:anim calcmode="lin" valueType="num">
                                      <p:cBhvr>
                                        <p:cTn id="137" dur="500" fill="hold"/>
                                        <p:tgtEl>
                                          <p:spTgt spid="586811"/>
                                        </p:tgtEl>
                                        <p:attrNameLst>
                                          <p:attrName>ppt_w</p:attrName>
                                        </p:attrNameLst>
                                      </p:cBhvr>
                                      <p:tavLst>
                                        <p:tav tm="0">
                                          <p:val>
                                            <p:strVal val="(6*min(max(#ppt_w*#ppt_h,.3),1)-7.4)/-.7*#ppt_w"/>
                                          </p:val>
                                        </p:tav>
                                        <p:tav tm="100000">
                                          <p:val>
                                            <p:strVal val="#ppt_w"/>
                                          </p:val>
                                        </p:tav>
                                      </p:tavLst>
                                    </p:anim>
                                    <p:anim calcmode="lin" valueType="num">
                                      <p:cBhvr>
                                        <p:cTn id="138" dur="500" fill="hold"/>
                                        <p:tgtEl>
                                          <p:spTgt spid="586811"/>
                                        </p:tgtEl>
                                        <p:attrNameLst>
                                          <p:attrName>ppt_h</p:attrName>
                                        </p:attrNameLst>
                                      </p:cBhvr>
                                      <p:tavLst>
                                        <p:tav tm="0">
                                          <p:val>
                                            <p:strVal val="(6*min(max(#ppt_w*#ppt_h,.3),1)-7.4)/-.7*#ppt_h"/>
                                          </p:val>
                                        </p:tav>
                                        <p:tav tm="100000">
                                          <p:val>
                                            <p:strVal val="#ppt_h"/>
                                          </p:val>
                                        </p:tav>
                                      </p:tavLst>
                                    </p:anim>
                                    <p:anim calcmode="lin" valueType="num">
                                      <p:cBhvr>
                                        <p:cTn id="139" dur="500" fill="hold"/>
                                        <p:tgtEl>
                                          <p:spTgt spid="586811"/>
                                        </p:tgtEl>
                                        <p:attrNameLst>
                                          <p:attrName>ppt_x</p:attrName>
                                        </p:attrNameLst>
                                      </p:cBhvr>
                                      <p:tavLst>
                                        <p:tav tm="0">
                                          <p:val>
                                            <p:fltVal val="0.5"/>
                                          </p:val>
                                        </p:tav>
                                        <p:tav tm="100000">
                                          <p:val>
                                            <p:strVal val="#ppt_x"/>
                                          </p:val>
                                        </p:tav>
                                      </p:tavLst>
                                    </p:anim>
                                    <p:anim calcmode="lin" valueType="num">
                                      <p:cBhvr>
                                        <p:cTn id="140" dur="500" fill="hold"/>
                                        <p:tgtEl>
                                          <p:spTgt spid="586811"/>
                                        </p:tgtEl>
                                        <p:attrNameLst>
                                          <p:attrName>ppt_y</p:attrName>
                                        </p:attrNameLst>
                                      </p:cBhvr>
                                      <p:tavLst>
                                        <p:tav tm="0">
                                          <p:val>
                                            <p:strVal val="1+(6*min(max(#ppt_w*#ppt_h,.3),1)-7.4)/-.7*#ppt_h/2"/>
                                          </p:val>
                                        </p:tav>
                                        <p:tav tm="100000">
                                          <p:val>
                                            <p:strVal val="#ppt_y"/>
                                          </p:val>
                                        </p:tav>
                                      </p:tavLst>
                                    </p:anim>
                                  </p:childTnLst>
                                </p:cTn>
                              </p:par>
                            </p:childTnLst>
                          </p:cTn>
                        </p:par>
                        <p:par>
                          <p:cTn id="141" fill="hold" nodeType="afterGroup">
                            <p:stCondLst>
                              <p:cond delay="11075"/>
                            </p:stCondLst>
                            <p:childTnLst>
                              <p:par>
                                <p:cTn id="142" presetID="23" presetClass="entr" presetSubtype="36" fill="hold" nodeType="afterEffect">
                                  <p:stCondLst>
                                    <p:cond delay="0"/>
                                  </p:stCondLst>
                                  <p:childTnLst>
                                    <p:set>
                                      <p:cBhvr>
                                        <p:cTn id="143" dur="1" fill="hold">
                                          <p:stCondLst>
                                            <p:cond delay="0"/>
                                          </p:stCondLst>
                                        </p:cTn>
                                        <p:tgtEl>
                                          <p:spTgt spid="586814"/>
                                        </p:tgtEl>
                                        <p:attrNameLst>
                                          <p:attrName>style.visibility</p:attrName>
                                        </p:attrNameLst>
                                      </p:cBhvr>
                                      <p:to>
                                        <p:strVal val="visible"/>
                                      </p:to>
                                    </p:set>
                                    <p:anim calcmode="lin" valueType="num">
                                      <p:cBhvr>
                                        <p:cTn id="144" dur="500" fill="hold"/>
                                        <p:tgtEl>
                                          <p:spTgt spid="586814"/>
                                        </p:tgtEl>
                                        <p:attrNameLst>
                                          <p:attrName>ppt_w</p:attrName>
                                        </p:attrNameLst>
                                      </p:cBhvr>
                                      <p:tavLst>
                                        <p:tav tm="0">
                                          <p:val>
                                            <p:strVal val="(6*min(max(#ppt_w*#ppt_h,.3),1)-7.4)/-.7*#ppt_w"/>
                                          </p:val>
                                        </p:tav>
                                        <p:tav tm="100000">
                                          <p:val>
                                            <p:strVal val="#ppt_w"/>
                                          </p:val>
                                        </p:tav>
                                      </p:tavLst>
                                    </p:anim>
                                    <p:anim calcmode="lin" valueType="num">
                                      <p:cBhvr>
                                        <p:cTn id="145" dur="500" fill="hold"/>
                                        <p:tgtEl>
                                          <p:spTgt spid="586814"/>
                                        </p:tgtEl>
                                        <p:attrNameLst>
                                          <p:attrName>ppt_h</p:attrName>
                                        </p:attrNameLst>
                                      </p:cBhvr>
                                      <p:tavLst>
                                        <p:tav tm="0">
                                          <p:val>
                                            <p:strVal val="(6*min(max(#ppt_w*#ppt_h,.3),1)-7.4)/-.7*#ppt_h"/>
                                          </p:val>
                                        </p:tav>
                                        <p:tav tm="100000">
                                          <p:val>
                                            <p:strVal val="#ppt_h"/>
                                          </p:val>
                                        </p:tav>
                                      </p:tavLst>
                                    </p:anim>
                                    <p:anim calcmode="lin" valueType="num">
                                      <p:cBhvr>
                                        <p:cTn id="146" dur="500" fill="hold"/>
                                        <p:tgtEl>
                                          <p:spTgt spid="586814"/>
                                        </p:tgtEl>
                                        <p:attrNameLst>
                                          <p:attrName>ppt_x</p:attrName>
                                        </p:attrNameLst>
                                      </p:cBhvr>
                                      <p:tavLst>
                                        <p:tav tm="0">
                                          <p:val>
                                            <p:fltVal val="0.5"/>
                                          </p:val>
                                        </p:tav>
                                        <p:tav tm="100000">
                                          <p:val>
                                            <p:strVal val="#ppt_x"/>
                                          </p:val>
                                        </p:tav>
                                      </p:tavLst>
                                    </p:anim>
                                    <p:anim calcmode="lin" valueType="num">
                                      <p:cBhvr>
                                        <p:cTn id="147" dur="500" fill="hold"/>
                                        <p:tgtEl>
                                          <p:spTgt spid="586814"/>
                                        </p:tgtEl>
                                        <p:attrNameLst>
                                          <p:attrName>ppt_y</p:attrName>
                                        </p:attrNameLst>
                                      </p:cBhvr>
                                      <p:tavLst>
                                        <p:tav tm="0">
                                          <p:val>
                                            <p:strVal val="1+(6*min(max(#ppt_w*#ppt_h,.3),1)-7.4)/-.7*#ppt_h/2"/>
                                          </p:val>
                                        </p:tav>
                                        <p:tav tm="100000">
                                          <p:val>
                                            <p:strVal val="#ppt_y"/>
                                          </p:val>
                                        </p:tav>
                                      </p:tavLst>
                                    </p:anim>
                                  </p:childTnLst>
                                </p:cTn>
                              </p:par>
                            </p:childTnLst>
                          </p:cTn>
                        </p:par>
                        <p:par>
                          <p:cTn id="148" fill="hold" nodeType="afterGroup">
                            <p:stCondLst>
                              <p:cond delay="11575"/>
                            </p:stCondLst>
                            <p:childTnLst>
                              <p:par>
                                <p:cTn id="149" presetID="23" presetClass="entr" presetSubtype="36" fill="hold" nodeType="afterEffect">
                                  <p:stCondLst>
                                    <p:cond delay="0"/>
                                  </p:stCondLst>
                                  <p:childTnLst>
                                    <p:set>
                                      <p:cBhvr>
                                        <p:cTn id="150" dur="1" fill="hold">
                                          <p:stCondLst>
                                            <p:cond delay="0"/>
                                          </p:stCondLst>
                                        </p:cTn>
                                        <p:tgtEl>
                                          <p:spTgt spid="586817"/>
                                        </p:tgtEl>
                                        <p:attrNameLst>
                                          <p:attrName>style.visibility</p:attrName>
                                        </p:attrNameLst>
                                      </p:cBhvr>
                                      <p:to>
                                        <p:strVal val="visible"/>
                                      </p:to>
                                    </p:set>
                                    <p:anim calcmode="lin" valueType="num">
                                      <p:cBhvr>
                                        <p:cTn id="151" dur="500" fill="hold"/>
                                        <p:tgtEl>
                                          <p:spTgt spid="586817"/>
                                        </p:tgtEl>
                                        <p:attrNameLst>
                                          <p:attrName>ppt_w</p:attrName>
                                        </p:attrNameLst>
                                      </p:cBhvr>
                                      <p:tavLst>
                                        <p:tav tm="0">
                                          <p:val>
                                            <p:strVal val="(6*min(max(#ppt_w*#ppt_h,.3),1)-7.4)/-.7*#ppt_w"/>
                                          </p:val>
                                        </p:tav>
                                        <p:tav tm="100000">
                                          <p:val>
                                            <p:strVal val="#ppt_w"/>
                                          </p:val>
                                        </p:tav>
                                      </p:tavLst>
                                    </p:anim>
                                    <p:anim calcmode="lin" valueType="num">
                                      <p:cBhvr>
                                        <p:cTn id="152" dur="500" fill="hold"/>
                                        <p:tgtEl>
                                          <p:spTgt spid="586817"/>
                                        </p:tgtEl>
                                        <p:attrNameLst>
                                          <p:attrName>ppt_h</p:attrName>
                                        </p:attrNameLst>
                                      </p:cBhvr>
                                      <p:tavLst>
                                        <p:tav tm="0">
                                          <p:val>
                                            <p:strVal val="(6*min(max(#ppt_w*#ppt_h,.3),1)-7.4)/-.7*#ppt_h"/>
                                          </p:val>
                                        </p:tav>
                                        <p:tav tm="100000">
                                          <p:val>
                                            <p:strVal val="#ppt_h"/>
                                          </p:val>
                                        </p:tav>
                                      </p:tavLst>
                                    </p:anim>
                                    <p:anim calcmode="lin" valueType="num">
                                      <p:cBhvr>
                                        <p:cTn id="153" dur="500" fill="hold"/>
                                        <p:tgtEl>
                                          <p:spTgt spid="586817"/>
                                        </p:tgtEl>
                                        <p:attrNameLst>
                                          <p:attrName>ppt_x</p:attrName>
                                        </p:attrNameLst>
                                      </p:cBhvr>
                                      <p:tavLst>
                                        <p:tav tm="0">
                                          <p:val>
                                            <p:fltVal val="0.5"/>
                                          </p:val>
                                        </p:tav>
                                        <p:tav tm="100000">
                                          <p:val>
                                            <p:strVal val="#ppt_x"/>
                                          </p:val>
                                        </p:tav>
                                      </p:tavLst>
                                    </p:anim>
                                    <p:anim calcmode="lin" valueType="num">
                                      <p:cBhvr>
                                        <p:cTn id="154" dur="500" fill="hold"/>
                                        <p:tgtEl>
                                          <p:spTgt spid="586817"/>
                                        </p:tgtEl>
                                        <p:attrNameLst>
                                          <p:attrName>ppt_y</p:attrName>
                                        </p:attrNameLst>
                                      </p:cBhvr>
                                      <p:tavLst>
                                        <p:tav tm="0">
                                          <p:val>
                                            <p:strVal val="1+(6*min(max(#ppt_w*#ppt_h,.3),1)-7.4)/-.7*#ppt_h/2"/>
                                          </p:val>
                                        </p:tav>
                                        <p:tav tm="100000">
                                          <p:val>
                                            <p:strVal val="#ppt_y"/>
                                          </p:val>
                                        </p:tav>
                                      </p:tavLst>
                                    </p:anim>
                                  </p:childTnLst>
                                </p:cTn>
                              </p:par>
                            </p:childTnLst>
                          </p:cTn>
                        </p:par>
                        <p:par>
                          <p:cTn id="155" fill="hold" nodeType="afterGroup">
                            <p:stCondLst>
                              <p:cond delay="12075"/>
                            </p:stCondLst>
                            <p:childTnLst>
                              <p:par>
                                <p:cTn id="156" presetID="23" presetClass="entr" presetSubtype="36" fill="hold" nodeType="afterEffect">
                                  <p:stCondLst>
                                    <p:cond delay="0"/>
                                  </p:stCondLst>
                                  <p:childTnLst>
                                    <p:set>
                                      <p:cBhvr>
                                        <p:cTn id="157" dur="1" fill="hold">
                                          <p:stCondLst>
                                            <p:cond delay="0"/>
                                          </p:stCondLst>
                                        </p:cTn>
                                        <p:tgtEl>
                                          <p:spTgt spid="586820"/>
                                        </p:tgtEl>
                                        <p:attrNameLst>
                                          <p:attrName>style.visibility</p:attrName>
                                        </p:attrNameLst>
                                      </p:cBhvr>
                                      <p:to>
                                        <p:strVal val="visible"/>
                                      </p:to>
                                    </p:set>
                                    <p:anim calcmode="lin" valueType="num">
                                      <p:cBhvr>
                                        <p:cTn id="158" dur="500" fill="hold"/>
                                        <p:tgtEl>
                                          <p:spTgt spid="586820"/>
                                        </p:tgtEl>
                                        <p:attrNameLst>
                                          <p:attrName>ppt_w</p:attrName>
                                        </p:attrNameLst>
                                      </p:cBhvr>
                                      <p:tavLst>
                                        <p:tav tm="0">
                                          <p:val>
                                            <p:strVal val="(6*min(max(#ppt_w*#ppt_h,.3),1)-7.4)/-.7*#ppt_w"/>
                                          </p:val>
                                        </p:tav>
                                        <p:tav tm="100000">
                                          <p:val>
                                            <p:strVal val="#ppt_w"/>
                                          </p:val>
                                        </p:tav>
                                      </p:tavLst>
                                    </p:anim>
                                    <p:anim calcmode="lin" valueType="num">
                                      <p:cBhvr>
                                        <p:cTn id="159" dur="500" fill="hold"/>
                                        <p:tgtEl>
                                          <p:spTgt spid="586820"/>
                                        </p:tgtEl>
                                        <p:attrNameLst>
                                          <p:attrName>ppt_h</p:attrName>
                                        </p:attrNameLst>
                                      </p:cBhvr>
                                      <p:tavLst>
                                        <p:tav tm="0">
                                          <p:val>
                                            <p:strVal val="(6*min(max(#ppt_w*#ppt_h,.3),1)-7.4)/-.7*#ppt_h"/>
                                          </p:val>
                                        </p:tav>
                                        <p:tav tm="100000">
                                          <p:val>
                                            <p:strVal val="#ppt_h"/>
                                          </p:val>
                                        </p:tav>
                                      </p:tavLst>
                                    </p:anim>
                                    <p:anim calcmode="lin" valueType="num">
                                      <p:cBhvr>
                                        <p:cTn id="160" dur="500" fill="hold"/>
                                        <p:tgtEl>
                                          <p:spTgt spid="586820"/>
                                        </p:tgtEl>
                                        <p:attrNameLst>
                                          <p:attrName>ppt_x</p:attrName>
                                        </p:attrNameLst>
                                      </p:cBhvr>
                                      <p:tavLst>
                                        <p:tav tm="0">
                                          <p:val>
                                            <p:fltVal val="0.5"/>
                                          </p:val>
                                        </p:tav>
                                        <p:tav tm="100000">
                                          <p:val>
                                            <p:strVal val="#ppt_x"/>
                                          </p:val>
                                        </p:tav>
                                      </p:tavLst>
                                    </p:anim>
                                    <p:anim calcmode="lin" valueType="num">
                                      <p:cBhvr>
                                        <p:cTn id="161" dur="500" fill="hold"/>
                                        <p:tgtEl>
                                          <p:spTgt spid="586820"/>
                                        </p:tgtEl>
                                        <p:attrNameLst>
                                          <p:attrName>ppt_y</p:attrName>
                                        </p:attrNameLst>
                                      </p:cBhvr>
                                      <p:tavLst>
                                        <p:tav tm="0">
                                          <p:val>
                                            <p:strVal val="1+(6*min(max(#ppt_w*#ppt_h,.3),1)-7.4)/-.7*#ppt_h/2"/>
                                          </p:val>
                                        </p:tav>
                                        <p:tav tm="100000">
                                          <p:val>
                                            <p:strVal val="#ppt_y"/>
                                          </p:val>
                                        </p:tav>
                                      </p:tavLst>
                                    </p:anim>
                                  </p:childTnLst>
                                </p:cTn>
                              </p:par>
                            </p:childTnLst>
                          </p:cTn>
                        </p:par>
                        <p:par>
                          <p:cTn id="162" fill="hold" nodeType="afterGroup">
                            <p:stCondLst>
                              <p:cond delay="12575"/>
                            </p:stCondLst>
                            <p:childTnLst>
                              <p:par>
                                <p:cTn id="163" presetID="23" presetClass="entr" presetSubtype="36" fill="hold" nodeType="afterEffect">
                                  <p:stCondLst>
                                    <p:cond delay="0"/>
                                  </p:stCondLst>
                                  <p:childTnLst>
                                    <p:set>
                                      <p:cBhvr>
                                        <p:cTn id="164" dur="1" fill="hold">
                                          <p:stCondLst>
                                            <p:cond delay="0"/>
                                          </p:stCondLst>
                                        </p:cTn>
                                        <p:tgtEl>
                                          <p:spTgt spid="586823"/>
                                        </p:tgtEl>
                                        <p:attrNameLst>
                                          <p:attrName>style.visibility</p:attrName>
                                        </p:attrNameLst>
                                      </p:cBhvr>
                                      <p:to>
                                        <p:strVal val="visible"/>
                                      </p:to>
                                    </p:set>
                                    <p:anim calcmode="lin" valueType="num">
                                      <p:cBhvr>
                                        <p:cTn id="165" dur="500" fill="hold"/>
                                        <p:tgtEl>
                                          <p:spTgt spid="586823"/>
                                        </p:tgtEl>
                                        <p:attrNameLst>
                                          <p:attrName>ppt_w</p:attrName>
                                        </p:attrNameLst>
                                      </p:cBhvr>
                                      <p:tavLst>
                                        <p:tav tm="0">
                                          <p:val>
                                            <p:strVal val="(6*min(max(#ppt_w*#ppt_h,.3),1)-7.4)/-.7*#ppt_w"/>
                                          </p:val>
                                        </p:tav>
                                        <p:tav tm="100000">
                                          <p:val>
                                            <p:strVal val="#ppt_w"/>
                                          </p:val>
                                        </p:tav>
                                      </p:tavLst>
                                    </p:anim>
                                    <p:anim calcmode="lin" valueType="num">
                                      <p:cBhvr>
                                        <p:cTn id="166" dur="500" fill="hold"/>
                                        <p:tgtEl>
                                          <p:spTgt spid="586823"/>
                                        </p:tgtEl>
                                        <p:attrNameLst>
                                          <p:attrName>ppt_h</p:attrName>
                                        </p:attrNameLst>
                                      </p:cBhvr>
                                      <p:tavLst>
                                        <p:tav tm="0">
                                          <p:val>
                                            <p:strVal val="(6*min(max(#ppt_w*#ppt_h,.3),1)-7.4)/-.7*#ppt_h"/>
                                          </p:val>
                                        </p:tav>
                                        <p:tav tm="100000">
                                          <p:val>
                                            <p:strVal val="#ppt_h"/>
                                          </p:val>
                                        </p:tav>
                                      </p:tavLst>
                                    </p:anim>
                                    <p:anim calcmode="lin" valueType="num">
                                      <p:cBhvr>
                                        <p:cTn id="167" dur="500" fill="hold"/>
                                        <p:tgtEl>
                                          <p:spTgt spid="586823"/>
                                        </p:tgtEl>
                                        <p:attrNameLst>
                                          <p:attrName>ppt_x</p:attrName>
                                        </p:attrNameLst>
                                      </p:cBhvr>
                                      <p:tavLst>
                                        <p:tav tm="0">
                                          <p:val>
                                            <p:fltVal val="0.5"/>
                                          </p:val>
                                        </p:tav>
                                        <p:tav tm="100000">
                                          <p:val>
                                            <p:strVal val="#ppt_x"/>
                                          </p:val>
                                        </p:tav>
                                      </p:tavLst>
                                    </p:anim>
                                    <p:anim calcmode="lin" valueType="num">
                                      <p:cBhvr>
                                        <p:cTn id="168" dur="500" fill="hold"/>
                                        <p:tgtEl>
                                          <p:spTgt spid="586823"/>
                                        </p:tgtEl>
                                        <p:attrNameLst>
                                          <p:attrName>ppt_y</p:attrName>
                                        </p:attrNameLst>
                                      </p:cBhvr>
                                      <p:tavLst>
                                        <p:tav tm="0">
                                          <p:val>
                                            <p:strVal val="1+(6*min(max(#ppt_w*#ppt_h,.3),1)-7.4)/-.7*#ppt_h/2"/>
                                          </p:val>
                                        </p:tav>
                                        <p:tav tm="100000">
                                          <p:val>
                                            <p:strVal val="#ppt_y"/>
                                          </p:val>
                                        </p:tav>
                                      </p:tavLst>
                                    </p:anim>
                                  </p:childTnLst>
                                </p:cTn>
                              </p:par>
                            </p:childTnLst>
                          </p:cTn>
                        </p:par>
                        <p:par>
                          <p:cTn id="169" fill="hold" nodeType="afterGroup">
                            <p:stCondLst>
                              <p:cond delay="13075"/>
                            </p:stCondLst>
                            <p:childTnLst>
                              <p:par>
                                <p:cTn id="170" presetID="23" presetClass="entr" presetSubtype="36" fill="hold" nodeType="afterEffect">
                                  <p:stCondLst>
                                    <p:cond delay="0"/>
                                  </p:stCondLst>
                                  <p:childTnLst>
                                    <p:set>
                                      <p:cBhvr>
                                        <p:cTn id="171" dur="1" fill="hold">
                                          <p:stCondLst>
                                            <p:cond delay="0"/>
                                          </p:stCondLst>
                                        </p:cTn>
                                        <p:tgtEl>
                                          <p:spTgt spid="586826"/>
                                        </p:tgtEl>
                                        <p:attrNameLst>
                                          <p:attrName>style.visibility</p:attrName>
                                        </p:attrNameLst>
                                      </p:cBhvr>
                                      <p:to>
                                        <p:strVal val="visible"/>
                                      </p:to>
                                    </p:set>
                                    <p:anim calcmode="lin" valueType="num">
                                      <p:cBhvr>
                                        <p:cTn id="172" dur="500" fill="hold"/>
                                        <p:tgtEl>
                                          <p:spTgt spid="586826"/>
                                        </p:tgtEl>
                                        <p:attrNameLst>
                                          <p:attrName>ppt_w</p:attrName>
                                        </p:attrNameLst>
                                      </p:cBhvr>
                                      <p:tavLst>
                                        <p:tav tm="0">
                                          <p:val>
                                            <p:strVal val="(6*min(max(#ppt_w*#ppt_h,.3),1)-7.4)/-.7*#ppt_w"/>
                                          </p:val>
                                        </p:tav>
                                        <p:tav tm="100000">
                                          <p:val>
                                            <p:strVal val="#ppt_w"/>
                                          </p:val>
                                        </p:tav>
                                      </p:tavLst>
                                    </p:anim>
                                    <p:anim calcmode="lin" valueType="num">
                                      <p:cBhvr>
                                        <p:cTn id="173" dur="500" fill="hold"/>
                                        <p:tgtEl>
                                          <p:spTgt spid="586826"/>
                                        </p:tgtEl>
                                        <p:attrNameLst>
                                          <p:attrName>ppt_h</p:attrName>
                                        </p:attrNameLst>
                                      </p:cBhvr>
                                      <p:tavLst>
                                        <p:tav tm="0">
                                          <p:val>
                                            <p:strVal val="(6*min(max(#ppt_w*#ppt_h,.3),1)-7.4)/-.7*#ppt_h"/>
                                          </p:val>
                                        </p:tav>
                                        <p:tav tm="100000">
                                          <p:val>
                                            <p:strVal val="#ppt_h"/>
                                          </p:val>
                                        </p:tav>
                                      </p:tavLst>
                                    </p:anim>
                                    <p:anim calcmode="lin" valueType="num">
                                      <p:cBhvr>
                                        <p:cTn id="174" dur="500" fill="hold"/>
                                        <p:tgtEl>
                                          <p:spTgt spid="586826"/>
                                        </p:tgtEl>
                                        <p:attrNameLst>
                                          <p:attrName>ppt_x</p:attrName>
                                        </p:attrNameLst>
                                      </p:cBhvr>
                                      <p:tavLst>
                                        <p:tav tm="0">
                                          <p:val>
                                            <p:fltVal val="0.5"/>
                                          </p:val>
                                        </p:tav>
                                        <p:tav tm="100000">
                                          <p:val>
                                            <p:strVal val="#ppt_x"/>
                                          </p:val>
                                        </p:tav>
                                      </p:tavLst>
                                    </p:anim>
                                    <p:anim calcmode="lin" valueType="num">
                                      <p:cBhvr>
                                        <p:cTn id="175" dur="500" fill="hold"/>
                                        <p:tgtEl>
                                          <p:spTgt spid="586826"/>
                                        </p:tgtEl>
                                        <p:attrNameLst>
                                          <p:attrName>ppt_y</p:attrName>
                                        </p:attrNameLst>
                                      </p:cBhvr>
                                      <p:tavLst>
                                        <p:tav tm="0">
                                          <p:val>
                                            <p:strVal val="1+(6*min(max(#ppt_w*#ppt_h,.3),1)-7.4)/-.7*#ppt_h/2"/>
                                          </p:val>
                                        </p:tav>
                                        <p:tav tm="100000">
                                          <p:val>
                                            <p:strVal val="#ppt_y"/>
                                          </p:val>
                                        </p:tav>
                                      </p:tavLst>
                                    </p:anim>
                                  </p:childTnLst>
                                </p:cTn>
                              </p:par>
                            </p:childTnLst>
                          </p:cTn>
                        </p:par>
                        <p:par>
                          <p:cTn id="176" fill="hold" nodeType="afterGroup">
                            <p:stCondLst>
                              <p:cond delay="13575"/>
                            </p:stCondLst>
                            <p:childTnLst>
                              <p:par>
                                <p:cTn id="177" presetID="23" presetClass="entr" presetSubtype="36" fill="hold" nodeType="afterEffect">
                                  <p:stCondLst>
                                    <p:cond delay="0"/>
                                  </p:stCondLst>
                                  <p:childTnLst>
                                    <p:set>
                                      <p:cBhvr>
                                        <p:cTn id="178" dur="1" fill="hold">
                                          <p:stCondLst>
                                            <p:cond delay="0"/>
                                          </p:stCondLst>
                                        </p:cTn>
                                        <p:tgtEl>
                                          <p:spTgt spid="586829"/>
                                        </p:tgtEl>
                                        <p:attrNameLst>
                                          <p:attrName>style.visibility</p:attrName>
                                        </p:attrNameLst>
                                      </p:cBhvr>
                                      <p:to>
                                        <p:strVal val="visible"/>
                                      </p:to>
                                    </p:set>
                                    <p:anim calcmode="lin" valueType="num">
                                      <p:cBhvr>
                                        <p:cTn id="179" dur="500" fill="hold"/>
                                        <p:tgtEl>
                                          <p:spTgt spid="586829"/>
                                        </p:tgtEl>
                                        <p:attrNameLst>
                                          <p:attrName>ppt_w</p:attrName>
                                        </p:attrNameLst>
                                      </p:cBhvr>
                                      <p:tavLst>
                                        <p:tav tm="0">
                                          <p:val>
                                            <p:strVal val="(6*min(max(#ppt_w*#ppt_h,.3),1)-7.4)/-.7*#ppt_w"/>
                                          </p:val>
                                        </p:tav>
                                        <p:tav tm="100000">
                                          <p:val>
                                            <p:strVal val="#ppt_w"/>
                                          </p:val>
                                        </p:tav>
                                      </p:tavLst>
                                    </p:anim>
                                    <p:anim calcmode="lin" valueType="num">
                                      <p:cBhvr>
                                        <p:cTn id="180" dur="500" fill="hold"/>
                                        <p:tgtEl>
                                          <p:spTgt spid="586829"/>
                                        </p:tgtEl>
                                        <p:attrNameLst>
                                          <p:attrName>ppt_h</p:attrName>
                                        </p:attrNameLst>
                                      </p:cBhvr>
                                      <p:tavLst>
                                        <p:tav tm="0">
                                          <p:val>
                                            <p:strVal val="(6*min(max(#ppt_w*#ppt_h,.3),1)-7.4)/-.7*#ppt_h"/>
                                          </p:val>
                                        </p:tav>
                                        <p:tav tm="100000">
                                          <p:val>
                                            <p:strVal val="#ppt_h"/>
                                          </p:val>
                                        </p:tav>
                                      </p:tavLst>
                                    </p:anim>
                                    <p:anim calcmode="lin" valueType="num">
                                      <p:cBhvr>
                                        <p:cTn id="181" dur="500" fill="hold"/>
                                        <p:tgtEl>
                                          <p:spTgt spid="586829"/>
                                        </p:tgtEl>
                                        <p:attrNameLst>
                                          <p:attrName>ppt_x</p:attrName>
                                        </p:attrNameLst>
                                      </p:cBhvr>
                                      <p:tavLst>
                                        <p:tav tm="0">
                                          <p:val>
                                            <p:fltVal val="0.5"/>
                                          </p:val>
                                        </p:tav>
                                        <p:tav tm="100000">
                                          <p:val>
                                            <p:strVal val="#ppt_x"/>
                                          </p:val>
                                        </p:tav>
                                      </p:tavLst>
                                    </p:anim>
                                    <p:anim calcmode="lin" valueType="num">
                                      <p:cBhvr>
                                        <p:cTn id="182" dur="500" fill="hold"/>
                                        <p:tgtEl>
                                          <p:spTgt spid="586829"/>
                                        </p:tgtEl>
                                        <p:attrNameLst>
                                          <p:attrName>ppt_y</p:attrName>
                                        </p:attrNameLst>
                                      </p:cBhvr>
                                      <p:tavLst>
                                        <p:tav tm="0">
                                          <p:val>
                                            <p:strVal val="1+(6*min(max(#ppt_w*#ppt_h,.3),1)-7.4)/-.7*#ppt_h/2"/>
                                          </p:val>
                                        </p:tav>
                                        <p:tav tm="100000">
                                          <p:val>
                                            <p:strVal val="#ppt_y"/>
                                          </p:val>
                                        </p:tav>
                                      </p:tavLst>
                                    </p:anim>
                                  </p:childTnLst>
                                </p:cTn>
                              </p:par>
                            </p:childTnLst>
                          </p:cTn>
                        </p:par>
                        <p:par>
                          <p:cTn id="183" fill="hold" nodeType="afterGroup">
                            <p:stCondLst>
                              <p:cond delay="14075"/>
                            </p:stCondLst>
                            <p:childTnLst>
                              <p:par>
                                <p:cTn id="184" presetID="23" presetClass="entr" presetSubtype="36" fill="hold" nodeType="afterEffect">
                                  <p:stCondLst>
                                    <p:cond delay="0"/>
                                  </p:stCondLst>
                                  <p:childTnLst>
                                    <p:set>
                                      <p:cBhvr>
                                        <p:cTn id="185" dur="1" fill="hold">
                                          <p:stCondLst>
                                            <p:cond delay="0"/>
                                          </p:stCondLst>
                                        </p:cTn>
                                        <p:tgtEl>
                                          <p:spTgt spid="586832"/>
                                        </p:tgtEl>
                                        <p:attrNameLst>
                                          <p:attrName>style.visibility</p:attrName>
                                        </p:attrNameLst>
                                      </p:cBhvr>
                                      <p:to>
                                        <p:strVal val="visible"/>
                                      </p:to>
                                    </p:set>
                                    <p:anim calcmode="lin" valueType="num">
                                      <p:cBhvr>
                                        <p:cTn id="186" dur="500" fill="hold"/>
                                        <p:tgtEl>
                                          <p:spTgt spid="586832"/>
                                        </p:tgtEl>
                                        <p:attrNameLst>
                                          <p:attrName>ppt_w</p:attrName>
                                        </p:attrNameLst>
                                      </p:cBhvr>
                                      <p:tavLst>
                                        <p:tav tm="0">
                                          <p:val>
                                            <p:strVal val="(6*min(max(#ppt_w*#ppt_h,.3),1)-7.4)/-.7*#ppt_w"/>
                                          </p:val>
                                        </p:tav>
                                        <p:tav tm="100000">
                                          <p:val>
                                            <p:strVal val="#ppt_w"/>
                                          </p:val>
                                        </p:tav>
                                      </p:tavLst>
                                    </p:anim>
                                    <p:anim calcmode="lin" valueType="num">
                                      <p:cBhvr>
                                        <p:cTn id="187" dur="500" fill="hold"/>
                                        <p:tgtEl>
                                          <p:spTgt spid="586832"/>
                                        </p:tgtEl>
                                        <p:attrNameLst>
                                          <p:attrName>ppt_h</p:attrName>
                                        </p:attrNameLst>
                                      </p:cBhvr>
                                      <p:tavLst>
                                        <p:tav tm="0">
                                          <p:val>
                                            <p:strVal val="(6*min(max(#ppt_w*#ppt_h,.3),1)-7.4)/-.7*#ppt_h"/>
                                          </p:val>
                                        </p:tav>
                                        <p:tav tm="100000">
                                          <p:val>
                                            <p:strVal val="#ppt_h"/>
                                          </p:val>
                                        </p:tav>
                                      </p:tavLst>
                                    </p:anim>
                                    <p:anim calcmode="lin" valueType="num">
                                      <p:cBhvr>
                                        <p:cTn id="188" dur="500" fill="hold"/>
                                        <p:tgtEl>
                                          <p:spTgt spid="586832"/>
                                        </p:tgtEl>
                                        <p:attrNameLst>
                                          <p:attrName>ppt_x</p:attrName>
                                        </p:attrNameLst>
                                      </p:cBhvr>
                                      <p:tavLst>
                                        <p:tav tm="0">
                                          <p:val>
                                            <p:fltVal val="0.5"/>
                                          </p:val>
                                        </p:tav>
                                        <p:tav tm="100000">
                                          <p:val>
                                            <p:strVal val="#ppt_x"/>
                                          </p:val>
                                        </p:tav>
                                      </p:tavLst>
                                    </p:anim>
                                    <p:anim calcmode="lin" valueType="num">
                                      <p:cBhvr>
                                        <p:cTn id="189" dur="500" fill="hold"/>
                                        <p:tgtEl>
                                          <p:spTgt spid="586832"/>
                                        </p:tgtEl>
                                        <p:attrNameLst>
                                          <p:attrName>ppt_y</p:attrName>
                                        </p:attrNameLst>
                                      </p:cBhvr>
                                      <p:tavLst>
                                        <p:tav tm="0">
                                          <p:val>
                                            <p:strVal val="1+(6*min(max(#ppt_w*#ppt_h,.3),1)-7.4)/-.7*#ppt_h/2"/>
                                          </p:val>
                                        </p:tav>
                                        <p:tav tm="100000">
                                          <p:val>
                                            <p:strVal val="#ppt_y"/>
                                          </p:val>
                                        </p:tav>
                                      </p:tavLst>
                                    </p:anim>
                                  </p:childTnLst>
                                </p:cTn>
                              </p:par>
                            </p:childTnLst>
                          </p:cTn>
                        </p:par>
                        <p:par>
                          <p:cTn id="190" fill="hold" nodeType="afterGroup">
                            <p:stCondLst>
                              <p:cond delay="14575"/>
                            </p:stCondLst>
                            <p:childTnLst>
                              <p:par>
                                <p:cTn id="191" presetID="23" presetClass="entr" presetSubtype="36" fill="hold" nodeType="afterEffect">
                                  <p:stCondLst>
                                    <p:cond delay="0"/>
                                  </p:stCondLst>
                                  <p:childTnLst>
                                    <p:set>
                                      <p:cBhvr>
                                        <p:cTn id="192" dur="1" fill="hold">
                                          <p:stCondLst>
                                            <p:cond delay="0"/>
                                          </p:stCondLst>
                                        </p:cTn>
                                        <p:tgtEl>
                                          <p:spTgt spid="586835"/>
                                        </p:tgtEl>
                                        <p:attrNameLst>
                                          <p:attrName>style.visibility</p:attrName>
                                        </p:attrNameLst>
                                      </p:cBhvr>
                                      <p:to>
                                        <p:strVal val="visible"/>
                                      </p:to>
                                    </p:set>
                                    <p:anim calcmode="lin" valueType="num">
                                      <p:cBhvr>
                                        <p:cTn id="193" dur="500" fill="hold"/>
                                        <p:tgtEl>
                                          <p:spTgt spid="586835"/>
                                        </p:tgtEl>
                                        <p:attrNameLst>
                                          <p:attrName>ppt_w</p:attrName>
                                        </p:attrNameLst>
                                      </p:cBhvr>
                                      <p:tavLst>
                                        <p:tav tm="0">
                                          <p:val>
                                            <p:strVal val="(6*min(max(#ppt_w*#ppt_h,.3),1)-7.4)/-.7*#ppt_w"/>
                                          </p:val>
                                        </p:tav>
                                        <p:tav tm="100000">
                                          <p:val>
                                            <p:strVal val="#ppt_w"/>
                                          </p:val>
                                        </p:tav>
                                      </p:tavLst>
                                    </p:anim>
                                    <p:anim calcmode="lin" valueType="num">
                                      <p:cBhvr>
                                        <p:cTn id="194" dur="500" fill="hold"/>
                                        <p:tgtEl>
                                          <p:spTgt spid="586835"/>
                                        </p:tgtEl>
                                        <p:attrNameLst>
                                          <p:attrName>ppt_h</p:attrName>
                                        </p:attrNameLst>
                                      </p:cBhvr>
                                      <p:tavLst>
                                        <p:tav tm="0">
                                          <p:val>
                                            <p:strVal val="(6*min(max(#ppt_w*#ppt_h,.3),1)-7.4)/-.7*#ppt_h"/>
                                          </p:val>
                                        </p:tav>
                                        <p:tav tm="100000">
                                          <p:val>
                                            <p:strVal val="#ppt_h"/>
                                          </p:val>
                                        </p:tav>
                                      </p:tavLst>
                                    </p:anim>
                                    <p:anim calcmode="lin" valueType="num">
                                      <p:cBhvr>
                                        <p:cTn id="195" dur="500" fill="hold"/>
                                        <p:tgtEl>
                                          <p:spTgt spid="586835"/>
                                        </p:tgtEl>
                                        <p:attrNameLst>
                                          <p:attrName>ppt_x</p:attrName>
                                        </p:attrNameLst>
                                      </p:cBhvr>
                                      <p:tavLst>
                                        <p:tav tm="0">
                                          <p:val>
                                            <p:fltVal val="0.5"/>
                                          </p:val>
                                        </p:tav>
                                        <p:tav tm="100000">
                                          <p:val>
                                            <p:strVal val="#ppt_x"/>
                                          </p:val>
                                        </p:tav>
                                      </p:tavLst>
                                    </p:anim>
                                    <p:anim calcmode="lin" valueType="num">
                                      <p:cBhvr>
                                        <p:cTn id="196" dur="500" fill="hold"/>
                                        <p:tgtEl>
                                          <p:spTgt spid="586835"/>
                                        </p:tgtEl>
                                        <p:attrNameLst>
                                          <p:attrName>ppt_y</p:attrName>
                                        </p:attrNameLst>
                                      </p:cBhvr>
                                      <p:tavLst>
                                        <p:tav tm="0">
                                          <p:val>
                                            <p:strVal val="1+(6*min(max(#ppt_w*#ppt_h,.3),1)-7.4)/-.7*#ppt_h/2"/>
                                          </p:val>
                                        </p:tav>
                                        <p:tav tm="100000">
                                          <p:val>
                                            <p:strVal val="#ppt_y"/>
                                          </p:val>
                                        </p:tav>
                                      </p:tavLst>
                                    </p:anim>
                                  </p:childTnLst>
                                </p:cTn>
                              </p:par>
                            </p:childTnLst>
                          </p:cTn>
                        </p:par>
                        <p:par>
                          <p:cTn id="197" fill="hold" nodeType="afterGroup">
                            <p:stCondLst>
                              <p:cond delay="15075"/>
                            </p:stCondLst>
                            <p:childTnLst>
                              <p:par>
                                <p:cTn id="198" presetID="23" presetClass="entr" presetSubtype="36" fill="hold" nodeType="afterEffect">
                                  <p:stCondLst>
                                    <p:cond delay="0"/>
                                  </p:stCondLst>
                                  <p:childTnLst>
                                    <p:set>
                                      <p:cBhvr>
                                        <p:cTn id="199" dur="1" fill="hold">
                                          <p:stCondLst>
                                            <p:cond delay="0"/>
                                          </p:stCondLst>
                                        </p:cTn>
                                        <p:tgtEl>
                                          <p:spTgt spid="586838"/>
                                        </p:tgtEl>
                                        <p:attrNameLst>
                                          <p:attrName>style.visibility</p:attrName>
                                        </p:attrNameLst>
                                      </p:cBhvr>
                                      <p:to>
                                        <p:strVal val="visible"/>
                                      </p:to>
                                    </p:set>
                                    <p:anim calcmode="lin" valueType="num">
                                      <p:cBhvr>
                                        <p:cTn id="200" dur="500" fill="hold"/>
                                        <p:tgtEl>
                                          <p:spTgt spid="586838"/>
                                        </p:tgtEl>
                                        <p:attrNameLst>
                                          <p:attrName>ppt_w</p:attrName>
                                        </p:attrNameLst>
                                      </p:cBhvr>
                                      <p:tavLst>
                                        <p:tav tm="0">
                                          <p:val>
                                            <p:strVal val="(6*min(max(#ppt_w*#ppt_h,.3),1)-7.4)/-.7*#ppt_w"/>
                                          </p:val>
                                        </p:tav>
                                        <p:tav tm="100000">
                                          <p:val>
                                            <p:strVal val="#ppt_w"/>
                                          </p:val>
                                        </p:tav>
                                      </p:tavLst>
                                    </p:anim>
                                    <p:anim calcmode="lin" valueType="num">
                                      <p:cBhvr>
                                        <p:cTn id="201" dur="500" fill="hold"/>
                                        <p:tgtEl>
                                          <p:spTgt spid="586838"/>
                                        </p:tgtEl>
                                        <p:attrNameLst>
                                          <p:attrName>ppt_h</p:attrName>
                                        </p:attrNameLst>
                                      </p:cBhvr>
                                      <p:tavLst>
                                        <p:tav tm="0">
                                          <p:val>
                                            <p:strVal val="(6*min(max(#ppt_w*#ppt_h,.3),1)-7.4)/-.7*#ppt_h"/>
                                          </p:val>
                                        </p:tav>
                                        <p:tav tm="100000">
                                          <p:val>
                                            <p:strVal val="#ppt_h"/>
                                          </p:val>
                                        </p:tav>
                                      </p:tavLst>
                                    </p:anim>
                                    <p:anim calcmode="lin" valueType="num">
                                      <p:cBhvr>
                                        <p:cTn id="202" dur="500" fill="hold"/>
                                        <p:tgtEl>
                                          <p:spTgt spid="586838"/>
                                        </p:tgtEl>
                                        <p:attrNameLst>
                                          <p:attrName>ppt_x</p:attrName>
                                        </p:attrNameLst>
                                      </p:cBhvr>
                                      <p:tavLst>
                                        <p:tav tm="0">
                                          <p:val>
                                            <p:fltVal val="0.5"/>
                                          </p:val>
                                        </p:tav>
                                        <p:tav tm="100000">
                                          <p:val>
                                            <p:strVal val="#ppt_x"/>
                                          </p:val>
                                        </p:tav>
                                      </p:tavLst>
                                    </p:anim>
                                    <p:anim calcmode="lin" valueType="num">
                                      <p:cBhvr>
                                        <p:cTn id="203" dur="500" fill="hold"/>
                                        <p:tgtEl>
                                          <p:spTgt spid="586838"/>
                                        </p:tgtEl>
                                        <p:attrNameLst>
                                          <p:attrName>ppt_y</p:attrName>
                                        </p:attrNameLst>
                                      </p:cBhvr>
                                      <p:tavLst>
                                        <p:tav tm="0">
                                          <p:val>
                                            <p:strVal val="1+(6*min(max(#ppt_w*#ppt_h,.3),1)-7.4)/-.7*#ppt_h/2"/>
                                          </p:val>
                                        </p:tav>
                                        <p:tav tm="100000">
                                          <p:val>
                                            <p:strVal val="#ppt_y"/>
                                          </p:val>
                                        </p:tav>
                                      </p:tavLst>
                                    </p:anim>
                                  </p:childTnLst>
                                </p:cTn>
                              </p:par>
                            </p:childTnLst>
                          </p:cTn>
                        </p:par>
                        <p:par>
                          <p:cTn id="204" fill="hold" nodeType="afterGroup">
                            <p:stCondLst>
                              <p:cond delay="15575"/>
                            </p:stCondLst>
                            <p:childTnLst>
                              <p:par>
                                <p:cTn id="205" presetID="23" presetClass="entr" presetSubtype="36" fill="hold" nodeType="afterEffect">
                                  <p:stCondLst>
                                    <p:cond delay="0"/>
                                  </p:stCondLst>
                                  <p:childTnLst>
                                    <p:set>
                                      <p:cBhvr>
                                        <p:cTn id="206" dur="1" fill="hold">
                                          <p:stCondLst>
                                            <p:cond delay="0"/>
                                          </p:stCondLst>
                                        </p:cTn>
                                        <p:tgtEl>
                                          <p:spTgt spid="586841"/>
                                        </p:tgtEl>
                                        <p:attrNameLst>
                                          <p:attrName>style.visibility</p:attrName>
                                        </p:attrNameLst>
                                      </p:cBhvr>
                                      <p:to>
                                        <p:strVal val="visible"/>
                                      </p:to>
                                    </p:set>
                                    <p:anim calcmode="lin" valueType="num">
                                      <p:cBhvr>
                                        <p:cTn id="207" dur="500" fill="hold"/>
                                        <p:tgtEl>
                                          <p:spTgt spid="586841"/>
                                        </p:tgtEl>
                                        <p:attrNameLst>
                                          <p:attrName>ppt_w</p:attrName>
                                        </p:attrNameLst>
                                      </p:cBhvr>
                                      <p:tavLst>
                                        <p:tav tm="0">
                                          <p:val>
                                            <p:strVal val="(6*min(max(#ppt_w*#ppt_h,.3),1)-7.4)/-.7*#ppt_w"/>
                                          </p:val>
                                        </p:tav>
                                        <p:tav tm="100000">
                                          <p:val>
                                            <p:strVal val="#ppt_w"/>
                                          </p:val>
                                        </p:tav>
                                      </p:tavLst>
                                    </p:anim>
                                    <p:anim calcmode="lin" valueType="num">
                                      <p:cBhvr>
                                        <p:cTn id="208" dur="500" fill="hold"/>
                                        <p:tgtEl>
                                          <p:spTgt spid="586841"/>
                                        </p:tgtEl>
                                        <p:attrNameLst>
                                          <p:attrName>ppt_h</p:attrName>
                                        </p:attrNameLst>
                                      </p:cBhvr>
                                      <p:tavLst>
                                        <p:tav tm="0">
                                          <p:val>
                                            <p:strVal val="(6*min(max(#ppt_w*#ppt_h,.3),1)-7.4)/-.7*#ppt_h"/>
                                          </p:val>
                                        </p:tav>
                                        <p:tav tm="100000">
                                          <p:val>
                                            <p:strVal val="#ppt_h"/>
                                          </p:val>
                                        </p:tav>
                                      </p:tavLst>
                                    </p:anim>
                                    <p:anim calcmode="lin" valueType="num">
                                      <p:cBhvr>
                                        <p:cTn id="209" dur="500" fill="hold"/>
                                        <p:tgtEl>
                                          <p:spTgt spid="586841"/>
                                        </p:tgtEl>
                                        <p:attrNameLst>
                                          <p:attrName>ppt_x</p:attrName>
                                        </p:attrNameLst>
                                      </p:cBhvr>
                                      <p:tavLst>
                                        <p:tav tm="0">
                                          <p:val>
                                            <p:fltVal val="0.5"/>
                                          </p:val>
                                        </p:tav>
                                        <p:tav tm="100000">
                                          <p:val>
                                            <p:strVal val="#ppt_x"/>
                                          </p:val>
                                        </p:tav>
                                      </p:tavLst>
                                    </p:anim>
                                    <p:anim calcmode="lin" valueType="num">
                                      <p:cBhvr>
                                        <p:cTn id="210" dur="500" fill="hold"/>
                                        <p:tgtEl>
                                          <p:spTgt spid="586841"/>
                                        </p:tgtEl>
                                        <p:attrNameLst>
                                          <p:attrName>ppt_y</p:attrName>
                                        </p:attrNameLst>
                                      </p:cBhvr>
                                      <p:tavLst>
                                        <p:tav tm="0">
                                          <p:val>
                                            <p:strVal val="1+(6*min(max(#ppt_w*#ppt_h,.3),1)-7.4)/-.7*#ppt_h/2"/>
                                          </p:val>
                                        </p:tav>
                                        <p:tav tm="100000">
                                          <p:val>
                                            <p:strVal val="#ppt_y"/>
                                          </p:val>
                                        </p:tav>
                                      </p:tavLst>
                                    </p:anim>
                                  </p:childTnLst>
                                </p:cTn>
                              </p:par>
                            </p:childTnLst>
                          </p:cTn>
                        </p:par>
                        <p:par>
                          <p:cTn id="211" fill="hold" nodeType="afterGroup">
                            <p:stCondLst>
                              <p:cond delay="16075"/>
                            </p:stCondLst>
                            <p:childTnLst>
                              <p:par>
                                <p:cTn id="212" presetID="23" presetClass="entr" presetSubtype="36" fill="hold" nodeType="afterEffect">
                                  <p:stCondLst>
                                    <p:cond delay="0"/>
                                  </p:stCondLst>
                                  <p:childTnLst>
                                    <p:set>
                                      <p:cBhvr>
                                        <p:cTn id="213" dur="1" fill="hold">
                                          <p:stCondLst>
                                            <p:cond delay="0"/>
                                          </p:stCondLst>
                                        </p:cTn>
                                        <p:tgtEl>
                                          <p:spTgt spid="586844"/>
                                        </p:tgtEl>
                                        <p:attrNameLst>
                                          <p:attrName>style.visibility</p:attrName>
                                        </p:attrNameLst>
                                      </p:cBhvr>
                                      <p:to>
                                        <p:strVal val="visible"/>
                                      </p:to>
                                    </p:set>
                                    <p:anim calcmode="lin" valueType="num">
                                      <p:cBhvr>
                                        <p:cTn id="214" dur="500" fill="hold"/>
                                        <p:tgtEl>
                                          <p:spTgt spid="586844"/>
                                        </p:tgtEl>
                                        <p:attrNameLst>
                                          <p:attrName>ppt_w</p:attrName>
                                        </p:attrNameLst>
                                      </p:cBhvr>
                                      <p:tavLst>
                                        <p:tav tm="0">
                                          <p:val>
                                            <p:strVal val="(6*min(max(#ppt_w*#ppt_h,.3),1)-7.4)/-.7*#ppt_w"/>
                                          </p:val>
                                        </p:tav>
                                        <p:tav tm="100000">
                                          <p:val>
                                            <p:strVal val="#ppt_w"/>
                                          </p:val>
                                        </p:tav>
                                      </p:tavLst>
                                    </p:anim>
                                    <p:anim calcmode="lin" valueType="num">
                                      <p:cBhvr>
                                        <p:cTn id="215" dur="500" fill="hold"/>
                                        <p:tgtEl>
                                          <p:spTgt spid="586844"/>
                                        </p:tgtEl>
                                        <p:attrNameLst>
                                          <p:attrName>ppt_h</p:attrName>
                                        </p:attrNameLst>
                                      </p:cBhvr>
                                      <p:tavLst>
                                        <p:tav tm="0">
                                          <p:val>
                                            <p:strVal val="(6*min(max(#ppt_w*#ppt_h,.3),1)-7.4)/-.7*#ppt_h"/>
                                          </p:val>
                                        </p:tav>
                                        <p:tav tm="100000">
                                          <p:val>
                                            <p:strVal val="#ppt_h"/>
                                          </p:val>
                                        </p:tav>
                                      </p:tavLst>
                                    </p:anim>
                                    <p:anim calcmode="lin" valueType="num">
                                      <p:cBhvr>
                                        <p:cTn id="216" dur="500" fill="hold"/>
                                        <p:tgtEl>
                                          <p:spTgt spid="586844"/>
                                        </p:tgtEl>
                                        <p:attrNameLst>
                                          <p:attrName>ppt_x</p:attrName>
                                        </p:attrNameLst>
                                      </p:cBhvr>
                                      <p:tavLst>
                                        <p:tav tm="0">
                                          <p:val>
                                            <p:fltVal val="0.5"/>
                                          </p:val>
                                        </p:tav>
                                        <p:tav tm="100000">
                                          <p:val>
                                            <p:strVal val="#ppt_x"/>
                                          </p:val>
                                        </p:tav>
                                      </p:tavLst>
                                    </p:anim>
                                    <p:anim calcmode="lin" valueType="num">
                                      <p:cBhvr>
                                        <p:cTn id="217" dur="500" fill="hold"/>
                                        <p:tgtEl>
                                          <p:spTgt spid="586844"/>
                                        </p:tgtEl>
                                        <p:attrNameLst>
                                          <p:attrName>ppt_y</p:attrName>
                                        </p:attrNameLst>
                                      </p:cBhvr>
                                      <p:tavLst>
                                        <p:tav tm="0">
                                          <p:val>
                                            <p:strVal val="1+(6*min(max(#ppt_w*#ppt_h,.3),1)-7.4)/-.7*#ppt_h/2"/>
                                          </p:val>
                                        </p:tav>
                                        <p:tav tm="100000">
                                          <p:val>
                                            <p:strVal val="#ppt_y"/>
                                          </p:val>
                                        </p:tav>
                                      </p:tavLst>
                                    </p:anim>
                                  </p:childTnLst>
                                </p:cTn>
                              </p:par>
                            </p:childTnLst>
                          </p:cTn>
                        </p:par>
                        <p:par>
                          <p:cTn id="218" fill="hold" nodeType="afterGroup">
                            <p:stCondLst>
                              <p:cond delay="16575"/>
                            </p:stCondLst>
                            <p:childTnLst>
                              <p:par>
                                <p:cTn id="219" presetID="23" presetClass="entr" presetSubtype="36" fill="hold" nodeType="afterEffect">
                                  <p:stCondLst>
                                    <p:cond delay="0"/>
                                  </p:stCondLst>
                                  <p:childTnLst>
                                    <p:set>
                                      <p:cBhvr>
                                        <p:cTn id="220" dur="1" fill="hold">
                                          <p:stCondLst>
                                            <p:cond delay="0"/>
                                          </p:stCondLst>
                                        </p:cTn>
                                        <p:tgtEl>
                                          <p:spTgt spid="586847"/>
                                        </p:tgtEl>
                                        <p:attrNameLst>
                                          <p:attrName>style.visibility</p:attrName>
                                        </p:attrNameLst>
                                      </p:cBhvr>
                                      <p:to>
                                        <p:strVal val="visible"/>
                                      </p:to>
                                    </p:set>
                                    <p:anim calcmode="lin" valueType="num">
                                      <p:cBhvr>
                                        <p:cTn id="221" dur="500" fill="hold"/>
                                        <p:tgtEl>
                                          <p:spTgt spid="586847"/>
                                        </p:tgtEl>
                                        <p:attrNameLst>
                                          <p:attrName>ppt_w</p:attrName>
                                        </p:attrNameLst>
                                      </p:cBhvr>
                                      <p:tavLst>
                                        <p:tav tm="0">
                                          <p:val>
                                            <p:strVal val="(6*min(max(#ppt_w*#ppt_h,.3),1)-7.4)/-.7*#ppt_w"/>
                                          </p:val>
                                        </p:tav>
                                        <p:tav tm="100000">
                                          <p:val>
                                            <p:strVal val="#ppt_w"/>
                                          </p:val>
                                        </p:tav>
                                      </p:tavLst>
                                    </p:anim>
                                    <p:anim calcmode="lin" valueType="num">
                                      <p:cBhvr>
                                        <p:cTn id="222" dur="500" fill="hold"/>
                                        <p:tgtEl>
                                          <p:spTgt spid="586847"/>
                                        </p:tgtEl>
                                        <p:attrNameLst>
                                          <p:attrName>ppt_h</p:attrName>
                                        </p:attrNameLst>
                                      </p:cBhvr>
                                      <p:tavLst>
                                        <p:tav tm="0">
                                          <p:val>
                                            <p:strVal val="(6*min(max(#ppt_w*#ppt_h,.3),1)-7.4)/-.7*#ppt_h"/>
                                          </p:val>
                                        </p:tav>
                                        <p:tav tm="100000">
                                          <p:val>
                                            <p:strVal val="#ppt_h"/>
                                          </p:val>
                                        </p:tav>
                                      </p:tavLst>
                                    </p:anim>
                                    <p:anim calcmode="lin" valueType="num">
                                      <p:cBhvr>
                                        <p:cTn id="223" dur="500" fill="hold"/>
                                        <p:tgtEl>
                                          <p:spTgt spid="586847"/>
                                        </p:tgtEl>
                                        <p:attrNameLst>
                                          <p:attrName>ppt_x</p:attrName>
                                        </p:attrNameLst>
                                      </p:cBhvr>
                                      <p:tavLst>
                                        <p:tav tm="0">
                                          <p:val>
                                            <p:fltVal val="0.5"/>
                                          </p:val>
                                        </p:tav>
                                        <p:tav tm="100000">
                                          <p:val>
                                            <p:strVal val="#ppt_x"/>
                                          </p:val>
                                        </p:tav>
                                      </p:tavLst>
                                    </p:anim>
                                    <p:anim calcmode="lin" valueType="num">
                                      <p:cBhvr>
                                        <p:cTn id="224" dur="500" fill="hold"/>
                                        <p:tgtEl>
                                          <p:spTgt spid="586847"/>
                                        </p:tgtEl>
                                        <p:attrNameLst>
                                          <p:attrName>ppt_y</p:attrName>
                                        </p:attrNameLst>
                                      </p:cBhvr>
                                      <p:tavLst>
                                        <p:tav tm="0">
                                          <p:val>
                                            <p:strVal val="1+(6*min(max(#ppt_w*#ppt_h,.3),1)-7.4)/-.7*#ppt_h/2"/>
                                          </p:val>
                                        </p:tav>
                                        <p:tav tm="100000">
                                          <p:val>
                                            <p:strVal val="#ppt_y"/>
                                          </p:val>
                                        </p:tav>
                                      </p:tavLst>
                                    </p:anim>
                                  </p:childTnLst>
                                </p:cTn>
                              </p:par>
                            </p:childTnLst>
                          </p:cTn>
                        </p:par>
                        <p:par>
                          <p:cTn id="225" fill="hold" nodeType="afterGroup">
                            <p:stCondLst>
                              <p:cond delay="17075"/>
                            </p:stCondLst>
                            <p:childTnLst>
                              <p:par>
                                <p:cTn id="226" presetID="23" presetClass="entr" presetSubtype="36" fill="hold" nodeType="afterEffect">
                                  <p:stCondLst>
                                    <p:cond delay="0"/>
                                  </p:stCondLst>
                                  <p:childTnLst>
                                    <p:set>
                                      <p:cBhvr>
                                        <p:cTn id="227" dur="1" fill="hold">
                                          <p:stCondLst>
                                            <p:cond delay="0"/>
                                          </p:stCondLst>
                                        </p:cTn>
                                        <p:tgtEl>
                                          <p:spTgt spid="586850"/>
                                        </p:tgtEl>
                                        <p:attrNameLst>
                                          <p:attrName>style.visibility</p:attrName>
                                        </p:attrNameLst>
                                      </p:cBhvr>
                                      <p:to>
                                        <p:strVal val="visible"/>
                                      </p:to>
                                    </p:set>
                                    <p:anim calcmode="lin" valueType="num">
                                      <p:cBhvr>
                                        <p:cTn id="228" dur="500" fill="hold"/>
                                        <p:tgtEl>
                                          <p:spTgt spid="586850"/>
                                        </p:tgtEl>
                                        <p:attrNameLst>
                                          <p:attrName>ppt_w</p:attrName>
                                        </p:attrNameLst>
                                      </p:cBhvr>
                                      <p:tavLst>
                                        <p:tav tm="0">
                                          <p:val>
                                            <p:strVal val="(6*min(max(#ppt_w*#ppt_h,.3),1)-7.4)/-.7*#ppt_w"/>
                                          </p:val>
                                        </p:tav>
                                        <p:tav tm="100000">
                                          <p:val>
                                            <p:strVal val="#ppt_w"/>
                                          </p:val>
                                        </p:tav>
                                      </p:tavLst>
                                    </p:anim>
                                    <p:anim calcmode="lin" valueType="num">
                                      <p:cBhvr>
                                        <p:cTn id="229" dur="500" fill="hold"/>
                                        <p:tgtEl>
                                          <p:spTgt spid="586850"/>
                                        </p:tgtEl>
                                        <p:attrNameLst>
                                          <p:attrName>ppt_h</p:attrName>
                                        </p:attrNameLst>
                                      </p:cBhvr>
                                      <p:tavLst>
                                        <p:tav tm="0">
                                          <p:val>
                                            <p:strVal val="(6*min(max(#ppt_w*#ppt_h,.3),1)-7.4)/-.7*#ppt_h"/>
                                          </p:val>
                                        </p:tav>
                                        <p:tav tm="100000">
                                          <p:val>
                                            <p:strVal val="#ppt_h"/>
                                          </p:val>
                                        </p:tav>
                                      </p:tavLst>
                                    </p:anim>
                                    <p:anim calcmode="lin" valueType="num">
                                      <p:cBhvr>
                                        <p:cTn id="230" dur="500" fill="hold"/>
                                        <p:tgtEl>
                                          <p:spTgt spid="586850"/>
                                        </p:tgtEl>
                                        <p:attrNameLst>
                                          <p:attrName>ppt_x</p:attrName>
                                        </p:attrNameLst>
                                      </p:cBhvr>
                                      <p:tavLst>
                                        <p:tav tm="0">
                                          <p:val>
                                            <p:fltVal val="0.5"/>
                                          </p:val>
                                        </p:tav>
                                        <p:tav tm="100000">
                                          <p:val>
                                            <p:strVal val="#ppt_x"/>
                                          </p:val>
                                        </p:tav>
                                      </p:tavLst>
                                    </p:anim>
                                    <p:anim calcmode="lin" valueType="num">
                                      <p:cBhvr>
                                        <p:cTn id="231" dur="500" fill="hold"/>
                                        <p:tgtEl>
                                          <p:spTgt spid="586850"/>
                                        </p:tgtEl>
                                        <p:attrNameLst>
                                          <p:attrName>ppt_y</p:attrName>
                                        </p:attrNameLst>
                                      </p:cBhvr>
                                      <p:tavLst>
                                        <p:tav tm="0">
                                          <p:val>
                                            <p:strVal val="1+(6*min(max(#ppt_w*#ppt_h,.3),1)-7.4)/-.7*#ppt_h/2"/>
                                          </p:val>
                                        </p:tav>
                                        <p:tav tm="100000">
                                          <p:val>
                                            <p:strVal val="#ppt_y"/>
                                          </p:val>
                                        </p:tav>
                                      </p:tavLst>
                                    </p:anim>
                                  </p:childTnLst>
                                </p:cTn>
                              </p:par>
                            </p:childTnLst>
                          </p:cTn>
                        </p:par>
                        <p:par>
                          <p:cTn id="232" fill="hold" nodeType="afterGroup">
                            <p:stCondLst>
                              <p:cond delay="17575"/>
                            </p:stCondLst>
                            <p:childTnLst>
                              <p:par>
                                <p:cTn id="233" presetID="23" presetClass="entr" presetSubtype="36" fill="hold" nodeType="afterEffect">
                                  <p:stCondLst>
                                    <p:cond delay="0"/>
                                  </p:stCondLst>
                                  <p:childTnLst>
                                    <p:set>
                                      <p:cBhvr>
                                        <p:cTn id="234" dur="1" fill="hold">
                                          <p:stCondLst>
                                            <p:cond delay="0"/>
                                          </p:stCondLst>
                                        </p:cTn>
                                        <p:tgtEl>
                                          <p:spTgt spid="586853"/>
                                        </p:tgtEl>
                                        <p:attrNameLst>
                                          <p:attrName>style.visibility</p:attrName>
                                        </p:attrNameLst>
                                      </p:cBhvr>
                                      <p:to>
                                        <p:strVal val="visible"/>
                                      </p:to>
                                    </p:set>
                                    <p:anim calcmode="lin" valueType="num">
                                      <p:cBhvr>
                                        <p:cTn id="235" dur="500" fill="hold"/>
                                        <p:tgtEl>
                                          <p:spTgt spid="586853"/>
                                        </p:tgtEl>
                                        <p:attrNameLst>
                                          <p:attrName>ppt_w</p:attrName>
                                        </p:attrNameLst>
                                      </p:cBhvr>
                                      <p:tavLst>
                                        <p:tav tm="0">
                                          <p:val>
                                            <p:strVal val="(6*min(max(#ppt_w*#ppt_h,.3),1)-7.4)/-.7*#ppt_w"/>
                                          </p:val>
                                        </p:tav>
                                        <p:tav tm="100000">
                                          <p:val>
                                            <p:strVal val="#ppt_w"/>
                                          </p:val>
                                        </p:tav>
                                      </p:tavLst>
                                    </p:anim>
                                    <p:anim calcmode="lin" valueType="num">
                                      <p:cBhvr>
                                        <p:cTn id="236" dur="500" fill="hold"/>
                                        <p:tgtEl>
                                          <p:spTgt spid="586853"/>
                                        </p:tgtEl>
                                        <p:attrNameLst>
                                          <p:attrName>ppt_h</p:attrName>
                                        </p:attrNameLst>
                                      </p:cBhvr>
                                      <p:tavLst>
                                        <p:tav tm="0">
                                          <p:val>
                                            <p:strVal val="(6*min(max(#ppt_w*#ppt_h,.3),1)-7.4)/-.7*#ppt_h"/>
                                          </p:val>
                                        </p:tav>
                                        <p:tav tm="100000">
                                          <p:val>
                                            <p:strVal val="#ppt_h"/>
                                          </p:val>
                                        </p:tav>
                                      </p:tavLst>
                                    </p:anim>
                                    <p:anim calcmode="lin" valueType="num">
                                      <p:cBhvr>
                                        <p:cTn id="237" dur="500" fill="hold"/>
                                        <p:tgtEl>
                                          <p:spTgt spid="586853"/>
                                        </p:tgtEl>
                                        <p:attrNameLst>
                                          <p:attrName>ppt_x</p:attrName>
                                        </p:attrNameLst>
                                      </p:cBhvr>
                                      <p:tavLst>
                                        <p:tav tm="0">
                                          <p:val>
                                            <p:fltVal val="0.5"/>
                                          </p:val>
                                        </p:tav>
                                        <p:tav tm="100000">
                                          <p:val>
                                            <p:strVal val="#ppt_x"/>
                                          </p:val>
                                        </p:tav>
                                      </p:tavLst>
                                    </p:anim>
                                    <p:anim calcmode="lin" valueType="num">
                                      <p:cBhvr>
                                        <p:cTn id="238" dur="500" fill="hold"/>
                                        <p:tgtEl>
                                          <p:spTgt spid="586853"/>
                                        </p:tgtEl>
                                        <p:attrNameLst>
                                          <p:attrName>ppt_y</p:attrName>
                                        </p:attrNameLst>
                                      </p:cBhvr>
                                      <p:tavLst>
                                        <p:tav tm="0">
                                          <p:val>
                                            <p:strVal val="1+(6*min(max(#ppt_w*#ppt_h,.3),1)-7.4)/-.7*#ppt_h/2"/>
                                          </p:val>
                                        </p:tav>
                                        <p:tav tm="100000">
                                          <p:val>
                                            <p:strVal val="#ppt_y"/>
                                          </p:val>
                                        </p:tav>
                                      </p:tavLst>
                                    </p:anim>
                                  </p:childTnLst>
                                </p:cTn>
                              </p:par>
                            </p:childTnLst>
                          </p:cTn>
                        </p:par>
                        <p:par>
                          <p:cTn id="239" fill="hold" nodeType="afterGroup">
                            <p:stCondLst>
                              <p:cond delay="18075"/>
                            </p:stCondLst>
                            <p:childTnLst>
                              <p:par>
                                <p:cTn id="240" presetID="23" presetClass="entr" presetSubtype="36" fill="hold" nodeType="afterEffect">
                                  <p:stCondLst>
                                    <p:cond delay="0"/>
                                  </p:stCondLst>
                                  <p:childTnLst>
                                    <p:set>
                                      <p:cBhvr>
                                        <p:cTn id="241" dur="1" fill="hold">
                                          <p:stCondLst>
                                            <p:cond delay="0"/>
                                          </p:stCondLst>
                                        </p:cTn>
                                        <p:tgtEl>
                                          <p:spTgt spid="586856"/>
                                        </p:tgtEl>
                                        <p:attrNameLst>
                                          <p:attrName>style.visibility</p:attrName>
                                        </p:attrNameLst>
                                      </p:cBhvr>
                                      <p:to>
                                        <p:strVal val="visible"/>
                                      </p:to>
                                    </p:set>
                                    <p:anim calcmode="lin" valueType="num">
                                      <p:cBhvr>
                                        <p:cTn id="242" dur="500" fill="hold"/>
                                        <p:tgtEl>
                                          <p:spTgt spid="586856"/>
                                        </p:tgtEl>
                                        <p:attrNameLst>
                                          <p:attrName>ppt_w</p:attrName>
                                        </p:attrNameLst>
                                      </p:cBhvr>
                                      <p:tavLst>
                                        <p:tav tm="0">
                                          <p:val>
                                            <p:strVal val="(6*min(max(#ppt_w*#ppt_h,.3),1)-7.4)/-.7*#ppt_w"/>
                                          </p:val>
                                        </p:tav>
                                        <p:tav tm="100000">
                                          <p:val>
                                            <p:strVal val="#ppt_w"/>
                                          </p:val>
                                        </p:tav>
                                      </p:tavLst>
                                    </p:anim>
                                    <p:anim calcmode="lin" valueType="num">
                                      <p:cBhvr>
                                        <p:cTn id="243" dur="500" fill="hold"/>
                                        <p:tgtEl>
                                          <p:spTgt spid="586856"/>
                                        </p:tgtEl>
                                        <p:attrNameLst>
                                          <p:attrName>ppt_h</p:attrName>
                                        </p:attrNameLst>
                                      </p:cBhvr>
                                      <p:tavLst>
                                        <p:tav tm="0">
                                          <p:val>
                                            <p:strVal val="(6*min(max(#ppt_w*#ppt_h,.3),1)-7.4)/-.7*#ppt_h"/>
                                          </p:val>
                                        </p:tav>
                                        <p:tav tm="100000">
                                          <p:val>
                                            <p:strVal val="#ppt_h"/>
                                          </p:val>
                                        </p:tav>
                                      </p:tavLst>
                                    </p:anim>
                                    <p:anim calcmode="lin" valueType="num">
                                      <p:cBhvr>
                                        <p:cTn id="244" dur="500" fill="hold"/>
                                        <p:tgtEl>
                                          <p:spTgt spid="586856"/>
                                        </p:tgtEl>
                                        <p:attrNameLst>
                                          <p:attrName>ppt_x</p:attrName>
                                        </p:attrNameLst>
                                      </p:cBhvr>
                                      <p:tavLst>
                                        <p:tav tm="0">
                                          <p:val>
                                            <p:fltVal val="0.5"/>
                                          </p:val>
                                        </p:tav>
                                        <p:tav tm="100000">
                                          <p:val>
                                            <p:strVal val="#ppt_x"/>
                                          </p:val>
                                        </p:tav>
                                      </p:tavLst>
                                    </p:anim>
                                    <p:anim calcmode="lin" valueType="num">
                                      <p:cBhvr>
                                        <p:cTn id="245" dur="500" fill="hold"/>
                                        <p:tgtEl>
                                          <p:spTgt spid="586856"/>
                                        </p:tgtEl>
                                        <p:attrNameLst>
                                          <p:attrName>ppt_y</p:attrName>
                                        </p:attrNameLst>
                                      </p:cBhvr>
                                      <p:tavLst>
                                        <p:tav tm="0">
                                          <p:val>
                                            <p:strVal val="1+(6*min(max(#ppt_w*#ppt_h,.3),1)-7.4)/-.7*#ppt_h/2"/>
                                          </p:val>
                                        </p:tav>
                                        <p:tav tm="100000">
                                          <p:val>
                                            <p:strVal val="#ppt_y"/>
                                          </p:val>
                                        </p:tav>
                                      </p:tavLst>
                                    </p:anim>
                                  </p:childTnLst>
                                </p:cTn>
                              </p:par>
                            </p:childTnLst>
                          </p:cTn>
                        </p:par>
                        <p:par>
                          <p:cTn id="246" fill="hold" nodeType="afterGroup">
                            <p:stCondLst>
                              <p:cond delay="18575"/>
                            </p:stCondLst>
                            <p:childTnLst>
                              <p:par>
                                <p:cTn id="247" presetID="23" presetClass="entr" presetSubtype="36" fill="hold" nodeType="afterEffect">
                                  <p:stCondLst>
                                    <p:cond delay="0"/>
                                  </p:stCondLst>
                                  <p:childTnLst>
                                    <p:set>
                                      <p:cBhvr>
                                        <p:cTn id="248" dur="1" fill="hold">
                                          <p:stCondLst>
                                            <p:cond delay="0"/>
                                          </p:stCondLst>
                                        </p:cTn>
                                        <p:tgtEl>
                                          <p:spTgt spid="586859"/>
                                        </p:tgtEl>
                                        <p:attrNameLst>
                                          <p:attrName>style.visibility</p:attrName>
                                        </p:attrNameLst>
                                      </p:cBhvr>
                                      <p:to>
                                        <p:strVal val="visible"/>
                                      </p:to>
                                    </p:set>
                                    <p:anim calcmode="lin" valueType="num">
                                      <p:cBhvr>
                                        <p:cTn id="249" dur="500" fill="hold"/>
                                        <p:tgtEl>
                                          <p:spTgt spid="586859"/>
                                        </p:tgtEl>
                                        <p:attrNameLst>
                                          <p:attrName>ppt_w</p:attrName>
                                        </p:attrNameLst>
                                      </p:cBhvr>
                                      <p:tavLst>
                                        <p:tav tm="0">
                                          <p:val>
                                            <p:strVal val="(6*min(max(#ppt_w*#ppt_h,.3),1)-7.4)/-.7*#ppt_w"/>
                                          </p:val>
                                        </p:tav>
                                        <p:tav tm="100000">
                                          <p:val>
                                            <p:strVal val="#ppt_w"/>
                                          </p:val>
                                        </p:tav>
                                      </p:tavLst>
                                    </p:anim>
                                    <p:anim calcmode="lin" valueType="num">
                                      <p:cBhvr>
                                        <p:cTn id="250" dur="500" fill="hold"/>
                                        <p:tgtEl>
                                          <p:spTgt spid="586859"/>
                                        </p:tgtEl>
                                        <p:attrNameLst>
                                          <p:attrName>ppt_h</p:attrName>
                                        </p:attrNameLst>
                                      </p:cBhvr>
                                      <p:tavLst>
                                        <p:tav tm="0">
                                          <p:val>
                                            <p:strVal val="(6*min(max(#ppt_w*#ppt_h,.3),1)-7.4)/-.7*#ppt_h"/>
                                          </p:val>
                                        </p:tav>
                                        <p:tav tm="100000">
                                          <p:val>
                                            <p:strVal val="#ppt_h"/>
                                          </p:val>
                                        </p:tav>
                                      </p:tavLst>
                                    </p:anim>
                                    <p:anim calcmode="lin" valueType="num">
                                      <p:cBhvr>
                                        <p:cTn id="251" dur="500" fill="hold"/>
                                        <p:tgtEl>
                                          <p:spTgt spid="586859"/>
                                        </p:tgtEl>
                                        <p:attrNameLst>
                                          <p:attrName>ppt_x</p:attrName>
                                        </p:attrNameLst>
                                      </p:cBhvr>
                                      <p:tavLst>
                                        <p:tav tm="0">
                                          <p:val>
                                            <p:fltVal val="0.5"/>
                                          </p:val>
                                        </p:tav>
                                        <p:tav tm="100000">
                                          <p:val>
                                            <p:strVal val="#ppt_x"/>
                                          </p:val>
                                        </p:tav>
                                      </p:tavLst>
                                    </p:anim>
                                    <p:anim calcmode="lin" valueType="num">
                                      <p:cBhvr>
                                        <p:cTn id="252" dur="500" fill="hold"/>
                                        <p:tgtEl>
                                          <p:spTgt spid="586859"/>
                                        </p:tgtEl>
                                        <p:attrNameLst>
                                          <p:attrName>ppt_y</p:attrName>
                                        </p:attrNameLst>
                                      </p:cBhvr>
                                      <p:tavLst>
                                        <p:tav tm="0">
                                          <p:val>
                                            <p:strVal val="1+(6*min(max(#ppt_w*#ppt_h,.3),1)-7.4)/-.7*#ppt_h/2"/>
                                          </p:val>
                                        </p:tav>
                                        <p:tav tm="100000">
                                          <p:val>
                                            <p:strVal val="#ppt_y"/>
                                          </p:val>
                                        </p:tav>
                                      </p:tavLst>
                                    </p:anim>
                                  </p:childTnLst>
                                </p:cTn>
                              </p:par>
                            </p:childTnLst>
                          </p:cTn>
                        </p:par>
                        <p:par>
                          <p:cTn id="253" fill="hold" nodeType="afterGroup">
                            <p:stCondLst>
                              <p:cond delay="19075"/>
                            </p:stCondLst>
                            <p:childTnLst>
                              <p:par>
                                <p:cTn id="254" presetID="23" presetClass="entr" presetSubtype="36" fill="hold" nodeType="afterEffect">
                                  <p:stCondLst>
                                    <p:cond delay="0"/>
                                  </p:stCondLst>
                                  <p:childTnLst>
                                    <p:set>
                                      <p:cBhvr>
                                        <p:cTn id="255" dur="1" fill="hold">
                                          <p:stCondLst>
                                            <p:cond delay="0"/>
                                          </p:stCondLst>
                                        </p:cTn>
                                        <p:tgtEl>
                                          <p:spTgt spid="586862"/>
                                        </p:tgtEl>
                                        <p:attrNameLst>
                                          <p:attrName>style.visibility</p:attrName>
                                        </p:attrNameLst>
                                      </p:cBhvr>
                                      <p:to>
                                        <p:strVal val="visible"/>
                                      </p:to>
                                    </p:set>
                                    <p:anim calcmode="lin" valueType="num">
                                      <p:cBhvr>
                                        <p:cTn id="256" dur="500" fill="hold"/>
                                        <p:tgtEl>
                                          <p:spTgt spid="586862"/>
                                        </p:tgtEl>
                                        <p:attrNameLst>
                                          <p:attrName>ppt_w</p:attrName>
                                        </p:attrNameLst>
                                      </p:cBhvr>
                                      <p:tavLst>
                                        <p:tav tm="0">
                                          <p:val>
                                            <p:strVal val="(6*min(max(#ppt_w*#ppt_h,.3),1)-7.4)/-.7*#ppt_w"/>
                                          </p:val>
                                        </p:tav>
                                        <p:tav tm="100000">
                                          <p:val>
                                            <p:strVal val="#ppt_w"/>
                                          </p:val>
                                        </p:tav>
                                      </p:tavLst>
                                    </p:anim>
                                    <p:anim calcmode="lin" valueType="num">
                                      <p:cBhvr>
                                        <p:cTn id="257" dur="500" fill="hold"/>
                                        <p:tgtEl>
                                          <p:spTgt spid="586862"/>
                                        </p:tgtEl>
                                        <p:attrNameLst>
                                          <p:attrName>ppt_h</p:attrName>
                                        </p:attrNameLst>
                                      </p:cBhvr>
                                      <p:tavLst>
                                        <p:tav tm="0">
                                          <p:val>
                                            <p:strVal val="(6*min(max(#ppt_w*#ppt_h,.3),1)-7.4)/-.7*#ppt_h"/>
                                          </p:val>
                                        </p:tav>
                                        <p:tav tm="100000">
                                          <p:val>
                                            <p:strVal val="#ppt_h"/>
                                          </p:val>
                                        </p:tav>
                                      </p:tavLst>
                                    </p:anim>
                                    <p:anim calcmode="lin" valueType="num">
                                      <p:cBhvr>
                                        <p:cTn id="258" dur="500" fill="hold"/>
                                        <p:tgtEl>
                                          <p:spTgt spid="586862"/>
                                        </p:tgtEl>
                                        <p:attrNameLst>
                                          <p:attrName>ppt_x</p:attrName>
                                        </p:attrNameLst>
                                      </p:cBhvr>
                                      <p:tavLst>
                                        <p:tav tm="0">
                                          <p:val>
                                            <p:fltVal val="0.5"/>
                                          </p:val>
                                        </p:tav>
                                        <p:tav tm="100000">
                                          <p:val>
                                            <p:strVal val="#ppt_x"/>
                                          </p:val>
                                        </p:tav>
                                      </p:tavLst>
                                    </p:anim>
                                    <p:anim calcmode="lin" valueType="num">
                                      <p:cBhvr>
                                        <p:cTn id="259" dur="500" fill="hold"/>
                                        <p:tgtEl>
                                          <p:spTgt spid="586862"/>
                                        </p:tgtEl>
                                        <p:attrNameLst>
                                          <p:attrName>ppt_y</p:attrName>
                                        </p:attrNameLst>
                                      </p:cBhvr>
                                      <p:tavLst>
                                        <p:tav tm="0">
                                          <p:val>
                                            <p:strVal val="1+(6*min(max(#ppt_w*#ppt_h,.3),1)-7.4)/-.7*#ppt_h/2"/>
                                          </p:val>
                                        </p:tav>
                                        <p:tav tm="100000">
                                          <p:val>
                                            <p:strVal val="#ppt_y"/>
                                          </p:val>
                                        </p:tav>
                                      </p:tavLst>
                                    </p:anim>
                                  </p:childTnLst>
                                </p:cTn>
                              </p:par>
                            </p:childTnLst>
                          </p:cTn>
                        </p:par>
                        <p:par>
                          <p:cTn id="260" fill="hold" nodeType="afterGroup">
                            <p:stCondLst>
                              <p:cond delay="19575"/>
                            </p:stCondLst>
                            <p:childTnLst>
                              <p:par>
                                <p:cTn id="261" presetID="23" presetClass="entr" presetSubtype="36" fill="hold" nodeType="afterEffect">
                                  <p:stCondLst>
                                    <p:cond delay="0"/>
                                  </p:stCondLst>
                                  <p:childTnLst>
                                    <p:set>
                                      <p:cBhvr>
                                        <p:cTn id="262" dur="1" fill="hold">
                                          <p:stCondLst>
                                            <p:cond delay="0"/>
                                          </p:stCondLst>
                                        </p:cTn>
                                        <p:tgtEl>
                                          <p:spTgt spid="586865"/>
                                        </p:tgtEl>
                                        <p:attrNameLst>
                                          <p:attrName>style.visibility</p:attrName>
                                        </p:attrNameLst>
                                      </p:cBhvr>
                                      <p:to>
                                        <p:strVal val="visible"/>
                                      </p:to>
                                    </p:set>
                                    <p:anim calcmode="lin" valueType="num">
                                      <p:cBhvr>
                                        <p:cTn id="263" dur="500" fill="hold"/>
                                        <p:tgtEl>
                                          <p:spTgt spid="586865"/>
                                        </p:tgtEl>
                                        <p:attrNameLst>
                                          <p:attrName>ppt_w</p:attrName>
                                        </p:attrNameLst>
                                      </p:cBhvr>
                                      <p:tavLst>
                                        <p:tav tm="0">
                                          <p:val>
                                            <p:strVal val="(6*min(max(#ppt_w*#ppt_h,.3),1)-7.4)/-.7*#ppt_w"/>
                                          </p:val>
                                        </p:tav>
                                        <p:tav tm="100000">
                                          <p:val>
                                            <p:strVal val="#ppt_w"/>
                                          </p:val>
                                        </p:tav>
                                      </p:tavLst>
                                    </p:anim>
                                    <p:anim calcmode="lin" valueType="num">
                                      <p:cBhvr>
                                        <p:cTn id="264" dur="500" fill="hold"/>
                                        <p:tgtEl>
                                          <p:spTgt spid="586865"/>
                                        </p:tgtEl>
                                        <p:attrNameLst>
                                          <p:attrName>ppt_h</p:attrName>
                                        </p:attrNameLst>
                                      </p:cBhvr>
                                      <p:tavLst>
                                        <p:tav tm="0">
                                          <p:val>
                                            <p:strVal val="(6*min(max(#ppt_w*#ppt_h,.3),1)-7.4)/-.7*#ppt_h"/>
                                          </p:val>
                                        </p:tav>
                                        <p:tav tm="100000">
                                          <p:val>
                                            <p:strVal val="#ppt_h"/>
                                          </p:val>
                                        </p:tav>
                                      </p:tavLst>
                                    </p:anim>
                                    <p:anim calcmode="lin" valueType="num">
                                      <p:cBhvr>
                                        <p:cTn id="265" dur="500" fill="hold"/>
                                        <p:tgtEl>
                                          <p:spTgt spid="586865"/>
                                        </p:tgtEl>
                                        <p:attrNameLst>
                                          <p:attrName>ppt_x</p:attrName>
                                        </p:attrNameLst>
                                      </p:cBhvr>
                                      <p:tavLst>
                                        <p:tav tm="0">
                                          <p:val>
                                            <p:fltVal val="0.5"/>
                                          </p:val>
                                        </p:tav>
                                        <p:tav tm="100000">
                                          <p:val>
                                            <p:strVal val="#ppt_x"/>
                                          </p:val>
                                        </p:tav>
                                      </p:tavLst>
                                    </p:anim>
                                    <p:anim calcmode="lin" valueType="num">
                                      <p:cBhvr>
                                        <p:cTn id="266" dur="500" fill="hold"/>
                                        <p:tgtEl>
                                          <p:spTgt spid="586865"/>
                                        </p:tgtEl>
                                        <p:attrNameLst>
                                          <p:attrName>ppt_y</p:attrName>
                                        </p:attrNameLst>
                                      </p:cBhvr>
                                      <p:tavLst>
                                        <p:tav tm="0">
                                          <p:val>
                                            <p:strVal val="1+(6*min(max(#ppt_w*#ppt_h,.3),1)-7.4)/-.7*#ppt_h/2"/>
                                          </p:val>
                                        </p:tav>
                                        <p:tav tm="100000">
                                          <p:val>
                                            <p:strVal val="#ppt_y"/>
                                          </p:val>
                                        </p:tav>
                                      </p:tavLst>
                                    </p:anim>
                                  </p:childTnLst>
                                </p:cTn>
                              </p:par>
                            </p:childTnLst>
                          </p:cTn>
                        </p:par>
                        <p:par>
                          <p:cTn id="267" fill="hold" nodeType="afterGroup">
                            <p:stCondLst>
                              <p:cond delay="20075"/>
                            </p:stCondLst>
                            <p:childTnLst>
                              <p:par>
                                <p:cTn id="268" presetID="23" presetClass="entr" presetSubtype="36" fill="hold" nodeType="afterEffect">
                                  <p:stCondLst>
                                    <p:cond delay="0"/>
                                  </p:stCondLst>
                                  <p:childTnLst>
                                    <p:set>
                                      <p:cBhvr>
                                        <p:cTn id="269" dur="1" fill="hold">
                                          <p:stCondLst>
                                            <p:cond delay="0"/>
                                          </p:stCondLst>
                                        </p:cTn>
                                        <p:tgtEl>
                                          <p:spTgt spid="586868"/>
                                        </p:tgtEl>
                                        <p:attrNameLst>
                                          <p:attrName>style.visibility</p:attrName>
                                        </p:attrNameLst>
                                      </p:cBhvr>
                                      <p:to>
                                        <p:strVal val="visible"/>
                                      </p:to>
                                    </p:set>
                                    <p:anim calcmode="lin" valueType="num">
                                      <p:cBhvr>
                                        <p:cTn id="270" dur="500" fill="hold"/>
                                        <p:tgtEl>
                                          <p:spTgt spid="586868"/>
                                        </p:tgtEl>
                                        <p:attrNameLst>
                                          <p:attrName>ppt_w</p:attrName>
                                        </p:attrNameLst>
                                      </p:cBhvr>
                                      <p:tavLst>
                                        <p:tav tm="0">
                                          <p:val>
                                            <p:strVal val="(6*min(max(#ppt_w*#ppt_h,.3),1)-7.4)/-.7*#ppt_w"/>
                                          </p:val>
                                        </p:tav>
                                        <p:tav tm="100000">
                                          <p:val>
                                            <p:strVal val="#ppt_w"/>
                                          </p:val>
                                        </p:tav>
                                      </p:tavLst>
                                    </p:anim>
                                    <p:anim calcmode="lin" valueType="num">
                                      <p:cBhvr>
                                        <p:cTn id="271" dur="500" fill="hold"/>
                                        <p:tgtEl>
                                          <p:spTgt spid="586868"/>
                                        </p:tgtEl>
                                        <p:attrNameLst>
                                          <p:attrName>ppt_h</p:attrName>
                                        </p:attrNameLst>
                                      </p:cBhvr>
                                      <p:tavLst>
                                        <p:tav tm="0">
                                          <p:val>
                                            <p:strVal val="(6*min(max(#ppt_w*#ppt_h,.3),1)-7.4)/-.7*#ppt_h"/>
                                          </p:val>
                                        </p:tav>
                                        <p:tav tm="100000">
                                          <p:val>
                                            <p:strVal val="#ppt_h"/>
                                          </p:val>
                                        </p:tav>
                                      </p:tavLst>
                                    </p:anim>
                                    <p:anim calcmode="lin" valueType="num">
                                      <p:cBhvr>
                                        <p:cTn id="272" dur="500" fill="hold"/>
                                        <p:tgtEl>
                                          <p:spTgt spid="586868"/>
                                        </p:tgtEl>
                                        <p:attrNameLst>
                                          <p:attrName>ppt_x</p:attrName>
                                        </p:attrNameLst>
                                      </p:cBhvr>
                                      <p:tavLst>
                                        <p:tav tm="0">
                                          <p:val>
                                            <p:fltVal val="0.5"/>
                                          </p:val>
                                        </p:tav>
                                        <p:tav tm="100000">
                                          <p:val>
                                            <p:strVal val="#ppt_x"/>
                                          </p:val>
                                        </p:tav>
                                      </p:tavLst>
                                    </p:anim>
                                    <p:anim calcmode="lin" valueType="num">
                                      <p:cBhvr>
                                        <p:cTn id="273" dur="500" fill="hold"/>
                                        <p:tgtEl>
                                          <p:spTgt spid="586868"/>
                                        </p:tgtEl>
                                        <p:attrNameLst>
                                          <p:attrName>ppt_y</p:attrName>
                                        </p:attrNameLst>
                                      </p:cBhvr>
                                      <p:tavLst>
                                        <p:tav tm="0">
                                          <p:val>
                                            <p:strVal val="1+(6*min(max(#ppt_w*#ppt_h,.3),1)-7.4)/-.7*#ppt_h/2"/>
                                          </p:val>
                                        </p:tav>
                                        <p:tav tm="100000">
                                          <p:val>
                                            <p:strVal val="#ppt_y"/>
                                          </p:val>
                                        </p:tav>
                                      </p:tavLst>
                                    </p:anim>
                                  </p:childTnLst>
                                </p:cTn>
                              </p:par>
                            </p:childTnLst>
                          </p:cTn>
                        </p:par>
                        <p:par>
                          <p:cTn id="274" fill="hold" nodeType="afterGroup">
                            <p:stCondLst>
                              <p:cond delay="20575"/>
                            </p:stCondLst>
                            <p:childTnLst>
                              <p:par>
                                <p:cTn id="275" presetID="23" presetClass="entr" presetSubtype="36" fill="hold" nodeType="afterEffect">
                                  <p:stCondLst>
                                    <p:cond delay="0"/>
                                  </p:stCondLst>
                                  <p:childTnLst>
                                    <p:set>
                                      <p:cBhvr>
                                        <p:cTn id="276" dur="1" fill="hold">
                                          <p:stCondLst>
                                            <p:cond delay="0"/>
                                          </p:stCondLst>
                                        </p:cTn>
                                        <p:tgtEl>
                                          <p:spTgt spid="586871"/>
                                        </p:tgtEl>
                                        <p:attrNameLst>
                                          <p:attrName>style.visibility</p:attrName>
                                        </p:attrNameLst>
                                      </p:cBhvr>
                                      <p:to>
                                        <p:strVal val="visible"/>
                                      </p:to>
                                    </p:set>
                                    <p:anim calcmode="lin" valueType="num">
                                      <p:cBhvr>
                                        <p:cTn id="277" dur="500" fill="hold"/>
                                        <p:tgtEl>
                                          <p:spTgt spid="586871"/>
                                        </p:tgtEl>
                                        <p:attrNameLst>
                                          <p:attrName>ppt_w</p:attrName>
                                        </p:attrNameLst>
                                      </p:cBhvr>
                                      <p:tavLst>
                                        <p:tav tm="0">
                                          <p:val>
                                            <p:strVal val="(6*min(max(#ppt_w*#ppt_h,.3),1)-7.4)/-.7*#ppt_w"/>
                                          </p:val>
                                        </p:tav>
                                        <p:tav tm="100000">
                                          <p:val>
                                            <p:strVal val="#ppt_w"/>
                                          </p:val>
                                        </p:tav>
                                      </p:tavLst>
                                    </p:anim>
                                    <p:anim calcmode="lin" valueType="num">
                                      <p:cBhvr>
                                        <p:cTn id="278" dur="500" fill="hold"/>
                                        <p:tgtEl>
                                          <p:spTgt spid="586871"/>
                                        </p:tgtEl>
                                        <p:attrNameLst>
                                          <p:attrName>ppt_h</p:attrName>
                                        </p:attrNameLst>
                                      </p:cBhvr>
                                      <p:tavLst>
                                        <p:tav tm="0">
                                          <p:val>
                                            <p:strVal val="(6*min(max(#ppt_w*#ppt_h,.3),1)-7.4)/-.7*#ppt_h"/>
                                          </p:val>
                                        </p:tav>
                                        <p:tav tm="100000">
                                          <p:val>
                                            <p:strVal val="#ppt_h"/>
                                          </p:val>
                                        </p:tav>
                                      </p:tavLst>
                                    </p:anim>
                                    <p:anim calcmode="lin" valueType="num">
                                      <p:cBhvr>
                                        <p:cTn id="279" dur="500" fill="hold"/>
                                        <p:tgtEl>
                                          <p:spTgt spid="586871"/>
                                        </p:tgtEl>
                                        <p:attrNameLst>
                                          <p:attrName>ppt_x</p:attrName>
                                        </p:attrNameLst>
                                      </p:cBhvr>
                                      <p:tavLst>
                                        <p:tav tm="0">
                                          <p:val>
                                            <p:fltVal val="0.5"/>
                                          </p:val>
                                        </p:tav>
                                        <p:tav tm="100000">
                                          <p:val>
                                            <p:strVal val="#ppt_x"/>
                                          </p:val>
                                        </p:tav>
                                      </p:tavLst>
                                    </p:anim>
                                    <p:anim calcmode="lin" valueType="num">
                                      <p:cBhvr>
                                        <p:cTn id="280" dur="500" fill="hold"/>
                                        <p:tgtEl>
                                          <p:spTgt spid="586871"/>
                                        </p:tgtEl>
                                        <p:attrNameLst>
                                          <p:attrName>ppt_y</p:attrName>
                                        </p:attrNameLst>
                                      </p:cBhvr>
                                      <p:tavLst>
                                        <p:tav tm="0">
                                          <p:val>
                                            <p:strVal val="1+(6*min(max(#ppt_w*#ppt_h,.3),1)-7.4)/-.7*#ppt_h/2"/>
                                          </p:val>
                                        </p:tav>
                                        <p:tav tm="100000">
                                          <p:val>
                                            <p:strVal val="#ppt_y"/>
                                          </p:val>
                                        </p:tav>
                                      </p:tavLst>
                                    </p:anim>
                                  </p:childTnLst>
                                </p:cTn>
                              </p:par>
                            </p:childTnLst>
                          </p:cTn>
                        </p:par>
                        <p:par>
                          <p:cTn id="281" fill="hold" nodeType="afterGroup">
                            <p:stCondLst>
                              <p:cond delay="21075"/>
                            </p:stCondLst>
                            <p:childTnLst>
                              <p:par>
                                <p:cTn id="282" presetID="23" presetClass="entr" presetSubtype="36" fill="hold" nodeType="afterEffect">
                                  <p:stCondLst>
                                    <p:cond delay="0"/>
                                  </p:stCondLst>
                                  <p:childTnLst>
                                    <p:set>
                                      <p:cBhvr>
                                        <p:cTn id="283" dur="1" fill="hold">
                                          <p:stCondLst>
                                            <p:cond delay="0"/>
                                          </p:stCondLst>
                                        </p:cTn>
                                        <p:tgtEl>
                                          <p:spTgt spid="586874"/>
                                        </p:tgtEl>
                                        <p:attrNameLst>
                                          <p:attrName>style.visibility</p:attrName>
                                        </p:attrNameLst>
                                      </p:cBhvr>
                                      <p:to>
                                        <p:strVal val="visible"/>
                                      </p:to>
                                    </p:set>
                                    <p:anim calcmode="lin" valueType="num">
                                      <p:cBhvr>
                                        <p:cTn id="284" dur="500" fill="hold"/>
                                        <p:tgtEl>
                                          <p:spTgt spid="586874"/>
                                        </p:tgtEl>
                                        <p:attrNameLst>
                                          <p:attrName>ppt_w</p:attrName>
                                        </p:attrNameLst>
                                      </p:cBhvr>
                                      <p:tavLst>
                                        <p:tav tm="0">
                                          <p:val>
                                            <p:strVal val="(6*min(max(#ppt_w*#ppt_h,.3),1)-7.4)/-.7*#ppt_w"/>
                                          </p:val>
                                        </p:tav>
                                        <p:tav tm="100000">
                                          <p:val>
                                            <p:strVal val="#ppt_w"/>
                                          </p:val>
                                        </p:tav>
                                      </p:tavLst>
                                    </p:anim>
                                    <p:anim calcmode="lin" valueType="num">
                                      <p:cBhvr>
                                        <p:cTn id="285" dur="500" fill="hold"/>
                                        <p:tgtEl>
                                          <p:spTgt spid="586874"/>
                                        </p:tgtEl>
                                        <p:attrNameLst>
                                          <p:attrName>ppt_h</p:attrName>
                                        </p:attrNameLst>
                                      </p:cBhvr>
                                      <p:tavLst>
                                        <p:tav tm="0">
                                          <p:val>
                                            <p:strVal val="(6*min(max(#ppt_w*#ppt_h,.3),1)-7.4)/-.7*#ppt_h"/>
                                          </p:val>
                                        </p:tav>
                                        <p:tav tm="100000">
                                          <p:val>
                                            <p:strVal val="#ppt_h"/>
                                          </p:val>
                                        </p:tav>
                                      </p:tavLst>
                                    </p:anim>
                                    <p:anim calcmode="lin" valueType="num">
                                      <p:cBhvr>
                                        <p:cTn id="286" dur="500" fill="hold"/>
                                        <p:tgtEl>
                                          <p:spTgt spid="586874"/>
                                        </p:tgtEl>
                                        <p:attrNameLst>
                                          <p:attrName>ppt_x</p:attrName>
                                        </p:attrNameLst>
                                      </p:cBhvr>
                                      <p:tavLst>
                                        <p:tav tm="0">
                                          <p:val>
                                            <p:fltVal val="0.5"/>
                                          </p:val>
                                        </p:tav>
                                        <p:tav tm="100000">
                                          <p:val>
                                            <p:strVal val="#ppt_x"/>
                                          </p:val>
                                        </p:tav>
                                      </p:tavLst>
                                    </p:anim>
                                    <p:anim calcmode="lin" valueType="num">
                                      <p:cBhvr>
                                        <p:cTn id="287" dur="500" fill="hold"/>
                                        <p:tgtEl>
                                          <p:spTgt spid="586874"/>
                                        </p:tgtEl>
                                        <p:attrNameLst>
                                          <p:attrName>ppt_y</p:attrName>
                                        </p:attrNameLst>
                                      </p:cBhvr>
                                      <p:tavLst>
                                        <p:tav tm="0">
                                          <p:val>
                                            <p:strVal val="1+(6*min(max(#ppt_w*#ppt_h,.3),1)-7.4)/-.7*#ppt_h/2"/>
                                          </p:val>
                                        </p:tav>
                                        <p:tav tm="100000">
                                          <p:val>
                                            <p:strVal val="#ppt_y"/>
                                          </p:val>
                                        </p:tav>
                                      </p:tavLst>
                                    </p:anim>
                                  </p:childTnLst>
                                </p:cTn>
                              </p:par>
                            </p:childTnLst>
                          </p:cTn>
                        </p:par>
                        <p:par>
                          <p:cTn id="288" fill="hold" nodeType="afterGroup">
                            <p:stCondLst>
                              <p:cond delay="21575"/>
                            </p:stCondLst>
                            <p:childTnLst>
                              <p:par>
                                <p:cTn id="289" presetID="23" presetClass="entr" presetSubtype="36" fill="hold" nodeType="afterEffect">
                                  <p:stCondLst>
                                    <p:cond delay="0"/>
                                  </p:stCondLst>
                                  <p:childTnLst>
                                    <p:set>
                                      <p:cBhvr>
                                        <p:cTn id="290" dur="1" fill="hold">
                                          <p:stCondLst>
                                            <p:cond delay="0"/>
                                          </p:stCondLst>
                                        </p:cTn>
                                        <p:tgtEl>
                                          <p:spTgt spid="586877"/>
                                        </p:tgtEl>
                                        <p:attrNameLst>
                                          <p:attrName>style.visibility</p:attrName>
                                        </p:attrNameLst>
                                      </p:cBhvr>
                                      <p:to>
                                        <p:strVal val="visible"/>
                                      </p:to>
                                    </p:set>
                                    <p:anim calcmode="lin" valueType="num">
                                      <p:cBhvr>
                                        <p:cTn id="291" dur="500" fill="hold"/>
                                        <p:tgtEl>
                                          <p:spTgt spid="586877"/>
                                        </p:tgtEl>
                                        <p:attrNameLst>
                                          <p:attrName>ppt_w</p:attrName>
                                        </p:attrNameLst>
                                      </p:cBhvr>
                                      <p:tavLst>
                                        <p:tav tm="0">
                                          <p:val>
                                            <p:strVal val="(6*min(max(#ppt_w*#ppt_h,.3),1)-7.4)/-.7*#ppt_w"/>
                                          </p:val>
                                        </p:tav>
                                        <p:tav tm="100000">
                                          <p:val>
                                            <p:strVal val="#ppt_w"/>
                                          </p:val>
                                        </p:tav>
                                      </p:tavLst>
                                    </p:anim>
                                    <p:anim calcmode="lin" valueType="num">
                                      <p:cBhvr>
                                        <p:cTn id="292" dur="500" fill="hold"/>
                                        <p:tgtEl>
                                          <p:spTgt spid="586877"/>
                                        </p:tgtEl>
                                        <p:attrNameLst>
                                          <p:attrName>ppt_h</p:attrName>
                                        </p:attrNameLst>
                                      </p:cBhvr>
                                      <p:tavLst>
                                        <p:tav tm="0">
                                          <p:val>
                                            <p:strVal val="(6*min(max(#ppt_w*#ppt_h,.3),1)-7.4)/-.7*#ppt_h"/>
                                          </p:val>
                                        </p:tav>
                                        <p:tav tm="100000">
                                          <p:val>
                                            <p:strVal val="#ppt_h"/>
                                          </p:val>
                                        </p:tav>
                                      </p:tavLst>
                                    </p:anim>
                                    <p:anim calcmode="lin" valueType="num">
                                      <p:cBhvr>
                                        <p:cTn id="293" dur="500" fill="hold"/>
                                        <p:tgtEl>
                                          <p:spTgt spid="586877"/>
                                        </p:tgtEl>
                                        <p:attrNameLst>
                                          <p:attrName>ppt_x</p:attrName>
                                        </p:attrNameLst>
                                      </p:cBhvr>
                                      <p:tavLst>
                                        <p:tav tm="0">
                                          <p:val>
                                            <p:fltVal val="0.5"/>
                                          </p:val>
                                        </p:tav>
                                        <p:tav tm="100000">
                                          <p:val>
                                            <p:strVal val="#ppt_x"/>
                                          </p:val>
                                        </p:tav>
                                      </p:tavLst>
                                    </p:anim>
                                    <p:anim calcmode="lin" valueType="num">
                                      <p:cBhvr>
                                        <p:cTn id="294" dur="500" fill="hold"/>
                                        <p:tgtEl>
                                          <p:spTgt spid="586877"/>
                                        </p:tgtEl>
                                        <p:attrNameLst>
                                          <p:attrName>ppt_y</p:attrName>
                                        </p:attrNameLst>
                                      </p:cBhvr>
                                      <p:tavLst>
                                        <p:tav tm="0">
                                          <p:val>
                                            <p:strVal val="1+(6*min(max(#ppt_w*#ppt_h,.3),1)-7.4)/-.7*#ppt_h/2"/>
                                          </p:val>
                                        </p:tav>
                                        <p:tav tm="100000">
                                          <p:val>
                                            <p:strVal val="#ppt_y"/>
                                          </p:val>
                                        </p:tav>
                                      </p:tavLst>
                                    </p:anim>
                                  </p:childTnLst>
                                </p:cTn>
                              </p:par>
                            </p:childTnLst>
                          </p:cTn>
                        </p:par>
                        <p:par>
                          <p:cTn id="295" fill="hold" nodeType="afterGroup">
                            <p:stCondLst>
                              <p:cond delay="22075"/>
                            </p:stCondLst>
                            <p:childTnLst>
                              <p:par>
                                <p:cTn id="296" presetID="23" presetClass="entr" presetSubtype="36" fill="hold" nodeType="afterEffect">
                                  <p:stCondLst>
                                    <p:cond delay="0"/>
                                  </p:stCondLst>
                                  <p:childTnLst>
                                    <p:set>
                                      <p:cBhvr>
                                        <p:cTn id="297" dur="1" fill="hold">
                                          <p:stCondLst>
                                            <p:cond delay="0"/>
                                          </p:stCondLst>
                                        </p:cTn>
                                        <p:tgtEl>
                                          <p:spTgt spid="586880"/>
                                        </p:tgtEl>
                                        <p:attrNameLst>
                                          <p:attrName>style.visibility</p:attrName>
                                        </p:attrNameLst>
                                      </p:cBhvr>
                                      <p:to>
                                        <p:strVal val="visible"/>
                                      </p:to>
                                    </p:set>
                                    <p:anim calcmode="lin" valueType="num">
                                      <p:cBhvr>
                                        <p:cTn id="298" dur="500" fill="hold"/>
                                        <p:tgtEl>
                                          <p:spTgt spid="586880"/>
                                        </p:tgtEl>
                                        <p:attrNameLst>
                                          <p:attrName>ppt_w</p:attrName>
                                        </p:attrNameLst>
                                      </p:cBhvr>
                                      <p:tavLst>
                                        <p:tav tm="0">
                                          <p:val>
                                            <p:strVal val="(6*min(max(#ppt_w*#ppt_h,.3),1)-7.4)/-.7*#ppt_w"/>
                                          </p:val>
                                        </p:tav>
                                        <p:tav tm="100000">
                                          <p:val>
                                            <p:strVal val="#ppt_w"/>
                                          </p:val>
                                        </p:tav>
                                      </p:tavLst>
                                    </p:anim>
                                    <p:anim calcmode="lin" valueType="num">
                                      <p:cBhvr>
                                        <p:cTn id="299" dur="500" fill="hold"/>
                                        <p:tgtEl>
                                          <p:spTgt spid="586880"/>
                                        </p:tgtEl>
                                        <p:attrNameLst>
                                          <p:attrName>ppt_h</p:attrName>
                                        </p:attrNameLst>
                                      </p:cBhvr>
                                      <p:tavLst>
                                        <p:tav tm="0">
                                          <p:val>
                                            <p:strVal val="(6*min(max(#ppt_w*#ppt_h,.3),1)-7.4)/-.7*#ppt_h"/>
                                          </p:val>
                                        </p:tav>
                                        <p:tav tm="100000">
                                          <p:val>
                                            <p:strVal val="#ppt_h"/>
                                          </p:val>
                                        </p:tav>
                                      </p:tavLst>
                                    </p:anim>
                                    <p:anim calcmode="lin" valueType="num">
                                      <p:cBhvr>
                                        <p:cTn id="300" dur="500" fill="hold"/>
                                        <p:tgtEl>
                                          <p:spTgt spid="586880"/>
                                        </p:tgtEl>
                                        <p:attrNameLst>
                                          <p:attrName>ppt_x</p:attrName>
                                        </p:attrNameLst>
                                      </p:cBhvr>
                                      <p:tavLst>
                                        <p:tav tm="0">
                                          <p:val>
                                            <p:fltVal val="0.5"/>
                                          </p:val>
                                        </p:tav>
                                        <p:tav tm="100000">
                                          <p:val>
                                            <p:strVal val="#ppt_x"/>
                                          </p:val>
                                        </p:tav>
                                      </p:tavLst>
                                    </p:anim>
                                    <p:anim calcmode="lin" valueType="num">
                                      <p:cBhvr>
                                        <p:cTn id="301" dur="500" fill="hold"/>
                                        <p:tgtEl>
                                          <p:spTgt spid="586880"/>
                                        </p:tgtEl>
                                        <p:attrNameLst>
                                          <p:attrName>ppt_y</p:attrName>
                                        </p:attrNameLst>
                                      </p:cBhvr>
                                      <p:tavLst>
                                        <p:tav tm="0">
                                          <p:val>
                                            <p:strVal val="1+(6*min(max(#ppt_w*#ppt_h,.3),1)-7.4)/-.7*#ppt_h/2"/>
                                          </p:val>
                                        </p:tav>
                                        <p:tav tm="100000">
                                          <p:val>
                                            <p:strVal val="#ppt_y"/>
                                          </p:val>
                                        </p:tav>
                                      </p:tavLst>
                                    </p:anim>
                                  </p:childTnLst>
                                </p:cTn>
                              </p:par>
                            </p:childTnLst>
                          </p:cTn>
                        </p:par>
                        <p:par>
                          <p:cTn id="302" fill="hold" nodeType="afterGroup">
                            <p:stCondLst>
                              <p:cond delay="22575"/>
                            </p:stCondLst>
                            <p:childTnLst>
                              <p:par>
                                <p:cTn id="303" presetID="23" presetClass="entr" presetSubtype="36" fill="hold" nodeType="afterEffect">
                                  <p:stCondLst>
                                    <p:cond delay="0"/>
                                  </p:stCondLst>
                                  <p:childTnLst>
                                    <p:set>
                                      <p:cBhvr>
                                        <p:cTn id="304" dur="1" fill="hold">
                                          <p:stCondLst>
                                            <p:cond delay="0"/>
                                          </p:stCondLst>
                                        </p:cTn>
                                        <p:tgtEl>
                                          <p:spTgt spid="586883"/>
                                        </p:tgtEl>
                                        <p:attrNameLst>
                                          <p:attrName>style.visibility</p:attrName>
                                        </p:attrNameLst>
                                      </p:cBhvr>
                                      <p:to>
                                        <p:strVal val="visible"/>
                                      </p:to>
                                    </p:set>
                                    <p:anim calcmode="lin" valueType="num">
                                      <p:cBhvr>
                                        <p:cTn id="305" dur="500" fill="hold"/>
                                        <p:tgtEl>
                                          <p:spTgt spid="586883"/>
                                        </p:tgtEl>
                                        <p:attrNameLst>
                                          <p:attrName>ppt_w</p:attrName>
                                        </p:attrNameLst>
                                      </p:cBhvr>
                                      <p:tavLst>
                                        <p:tav tm="0">
                                          <p:val>
                                            <p:strVal val="(6*min(max(#ppt_w*#ppt_h,.3),1)-7.4)/-.7*#ppt_w"/>
                                          </p:val>
                                        </p:tav>
                                        <p:tav tm="100000">
                                          <p:val>
                                            <p:strVal val="#ppt_w"/>
                                          </p:val>
                                        </p:tav>
                                      </p:tavLst>
                                    </p:anim>
                                    <p:anim calcmode="lin" valueType="num">
                                      <p:cBhvr>
                                        <p:cTn id="306" dur="500" fill="hold"/>
                                        <p:tgtEl>
                                          <p:spTgt spid="586883"/>
                                        </p:tgtEl>
                                        <p:attrNameLst>
                                          <p:attrName>ppt_h</p:attrName>
                                        </p:attrNameLst>
                                      </p:cBhvr>
                                      <p:tavLst>
                                        <p:tav tm="0">
                                          <p:val>
                                            <p:strVal val="(6*min(max(#ppt_w*#ppt_h,.3),1)-7.4)/-.7*#ppt_h"/>
                                          </p:val>
                                        </p:tav>
                                        <p:tav tm="100000">
                                          <p:val>
                                            <p:strVal val="#ppt_h"/>
                                          </p:val>
                                        </p:tav>
                                      </p:tavLst>
                                    </p:anim>
                                    <p:anim calcmode="lin" valueType="num">
                                      <p:cBhvr>
                                        <p:cTn id="307" dur="500" fill="hold"/>
                                        <p:tgtEl>
                                          <p:spTgt spid="586883"/>
                                        </p:tgtEl>
                                        <p:attrNameLst>
                                          <p:attrName>ppt_x</p:attrName>
                                        </p:attrNameLst>
                                      </p:cBhvr>
                                      <p:tavLst>
                                        <p:tav tm="0">
                                          <p:val>
                                            <p:fltVal val="0.5"/>
                                          </p:val>
                                        </p:tav>
                                        <p:tav tm="100000">
                                          <p:val>
                                            <p:strVal val="#ppt_x"/>
                                          </p:val>
                                        </p:tav>
                                      </p:tavLst>
                                    </p:anim>
                                    <p:anim calcmode="lin" valueType="num">
                                      <p:cBhvr>
                                        <p:cTn id="308" dur="500" fill="hold"/>
                                        <p:tgtEl>
                                          <p:spTgt spid="586883"/>
                                        </p:tgtEl>
                                        <p:attrNameLst>
                                          <p:attrName>ppt_y</p:attrName>
                                        </p:attrNameLst>
                                      </p:cBhvr>
                                      <p:tavLst>
                                        <p:tav tm="0">
                                          <p:val>
                                            <p:strVal val="1+(6*min(max(#ppt_w*#ppt_h,.3),1)-7.4)/-.7*#ppt_h/2"/>
                                          </p:val>
                                        </p:tav>
                                        <p:tav tm="100000">
                                          <p:val>
                                            <p:strVal val="#ppt_y"/>
                                          </p:val>
                                        </p:tav>
                                      </p:tavLst>
                                    </p:anim>
                                  </p:childTnLst>
                                </p:cTn>
                              </p:par>
                            </p:childTnLst>
                          </p:cTn>
                        </p:par>
                        <p:par>
                          <p:cTn id="309" fill="hold" nodeType="afterGroup">
                            <p:stCondLst>
                              <p:cond delay="23075"/>
                            </p:stCondLst>
                            <p:childTnLst>
                              <p:par>
                                <p:cTn id="310" presetID="23" presetClass="entr" presetSubtype="36" fill="hold" nodeType="afterEffect">
                                  <p:stCondLst>
                                    <p:cond delay="0"/>
                                  </p:stCondLst>
                                  <p:childTnLst>
                                    <p:set>
                                      <p:cBhvr>
                                        <p:cTn id="311" dur="1" fill="hold">
                                          <p:stCondLst>
                                            <p:cond delay="0"/>
                                          </p:stCondLst>
                                        </p:cTn>
                                        <p:tgtEl>
                                          <p:spTgt spid="586886"/>
                                        </p:tgtEl>
                                        <p:attrNameLst>
                                          <p:attrName>style.visibility</p:attrName>
                                        </p:attrNameLst>
                                      </p:cBhvr>
                                      <p:to>
                                        <p:strVal val="visible"/>
                                      </p:to>
                                    </p:set>
                                    <p:anim calcmode="lin" valueType="num">
                                      <p:cBhvr>
                                        <p:cTn id="312" dur="500" fill="hold"/>
                                        <p:tgtEl>
                                          <p:spTgt spid="586886"/>
                                        </p:tgtEl>
                                        <p:attrNameLst>
                                          <p:attrName>ppt_w</p:attrName>
                                        </p:attrNameLst>
                                      </p:cBhvr>
                                      <p:tavLst>
                                        <p:tav tm="0">
                                          <p:val>
                                            <p:strVal val="(6*min(max(#ppt_w*#ppt_h,.3),1)-7.4)/-.7*#ppt_w"/>
                                          </p:val>
                                        </p:tav>
                                        <p:tav tm="100000">
                                          <p:val>
                                            <p:strVal val="#ppt_w"/>
                                          </p:val>
                                        </p:tav>
                                      </p:tavLst>
                                    </p:anim>
                                    <p:anim calcmode="lin" valueType="num">
                                      <p:cBhvr>
                                        <p:cTn id="313" dur="500" fill="hold"/>
                                        <p:tgtEl>
                                          <p:spTgt spid="586886"/>
                                        </p:tgtEl>
                                        <p:attrNameLst>
                                          <p:attrName>ppt_h</p:attrName>
                                        </p:attrNameLst>
                                      </p:cBhvr>
                                      <p:tavLst>
                                        <p:tav tm="0">
                                          <p:val>
                                            <p:strVal val="(6*min(max(#ppt_w*#ppt_h,.3),1)-7.4)/-.7*#ppt_h"/>
                                          </p:val>
                                        </p:tav>
                                        <p:tav tm="100000">
                                          <p:val>
                                            <p:strVal val="#ppt_h"/>
                                          </p:val>
                                        </p:tav>
                                      </p:tavLst>
                                    </p:anim>
                                    <p:anim calcmode="lin" valueType="num">
                                      <p:cBhvr>
                                        <p:cTn id="314" dur="500" fill="hold"/>
                                        <p:tgtEl>
                                          <p:spTgt spid="586886"/>
                                        </p:tgtEl>
                                        <p:attrNameLst>
                                          <p:attrName>ppt_x</p:attrName>
                                        </p:attrNameLst>
                                      </p:cBhvr>
                                      <p:tavLst>
                                        <p:tav tm="0">
                                          <p:val>
                                            <p:fltVal val="0.5"/>
                                          </p:val>
                                        </p:tav>
                                        <p:tav tm="100000">
                                          <p:val>
                                            <p:strVal val="#ppt_x"/>
                                          </p:val>
                                        </p:tav>
                                      </p:tavLst>
                                    </p:anim>
                                    <p:anim calcmode="lin" valueType="num">
                                      <p:cBhvr>
                                        <p:cTn id="315" dur="500" fill="hold"/>
                                        <p:tgtEl>
                                          <p:spTgt spid="586886"/>
                                        </p:tgtEl>
                                        <p:attrNameLst>
                                          <p:attrName>ppt_y</p:attrName>
                                        </p:attrNameLst>
                                      </p:cBhvr>
                                      <p:tavLst>
                                        <p:tav tm="0">
                                          <p:val>
                                            <p:strVal val="1+(6*min(max(#ppt_w*#ppt_h,.3),1)-7.4)/-.7*#ppt_h/2"/>
                                          </p:val>
                                        </p:tav>
                                        <p:tav tm="100000">
                                          <p:val>
                                            <p:strVal val="#ppt_y"/>
                                          </p:val>
                                        </p:tav>
                                      </p:tavLst>
                                    </p:anim>
                                  </p:childTnLst>
                                </p:cTn>
                              </p:par>
                            </p:childTnLst>
                          </p:cTn>
                        </p:par>
                        <p:par>
                          <p:cTn id="316" fill="hold" nodeType="afterGroup">
                            <p:stCondLst>
                              <p:cond delay="23575"/>
                            </p:stCondLst>
                            <p:childTnLst>
                              <p:par>
                                <p:cTn id="317" presetID="23" presetClass="entr" presetSubtype="36" fill="hold" nodeType="afterEffect">
                                  <p:stCondLst>
                                    <p:cond delay="0"/>
                                  </p:stCondLst>
                                  <p:childTnLst>
                                    <p:set>
                                      <p:cBhvr>
                                        <p:cTn id="318" dur="1" fill="hold">
                                          <p:stCondLst>
                                            <p:cond delay="0"/>
                                          </p:stCondLst>
                                        </p:cTn>
                                        <p:tgtEl>
                                          <p:spTgt spid="586889"/>
                                        </p:tgtEl>
                                        <p:attrNameLst>
                                          <p:attrName>style.visibility</p:attrName>
                                        </p:attrNameLst>
                                      </p:cBhvr>
                                      <p:to>
                                        <p:strVal val="visible"/>
                                      </p:to>
                                    </p:set>
                                    <p:anim calcmode="lin" valueType="num">
                                      <p:cBhvr>
                                        <p:cTn id="319" dur="500" fill="hold"/>
                                        <p:tgtEl>
                                          <p:spTgt spid="586889"/>
                                        </p:tgtEl>
                                        <p:attrNameLst>
                                          <p:attrName>ppt_w</p:attrName>
                                        </p:attrNameLst>
                                      </p:cBhvr>
                                      <p:tavLst>
                                        <p:tav tm="0">
                                          <p:val>
                                            <p:strVal val="(6*min(max(#ppt_w*#ppt_h,.3),1)-7.4)/-.7*#ppt_w"/>
                                          </p:val>
                                        </p:tav>
                                        <p:tav tm="100000">
                                          <p:val>
                                            <p:strVal val="#ppt_w"/>
                                          </p:val>
                                        </p:tav>
                                      </p:tavLst>
                                    </p:anim>
                                    <p:anim calcmode="lin" valueType="num">
                                      <p:cBhvr>
                                        <p:cTn id="320" dur="500" fill="hold"/>
                                        <p:tgtEl>
                                          <p:spTgt spid="586889"/>
                                        </p:tgtEl>
                                        <p:attrNameLst>
                                          <p:attrName>ppt_h</p:attrName>
                                        </p:attrNameLst>
                                      </p:cBhvr>
                                      <p:tavLst>
                                        <p:tav tm="0">
                                          <p:val>
                                            <p:strVal val="(6*min(max(#ppt_w*#ppt_h,.3),1)-7.4)/-.7*#ppt_h"/>
                                          </p:val>
                                        </p:tav>
                                        <p:tav tm="100000">
                                          <p:val>
                                            <p:strVal val="#ppt_h"/>
                                          </p:val>
                                        </p:tav>
                                      </p:tavLst>
                                    </p:anim>
                                    <p:anim calcmode="lin" valueType="num">
                                      <p:cBhvr>
                                        <p:cTn id="321" dur="500" fill="hold"/>
                                        <p:tgtEl>
                                          <p:spTgt spid="586889"/>
                                        </p:tgtEl>
                                        <p:attrNameLst>
                                          <p:attrName>ppt_x</p:attrName>
                                        </p:attrNameLst>
                                      </p:cBhvr>
                                      <p:tavLst>
                                        <p:tav tm="0">
                                          <p:val>
                                            <p:fltVal val="0.5"/>
                                          </p:val>
                                        </p:tav>
                                        <p:tav tm="100000">
                                          <p:val>
                                            <p:strVal val="#ppt_x"/>
                                          </p:val>
                                        </p:tav>
                                      </p:tavLst>
                                    </p:anim>
                                    <p:anim calcmode="lin" valueType="num">
                                      <p:cBhvr>
                                        <p:cTn id="322" dur="500" fill="hold"/>
                                        <p:tgtEl>
                                          <p:spTgt spid="586889"/>
                                        </p:tgtEl>
                                        <p:attrNameLst>
                                          <p:attrName>ppt_y</p:attrName>
                                        </p:attrNameLst>
                                      </p:cBhvr>
                                      <p:tavLst>
                                        <p:tav tm="0">
                                          <p:val>
                                            <p:strVal val="1+(6*min(max(#ppt_w*#ppt_h,.3),1)-7.4)/-.7*#ppt_h/2"/>
                                          </p:val>
                                        </p:tav>
                                        <p:tav tm="100000">
                                          <p:val>
                                            <p:strVal val="#ppt_y"/>
                                          </p:val>
                                        </p:tav>
                                      </p:tavLst>
                                    </p:anim>
                                  </p:childTnLst>
                                </p:cTn>
                              </p:par>
                            </p:childTnLst>
                          </p:cTn>
                        </p:par>
                        <p:par>
                          <p:cTn id="323" fill="hold" nodeType="afterGroup">
                            <p:stCondLst>
                              <p:cond delay="24075"/>
                            </p:stCondLst>
                            <p:childTnLst>
                              <p:par>
                                <p:cTn id="324" presetID="23" presetClass="entr" presetSubtype="36" fill="hold" nodeType="afterEffect">
                                  <p:stCondLst>
                                    <p:cond delay="0"/>
                                  </p:stCondLst>
                                  <p:childTnLst>
                                    <p:set>
                                      <p:cBhvr>
                                        <p:cTn id="325" dur="1" fill="hold">
                                          <p:stCondLst>
                                            <p:cond delay="0"/>
                                          </p:stCondLst>
                                        </p:cTn>
                                        <p:tgtEl>
                                          <p:spTgt spid="586892"/>
                                        </p:tgtEl>
                                        <p:attrNameLst>
                                          <p:attrName>style.visibility</p:attrName>
                                        </p:attrNameLst>
                                      </p:cBhvr>
                                      <p:to>
                                        <p:strVal val="visible"/>
                                      </p:to>
                                    </p:set>
                                    <p:anim calcmode="lin" valueType="num">
                                      <p:cBhvr>
                                        <p:cTn id="326" dur="500" fill="hold"/>
                                        <p:tgtEl>
                                          <p:spTgt spid="586892"/>
                                        </p:tgtEl>
                                        <p:attrNameLst>
                                          <p:attrName>ppt_w</p:attrName>
                                        </p:attrNameLst>
                                      </p:cBhvr>
                                      <p:tavLst>
                                        <p:tav tm="0">
                                          <p:val>
                                            <p:strVal val="(6*min(max(#ppt_w*#ppt_h,.3),1)-7.4)/-.7*#ppt_w"/>
                                          </p:val>
                                        </p:tav>
                                        <p:tav tm="100000">
                                          <p:val>
                                            <p:strVal val="#ppt_w"/>
                                          </p:val>
                                        </p:tav>
                                      </p:tavLst>
                                    </p:anim>
                                    <p:anim calcmode="lin" valueType="num">
                                      <p:cBhvr>
                                        <p:cTn id="327" dur="500" fill="hold"/>
                                        <p:tgtEl>
                                          <p:spTgt spid="586892"/>
                                        </p:tgtEl>
                                        <p:attrNameLst>
                                          <p:attrName>ppt_h</p:attrName>
                                        </p:attrNameLst>
                                      </p:cBhvr>
                                      <p:tavLst>
                                        <p:tav tm="0">
                                          <p:val>
                                            <p:strVal val="(6*min(max(#ppt_w*#ppt_h,.3),1)-7.4)/-.7*#ppt_h"/>
                                          </p:val>
                                        </p:tav>
                                        <p:tav tm="100000">
                                          <p:val>
                                            <p:strVal val="#ppt_h"/>
                                          </p:val>
                                        </p:tav>
                                      </p:tavLst>
                                    </p:anim>
                                    <p:anim calcmode="lin" valueType="num">
                                      <p:cBhvr>
                                        <p:cTn id="328" dur="500" fill="hold"/>
                                        <p:tgtEl>
                                          <p:spTgt spid="586892"/>
                                        </p:tgtEl>
                                        <p:attrNameLst>
                                          <p:attrName>ppt_x</p:attrName>
                                        </p:attrNameLst>
                                      </p:cBhvr>
                                      <p:tavLst>
                                        <p:tav tm="0">
                                          <p:val>
                                            <p:fltVal val="0.5"/>
                                          </p:val>
                                        </p:tav>
                                        <p:tav tm="100000">
                                          <p:val>
                                            <p:strVal val="#ppt_x"/>
                                          </p:val>
                                        </p:tav>
                                      </p:tavLst>
                                    </p:anim>
                                    <p:anim calcmode="lin" valueType="num">
                                      <p:cBhvr>
                                        <p:cTn id="329" dur="500" fill="hold"/>
                                        <p:tgtEl>
                                          <p:spTgt spid="586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30" fill="hold" nodeType="clickPar">
                      <p:stCondLst>
                        <p:cond delay="indefinite"/>
                      </p:stCondLst>
                      <p:childTnLst>
                        <p:par>
                          <p:cTn id="331" fill="hold" nodeType="withGroup">
                            <p:stCondLst>
                              <p:cond delay="0"/>
                            </p:stCondLst>
                            <p:childTnLst>
                              <p:par>
                                <p:cTn id="332" presetID="22" presetClass="entr" presetSubtype="8" fill="hold" nodeType="clickEffect">
                                  <p:stCondLst>
                                    <p:cond delay="0"/>
                                  </p:stCondLst>
                                  <p:childTnLst>
                                    <p:set>
                                      <p:cBhvr>
                                        <p:cTn id="333" dur="1" fill="hold">
                                          <p:stCondLst>
                                            <p:cond delay="0"/>
                                          </p:stCondLst>
                                        </p:cTn>
                                        <p:tgtEl>
                                          <p:spTgt spid="586898"/>
                                        </p:tgtEl>
                                        <p:attrNameLst>
                                          <p:attrName>style.visibility</p:attrName>
                                        </p:attrNameLst>
                                      </p:cBhvr>
                                      <p:to>
                                        <p:strVal val="visible"/>
                                      </p:to>
                                    </p:set>
                                    <p:animEffect transition="in" filter="wipe(left)">
                                      <p:cBhvr>
                                        <p:cTn id="334" dur="500"/>
                                        <p:tgtEl>
                                          <p:spTgt spid="586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895" grpId="0" build="p" autoUpdateAnimBg="0" advAuto="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7780" name="Rectangle 4">
            <a:extLst>
              <a:ext uri="{FF2B5EF4-FFF2-40B4-BE49-F238E27FC236}">
                <a16:creationId xmlns:a16="http://schemas.microsoft.com/office/drawing/2014/main" id="{43440547-0380-C94A-8116-1AB6CEF3CB9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91</a:t>
            </a:r>
          </a:p>
        </p:txBody>
      </p:sp>
      <p:pic>
        <p:nvPicPr>
          <p:cNvPr id="587920" name="Picture 144">
            <a:extLst>
              <a:ext uri="{FF2B5EF4-FFF2-40B4-BE49-F238E27FC236}">
                <a16:creationId xmlns:a16="http://schemas.microsoft.com/office/drawing/2014/main" id="{DC36B922-7EFD-CA43-9C5A-86A8CD394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38" t="14281" r="23285" b="4942"/>
          <a:stretch>
            <a:fillRect/>
          </a:stretch>
        </p:blipFill>
        <p:spPr bwMode="auto">
          <a:xfrm>
            <a:off x="1384300" y="258763"/>
            <a:ext cx="3621088" cy="4464050"/>
          </a:xfrm>
          <a:prstGeom prst="rect">
            <a:avLst/>
          </a:prstGeom>
          <a:noFill/>
          <a:ln w="76200">
            <a:solidFill>
              <a:schemeClr val="accent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587921" name="Picture 145">
            <a:extLst>
              <a:ext uri="{FF2B5EF4-FFF2-40B4-BE49-F238E27FC236}">
                <a16:creationId xmlns:a16="http://schemas.microsoft.com/office/drawing/2014/main" id="{A5D9E160-4CD5-5249-9466-00CDFEB36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406" t="14185" r="23340" b="4510"/>
          <a:stretch>
            <a:fillRect/>
          </a:stretch>
        </p:blipFill>
        <p:spPr bwMode="auto">
          <a:xfrm>
            <a:off x="4584700" y="538163"/>
            <a:ext cx="3949700" cy="4949825"/>
          </a:xfrm>
          <a:prstGeom prst="rect">
            <a:avLst/>
          </a:prstGeom>
          <a:noFill/>
          <a:ln w="76200">
            <a:solidFill>
              <a:schemeClr val="accent1"/>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87922" name="Text Box 146">
            <a:extLst>
              <a:ext uri="{FF2B5EF4-FFF2-40B4-BE49-F238E27FC236}">
                <a16:creationId xmlns:a16="http://schemas.microsoft.com/office/drawing/2014/main" id="{D1675E56-8F29-C742-8FD3-ACD720BACDEA}"/>
              </a:ext>
            </a:extLst>
          </p:cNvPr>
          <p:cNvSpPr txBox="1">
            <a:spLocks noChangeArrowheads="1"/>
          </p:cNvSpPr>
          <p:nvPr/>
        </p:nvSpPr>
        <p:spPr bwMode="auto">
          <a:xfrm>
            <a:off x="427038" y="5711825"/>
            <a:ext cx="8367712" cy="4889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600">
                <a:solidFill>
                  <a:srgbClr val="FFFF00"/>
                </a:solidFill>
                <a:latin typeface="Arial" panose="020B0604020202020204" pitchFamily="34" charset="0"/>
                <a:ea typeface="Gulim" panose="020B0600000101010101" pitchFamily="34" charset="-127"/>
              </a:rPr>
              <a:t>KARTU PENGINGAT UNTUK KRONOLOGI SINGKAT</a:t>
            </a:r>
          </a:p>
        </p:txBody>
      </p:sp>
      <p:sp>
        <p:nvSpPr>
          <p:cNvPr id="587924" name="Text Box 148">
            <a:extLst>
              <a:ext uri="{FF2B5EF4-FFF2-40B4-BE49-F238E27FC236}">
                <a16:creationId xmlns:a16="http://schemas.microsoft.com/office/drawing/2014/main" id="{12F8EF0D-6E69-7D43-A53B-139FE0A486C4}"/>
              </a:ext>
            </a:extLst>
          </p:cNvPr>
          <p:cNvSpPr txBox="1">
            <a:spLocks noChangeArrowheads="1"/>
          </p:cNvSpPr>
          <p:nvPr/>
        </p:nvSpPr>
        <p:spPr bwMode="auto">
          <a:xfrm>
            <a:off x="474663" y="4973638"/>
            <a:ext cx="4159250" cy="514350"/>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400">
                <a:solidFill>
                  <a:srgbClr val="FFFF00"/>
                </a:solidFill>
                <a:ea typeface="Gulim" panose="020B0600000101010101" pitchFamily="34" charset="-127"/>
              </a:rPr>
              <a:t>PEDOMAN BELAJAR #09</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7924"/>
                                        </p:tgtEl>
                                        <p:attrNameLst>
                                          <p:attrName>style.visibility</p:attrName>
                                        </p:attrNameLst>
                                      </p:cBhvr>
                                      <p:to>
                                        <p:strVal val="visible"/>
                                      </p:to>
                                    </p:set>
                                    <p:animEffect transition="in" filter="dissolve">
                                      <p:cBhvr>
                                        <p:cTn id="7" dur="500"/>
                                        <p:tgtEl>
                                          <p:spTgt spid="587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924"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3026" name="Picture 2">
            <a:extLst>
              <a:ext uri="{FF2B5EF4-FFF2-40B4-BE49-F238E27FC236}">
                <a16:creationId xmlns:a16="http://schemas.microsoft.com/office/drawing/2014/main" id="{DADE37FB-67FD-4143-ADF6-9EC63CBD5CFA}"/>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46050" y="219075"/>
            <a:ext cx="2541588" cy="1984375"/>
          </a:xfrm>
          <a:prstGeom prst="rect">
            <a:avLst/>
          </a:prstGeom>
          <a:noFill/>
          <a:effectLst>
            <a:outerShdw dist="117088" dir="2436078" algn="ctr" rotWithShape="0">
              <a:srgbClr val="0A0A0A"/>
            </a:outerShdw>
          </a:effectLst>
          <a:extLst>
            <a:ext uri="{909E8E84-426E-40DD-AFC4-6F175D3DCCD1}">
              <a14:hiddenFill xmlns:a14="http://schemas.microsoft.com/office/drawing/2010/main">
                <a:solidFill>
                  <a:srgbClr val="FFFFFF"/>
                </a:solidFill>
              </a14:hiddenFill>
            </a:ext>
          </a:extLst>
        </p:spPr>
      </p:pic>
      <p:sp>
        <p:nvSpPr>
          <p:cNvPr id="513027" name="Oval 3">
            <a:extLst>
              <a:ext uri="{FF2B5EF4-FFF2-40B4-BE49-F238E27FC236}">
                <a16:creationId xmlns:a16="http://schemas.microsoft.com/office/drawing/2014/main" id="{595EE473-2E3E-0F49-A04B-93D81C155750}"/>
              </a:ext>
            </a:extLst>
          </p:cNvPr>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dist="53882" dir="2700000" algn="ctr" rotWithShape="0">
              <a:srgbClr val="0A0A0A"/>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FEC14"/>
              </a:solidFill>
              <a:latin typeface="Times" pitchFamily="2" charset="0"/>
            </a:endParaRPr>
          </a:p>
        </p:txBody>
      </p:sp>
      <p:sp>
        <p:nvSpPr>
          <p:cNvPr id="513028" name="Text Box 4">
            <a:extLst>
              <a:ext uri="{FF2B5EF4-FFF2-40B4-BE49-F238E27FC236}">
                <a16:creationId xmlns:a16="http://schemas.microsoft.com/office/drawing/2014/main" id="{0BBAD359-01D1-7B44-A788-359362A6FDA3}"/>
              </a:ext>
            </a:extLst>
          </p:cNvPr>
          <p:cNvSpPr txBox="1">
            <a:spLocks noChangeArrowheads="1"/>
          </p:cNvSpPr>
          <p:nvPr/>
        </p:nvSpPr>
        <p:spPr bwMode="auto">
          <a:xfrm>
            <a:off x="2725738" y="358775"/>
            <a:ext cx="6418262" cy="1066800"/>
          </a:xfrm>
          <a:prstGeom prst="rect">
            <a:avLst/>
          </a:prstGeom>
          <a:noFill/>
          <a:ln>
            <a:noFill/>
          </a:ln>
          <a:effectLst>
            <a:outerShdw dist="71842" dir="2700000" algn="ctr" rotWithShape="0">
              <a:srgbClr val="0A0A0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i="1">
                <a:solidFill>
                  <a:srgbClr val="FF0A1E"/>
                </a:solidFill>
              </a:rPr>
              <a:t>Sampai saat ini, anda telah memiliki di dalam pikiran anda…</a:t>
            </a:r>
          </a:p>
        </p:txBody>
      </p:sp>
      <p:sp>
        <p:nvSpPr>
          <p:cNvPr id="513029" name="Text Box 5">
            <a:extLst>
              <a:ext uri="{FF2B5EF4-FFF2-40B4-BE49-F238E27FC236}">
                <a16:creationId xmlns:a16="http://schemas.microsoft.com/office/drawing/2014/main" id="{AD88C545-AEBF-194B-93A0-B5A3D4F44F94}"/>
              </a:ext>
            </a:extLst>
          </p:cNvPr>
          <p:cNvSpPr txBox="1">
            <a:spLocks noChangeArrowheads="1"/>
          </p:cNvSpPr>
          <p:nvPr/>
        </p:nvSpPr>
        <p:spPr bwMode="auto">
          <a:xfrm>
            <a:off x="401638" y="1674813"/>
            <a:ext cx="8742362" cy="3013075"/>
          </a:xfrm>
          <a:prstGeom prst="rect">
            <a:avLst/>
          </a:prstGeom>
          <a:noFill/>
          <a:ln>
            <a:noFill/>
          </a:ln>
          <a:effectLst>
            <a:outerShdw dist="63500" dir="3187806" algn="ctr" rotWithShape="0">
              <a:srgbClr val="0A0A0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63F1B"/>
                </a:solidFill>
                <a:miter lim="800000"/>
                <a:headEnd/>
                <a:tailEnd/>
              </a14:hiddenLine>
            </a:ext>
          </a:extLst>
        </p:spPr>
        <p:txBody>
          <a:bodyPr>
            <a:spAutoFit/>
          </a:bodyPr>
          <a:lstStyle/>
          <a:p>
            <a:pPr>
              <a:spcBef>
                <a:spcPct val="50000"/>
              </a:spcBef>
            </a:pPr>
            <a:r>
              <a:rPr lang="en-US" altLang="en-US" sz="2400">
                <a:solidFill>
                  <a:srgbClr val="FFCC18"/>
                </a:solidFill>
              </a:rPr>
              <a:t>                  •Sebuah ide bernama </a:t>
            </a:r>
            <a:r>
              <a:rPr lang="en-US" altLang="en-US" sz="2400">
                <a:solidFill>
                  <a:srgbClr val="1EAFCC"/>
                </a:solidFill>
              </a:rPr>
              <a:t>“Arsip Alkitab”</a:t>
            </a:r>
            <a:endParaRPr lang="en-US" altLang="en-US" sz="2400">
              <a:solidFill>
                <a:srgbClr val="FFCC18"/>
              </a:solidFill>
            </a:endParaRPr>
          </a:p>
          <a:p>
            <a:pPr>
              <a:spcBef>
                <a:spcPct val="50000"/>
              </a:spcBef>
            </a:pPr>
            <a:r>
              <a:rPr lang="en-US" altLang="en-US" sz="2400">
                <a:solidFill>
                  <a:srgbClr val="FFCC18"/>
                </a:solidFill>
              </a:rPr>
              <a:t>•</a:t>
            </a:r>
            <a:r>
              <a:rPr lang="en-US" altLang="en-US" sz="2400">
                <a:solidFill>
                  <a:srgbClr val="1EAFCC"/>
                </a:solidFill>
              </a:rPr>
              <a:t>Kunci Mental</a:t>
            </a:r>
            <a:r>
              <a:rPr lang="en-US" altLang="en-US" sz="2400">
                <a:solidFill>
                  <a:srgbClr val="FFCC18"/>
                </a:solidFill>
              </a:rPr>
              <a:t> untuk membuka “Arsip Alkitab”…C 7 S Y</a:t>
            </a:r>
          </a:p>
          <a:p>
            <a:pPr>
              <a:spcBef>
                <a:spcPct val="50000"/>
              </a:spcBef>
            </a:pPr>
            <a:r>
              <a:rPr lang="en-US" altLang="en-US" sz="2400">
                <a:solidFill>
                  <a:srgbClr val="FFCC18"/>
                </a:solidFill>
              </a:rPr>
              <a:t>•Suatu </a:t>
            </a:r>
            <a:r>
              <a:rPr lang="en-US" altLang="en-US" sz="2400">
                <a:solidFill>
                  <a:srgbClr val="1EAFCC"/>
                </a:solidFill>
              </a:rPr>
              <a:t>Peta Mental</a:t>
            </a:r>
            <a:r>
              <a:rPr lang="en-US" altLang="en-US" sz="2400">
                <a:solidFill>
                  <a:srgbClr val="FFCC18"/>
                </a:solidFill>
              </a:rPr>
              <a:t> berisi lokasi kejadian-kejadian utama di Alkitab</a:t>
            </a:r>
          </a:p>
          <a:p>
            <a:pPr>
              <a:spcBef>
                <a:spcPct val="50000"/>
              </a:spcBef>
            </a:pPr>
            <a:r>
              <a:rPr lang="en-US" altLang="en-US" sz="2400">
                <a:solidFill>
                  <a:srgbClr val="FFCC18"/>
                </a:solidFill>
              </a:rPr>
              <a:t>•Inti “CERITA” Alkitab: </a:t>
            </a:r>
            <a:r>
              <a:rPr lang="en-US" altLang="en-US" sz="2400">
                <a:solidFill>
                  <a:srgbClr val="1EAFCC"/>
                </a:solidFill>
              </a:rPr>
              <a:t>“Kronologi Singkat”</a:t>
            </a:r>
            <a:r>
              <a:rPr lang="en-US" altLang="en-US" sz="2400">
                <a:solidFill>
                  <a:srgbClr val="FFCC18"/>
                </a:solidFill>
              </a:rPr>
              <a:t> </a:t>
            </a:r>
          </a:p>
          <a:p>
            <a:pPr>
              <a:spcBef>
                <a:spcPct val="50000"/>
              </a:spcBef>
            </a:pPr>
            <a:endParaRPr lang="en-US" altLang="en-US" sz="2400">
              <a:solidFill>
                <a:srgbClr val="FFCC18"/>
              </a:solidFill>
            </a:endParaRPr>
          </a:p>
        </p:txBody>
      </p:sp>
      <p:sp>
        <p:nvSpPr>
          <p:cNvPr id="513030" name="AutoShape 6">
            <a:extLst>
              <a:ext uri="{FF2B5EF4-FFF2-40B4-BE49-F238E27FC236}">
                <a16:creationId xmlns:a16="http://schemas.microsoft.com/office/drawing/2014/main" id="{4C2E66A3-C8EE-6743-9951-2210B989D1A1}"/>
              </a:ext>
            </a:extLst>
          </p:cNvPr>
          <p:cNvSpPr>
            <a:spLocks noChangeArrowheads="1"/>
          </p:cNvSpPr>
          <p:nvPr/>
        </p:nvSpPr>
        <p:spPr bwMode="auto">
          <a:xfrm>
            <a:off x="493713" y="3587750"/>
            <a:ext cx="7986712" cy="660400"/>
          </a:xfrm>
          <a:prstGeom prst="roundRect">
            <a:avLst>
              <a:gd name="adj" fmla="val 16667"/>
            </a:avLst>
          </a:prstGeom>
          <a:noFill/>
          <a:ln w="76200">
            <a:solidFill>
              <a:srgbClr val="1FCC16"/>
            </a:solidFill>
            <a:round/>
            <a:headEnd/>
            <a:tailEnd/>
          </a:ln>
          <a:effectLst>
            <a:outerShdw dist="81320" dir="3080412" algn="ctr" rotWithShape="0">
              <a:srgbClr val="0A0A0A"/>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13036" name="Rectangle 12">
            <a:extLst>
              <a:ext uri="{FF2B5EF4-FFF2-40B4-BE49-F238E27FC236}">
                <a16:creationId xmlns:a16="http://schemas.microsoft.com/office/drawing/2014/main" id="{4A028A84-A041-4D4B-A668-72C3CA7B2E3E}"/>
              </a:ext>
            </a:extLst>
          </p:cNvPr>
          <p:cNvSpPr>
            <a:spLocks noChangeArrowheads="1"/>
          </p:cNvSpPr>
          <p:nvPr/>
        </p:nvSpPr>
        <p:spPr bwMode="auto">
          <a:xfrm>
            <a:off x="8093075"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92</a:t>
            </a:r>
          </a:p>
        </p:txBody>
      </p:sp>
      <p:sp>
        <p:nvSpPr>
          <p:cNvPr id="513042" name="Text Box 22">
            <a:extLst>
              <a:ext uri="{FF2B5EF4-FFF2-40B4-BE49-F238E27FC236}">
                <a16:creationId xmlns:a16="http://schemas.microsoft.com/office/drawing/2014/main" id="{05A5593F-513A-7F42-9AA2-5B881F12D15A}"/>
              </a:ext>
            </a:extLst>
          </p:cNvPr>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en-US" sz="1800">
                <a:solidFill>
                  <a:srgbClr val="FFFFFF"/>
                </a:solidFill>
                <a:latin typeface="Comic Sans MS" panose="030F0902030302020204" pitchFamily="66" charset="0"/>
                <a:ea typeface="ＭＳ Ｐゴシック" panose="020B0600070205080204" pitchFamily="34" charset="-128"/>
              </a:rPr>
              <a:t>4</a:t>
            </a:r>
          </a:p>
        </p:txBody>
      </p:sp>
      <p:sp>
        <p:nvSpPr>
          <p:cNvPr id="2" name="Text Box 18">
            <a:extLst>
              <a:ext uri="{FF2B5EF4-FFF2-40B4-BE49-F238E27FC236}">
                <a16:creationId xmlns:a16="http://schemas.microsoft.com/office/drawing/2014/main" id="{2970294C-8E7D-C149-A5F0-E42A41890456}"/>
              </a:ext>
            </a:extLst>
          </p:cNvPr>
          <p:cNvSpPr txBox="1">
            <a:spLocks noChangeArrowheads="1"/>
          </p:cNvSpPr>
          <p:nvPr/>
        </p:nvSpPr>
        <p:spPr bwMode="auto">
          <a:xfrm>
            <a:off x="1042988" y="434975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200">
                <a:latin typeface="Arial" panose="020B0604020202020204" pitchFamily="34" charset="0"/>
                <a:ea typeface="ＭＳ Ｐゴシック" panose="020B0600070205080204" pitchFamily="34" charset="-128"/>
              </a:rPr>
              <a:t>• ARTI</a:t>
            </a:r>
          </a:p>
        </p:txBody>
      </p:sp>
      <p:sp>
        <p:nvSpPr>
          <p:cNvPr id="513043" name="Text Box 19">
            <a:extLst>
              <a:ext uri="{FF2B5EF4-FFF2-40B4-BE49-F238E27FC236}">
                <a16:creationId xmlns:a16="http://schemas.microsoft.com/office/drawing/2014/main" id="{066DDEC2-529A-5E4E-AEFD-5F2F26EB228A}"/>
              </a:ext>
            </a:extLst>
          </p:cNvPr>
          <p:cNvSpPr txBox="1">
            <a:spLocks noChangeArrowheads="1"/>
          </p:cNvSpPr>
          <p:nvPr/>
        </p:nvSpPr>
        <p:spPr bwMode="auto">
          <a:xfrm>
            <a:off x="2114550" y="4865688"/>
            <a:ext cx="3408363"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200">
                <a:latin typeface="Arial" panose="020B0604020202020204" pitchFamily="34" charset="0"/>
                <a:ea typeface="ＭＳ Ｐゴシック" panose="020B0600070205080204" pitchFamily="34" charset="-128"/>
              </a:rPr>
              <a:t>• ALASAN</a:t>
            </a:r>
          </a:p>
        </p:txBody>
      </p:sp>
      <p:sp>
        <p:nvSpPr>
          <p:cNvPr id="513044" name="Text Box 20">
            <a:extLst>
              <a:ext uri="{FF2B5EF4-FFF2-40B4-BE49-F238E27FC236}">
                <a16:creationId xmlns:a16="http://schemas.microsoft.com/office/drawing/2014/main" id="{72DC12CF-40DB-194D-86C1-B15C01B523B8}"/>
              </a:ext>
            </a:extLst>
          </p:cNvPr>
          <p:cNvSpPr txBox="1">
            <a:spLocks noChangeArrowheads="1"/>
          </p:cNvSpPr>
          <p:nvPr/>
        </p:nvSpPr>
        <p:spPr bwMode="auto">
          <a:xfrm>
            <a:off x="3516313" y="537210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200">
                <a:latin typeface="Arial" panose="020B0604020202020204" pitchFamily="34" charset="0"/>
                <a:ea typeface="ＭＳ Ｐゴシック" panose="020B0600070205080204" pitchFamily="34" charset="-128"/>
              </a:rPr>
              <a:t>• TUJUAN</a:t>
            </a:r>
          </a:p>
        </p:txBody>
      </p:sp>
      <p:sp>
        <p:nvSpPr>
          <p:cNvPr id="513045" name="Text Box 21">
            <a:extLst>
              <a:ext uri="{FF2B5EF4-FFF2-40B4-BE49-F238E27FC236}">
                <a16:creationId xmlns:a16="http://schemas.microsoft.com/office/drawing/2014/main" id="{2D40762F-DEFD-4C44-B518-C79B21DA976C}"/>
              </a:ext>
            </a:extLst>
          </p:cNvPr>
          <p:cNvSpPr txBox="1">
            <a:spLocks noChangeArrowheads="1"/>
          </p:cNvSpPr>
          <p:nvPr/>
        </p:nvSpPr>
        <p:spPr bwMode="auto">
          <a:xfrm>
            <a:off x="5059363" y="582295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pitchFamily="2" charset="0"/>
              </a:defRPr>
            </a:lvl1pPr>
            <a:lvl2pPr marL="37931725" indent="-37474525">
              <a:defRPr sz="2400">
                <a:solidFill>
                  <a:schemeClr val="tx1"/>
                </a:solidFill>
                <a:latin typeface="Times" pitchFamily="2" charset="0"/>
              </a:defRPr>
            </a:lvl2pPr>
            <a:lvl3pPr>
              <a:defRPr sz="2400">
                <a:solidFill>
                  <a:schemeClr val="tx1"/>
                </a:solidFill>
                <a:latin typeface="Times" pitchFamily="2" charset="0"/>
              </a:defRPr>
            </a:lvl3pPr>
            <a:lvl4pPr>
              <a:defRPr sz="2400">
                <a:solidFill>
                  <a:schemeClr val="tx1"/>
                </a:solidFill>
                <a:latin typeface="Times" pitchFamily="2" charset="0"/>
              </a:defRPr>
            </a:lvl4pPr>
            <a:lvl5pPr>
              <a:defRPr sz="2400">
                <a:solidFill>
                  <a:schemeClr val="tx1"/>
                </a:solidFill>
                <a:latin typeface="Times" pitchFamily="2" charset="0"/>
              </a:defRPr>
            </a:lvl5pPr>
            <a:lvl6pPr marL="457200" eaLnBrk="0" fontAlgn="base" hangingPunct="0">
              <a:spcBef>
                <a:spcPct val="0"/>
              </a:spcBef>
              <a:spcAft>
                <a:spcPct val="0"/>
              </a:spcAft>
              <a:defRPr sz="2400">
                <a:solidFill>
                  <a:schemeClr val="tx1"/>
                </a:solidFill>
                <a:latin typeface="Times" pitchFamily="2" charset="0"/>
              </a:defRPr>
            </a:lvl6pPr>
            <a:lvl7pPr marL="914400" eaLnBrk="0" fontAlgn="base" hangingPunct="0">
              <a:spcBef>
                <a:spcPct val="0"/>
              </a:spcBef>
              <a:spcAft>
                <a:spcPct val="0"/>
              </a:spcAft>
              <a:defRPr sz="2400">
                <a:solidFill>
                  <a:schemeClr val="tx1"/>
                </a:solidFill>
                <a:latin typeface="Times" pitchFamily="2" charset="0"/>
              </a:defRPr>
            </a:lvl7pPr>
            <a:lvl8pPr marL="1371600" eaLnBrk="0" fontAlgn="base" hangingPunct="0">
              <a:spcBef>
                <a:spcPct val="0"/>
              </a:spcBef>
              <a:spcAft>
                <a:spcPct val="0"/>
              </a:spcAft>
              <a:defRPr sz="2400">
                <a:solidFill>
                  <a:schemeClr val="tx1"/>
                </a:solidFill>
                <a:latin typeface="Times" pitchFamily="2" charset="0"/>
              </a:defRPr>
            </a:lvl8pPr>
            <a:lvl9pPr marL="1828800" eaLnBrk="0" fontAlgn="base" hangingPunct="0">
              <a:spcBef>
                <a:spcPct val="0"/>
              </a:spcBef>
              <a:spcAft>
                <a:spcPct val="0"/>
              </a:spcAft>
              <a:defRPr sz="2400">
                <a:solidFill>
                  <a:schemeClr val="tx1"/>
                </a:solidFill>
                <a:latin typeface="Times" pitchFamily="2" charset="0"/>
              </a:defRPr>
            </a:lvl9pPr>
          </a:lstStyle>
          <a:p>
            <a:pPr>
              <a:spcBef>
                <a:spcPct val="50000"/>
              </a:spcBef>
            </a:pPr>
            <a:r>
              <a:rPr lang="en-US" altLang="en-US" sz="3200">
                <a:latin typeface="Arial" panose="020B0604020202020204" pitchFamily="34" charset="0"/>
                <a:ea typeface="ＭＳ Ｐゴシック" panose="020B0600070205080204" pitchFamily="34" charset="-128"/>
              </a:rPr>
              <a:t>• JAMINAN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13027"/>
                                        </p:tgtEl>
                                        <p:attrNameLst>
                                          <p:attrName>style.visibility</p:attrName>
                                        </p:attrNameLst>
                                      </p:cBhvr>
                                      <p:to>
                                        <p:strVal val="visible"/>
                                      </p:to>
                                    </p:set>
                                    <p:anim calcmode="lin" valueType="num">
                                      <p:cBhvr>
                                        <p:cTn id="7" dur="500" fill="hold"/>
                                        <p:tgtEl>
                                          <p:spTgt spid="513027"/>
                                        </p:tgtEl>
                                        <p:attrNameLst>
                                          <p:attrName>ppt_w</p:attrName>
                                        </p:attrNameLst>
                                      </p:cBhvr>
                                      <p:tavLst>
                                        <p:tav tm="0">
                                          <p:val>
                                            <p:strVal val="(6*min(max(#ppt_w*#ppt_h,.3),1)-7.4)/-.7*#ppt_w"/>
                                          </p:val>
                                        </p:tav>
                                        <p:tav tm="100000">
                                          <p:val>
                                            <p:strVal val="#ppt_w"/>
                                          </p:val>
                                        </p:tav>
                                      </p:tavLst>
                                    </p:anim>
                                    <p:anim calcmode="lin" valueType="num">
                                      <p:cBhvr>
                                        <p:cTn id="8" dur="500" fill="hold"/>
                                        <p:tgtEl>
                                          <p:spTgt spid="513027"/>
                                        </p:tgtEl>
                                        <p:attrNameLst>
                                          <p:attrName>ppt_h</p:attrName>
                                        </p:attrNameLst>
                                      </p:cBhvr>
                                      <p:tavLst>
                                        <p:tav tm="0">
                                          <p:val>
                                            <p:strVal val="(6*min(max(#ppt_w*#ppt_h,.3),1)-7.4)/-.7*#ppt_h"/>
                                          </p:val>
                                        </p:tav>
                                        <p:tav tm="100000">
                                          <p:val>
                                            <p:strVal val="#ppt_h"/>
                                          </p:val>
                                        </p:tav>
                                      </p:tavLst>
                                    </p:anim>
                                    <p:anim calcmode="lin" valueType="num">
                                      <p:cBhvr>
                                        <p:cTn id="9" dur="500" fill="hold"/>
                                        <p:tgtEl>
                                          <p:spTgt spid="513027"/>
                                        </p:tgtEl>
                                        <p:attrNameLst>
                                          <p:attrName>ppt_x</p:attrName>
                                        </p:attrNameLst>
                                      </p:cBhvr>
                                      <p:tavLst>
                                        <p:tav tm="0">
                                          <p:val>
                                            <p:fltVal val="0.5"/>
                                          </p:val>
                                        </p:tav>
                                        <p:tav tm="100000">
                                          <p:val>
                                            <p:strVal val="#ppt_x"/>
                                          </p:val>
                                        </p:tav>
                                      </p:tavLst>
                                    </p:anim>
                                    <p:anim calcmode="lin" valueType="num">
                                      <p:cBhvr>
                                        <p:cTn id="10" dur="500" fill="hold"/>
                                        <p:tgtEl>
                                          <p:spTgt spid="51302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13029">
                                            <p:txEl>
                                              <p:pRg st="0" end="0"/>
                                            </p:txEl>
                                          </p:spTgt>
                                        </p:tgtEl>
                                        <p:attrNameLst>
                                          <p:attrName>style.visibility</p:attrName>
                                        </p:attrNameLst>
                                      </p:cBhvr>
                                      <p:to>
                                        <p:strVal val="visible"/>
                                      </p:to>
                                    </p:set>
                                    <p:animEffect transition="in" filter="box(out)">
                                      <p:cBhvr>
                                        <p:cTn id="14" dur="500"/>
                                        <p:tgtEl>
                                          <p:spTgt spid="513029">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13029">
                                            <p:txEl>
                                              <p:pRg st="1" end="1"/>
                                            </p:txEl>
                                          </p:spTgt>
                                        </p:tgtEl>
                                        <p:attrNameLst>
                                          <p:attrName>style.visibility</p:attrName>
                                        </p:attrNameLst>
                                      </p:cBhvr>
                                      <p:to>
                                        <p:strVal val="visible"/>
                                      </p:to>
                                    </p:set>
                                    <p:animEffect transition="in" filter="box(out)">
                                      <p:cBhvr>
                                        <p:cTn id="18" dur="500"/>
                                        <p:tgtEl>
                                          <p:spTgt spid="513029">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13029">
                                            <p:txEl>
                                              <p:pRg st="2" end="2"/>
                                            </p:txEl>
                                          </p:spTgt>
                                        </p:tgtEl>
                                        <p:attrNameLst>
                                          <p:attrName>style.visibility</p:attrName>
                                        </p:attrNameLst>
                                      </p:cBhvr>
                                      <p:to>
                                        <p:strVal val="visible"/>
                                      </p:to>
                                    </p:set>
                                    <p:animEffect transition="in" filter="box(out)">
                                      <p:cBhvr>
                                        <p:cTn id="22" dur="500"/>
                                        <p:tgtEl>
                                          <p:spTgt spid="513029">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13029">
                                            <p:txEl>
                                              <p:pRg st="3" end="3"/>
                                            </p:txEl>
                                          </p:spTgt>
                                        </p:tgtEl>
                                        <p:attrNameLst>
                                          <p:attrName>style.visibility</p:attrName>
                                        </p:attrNameLst>
                                      </p:cBhvr>
                                      <p:to>
                                        <p:strVal val="visible"/>
                                      </p:to>
                                    </p:set>
                                    <p:animEffect transition="in" filter="box(out)">
                                      <p:cBhvr>
                                        <p:cTn id="26" dur="500"/>
                                        <p:tgtEl>
                                          <p:spTgt spid="513029">
                                            <p:txEl>
                                              <p:pRg st="3" end="3"/>
                                            </p:txEl>
                                          </p:spTgt>
                                        </p:tgtEl>
                                      </p:cBhvr>
                                    </p:animEffect>
                                  </p:childTnLst>
                                </p:cTn>
                              </p:par>
                            </p:childTnLst>
                          </p:cTn>
                        </p:par>
                        <p:par>
                          <p:cTn id="27" fill="hold" nodeType="afterGroup">
                            <p:stCondLst>
                              <p:cond delay="2500"/>
                            </p:stCondLst>
                            <p:childTnLst>
                              <p:par>
                                <p:cTn id="28" presetID="23" presetClass="entr" presetSubtype="272" fill="hold" nodeType="afterEffect">
                                  <p:stCondLst>
                                    <p:cond delay="0"/>
                                  </p:stCondLst>
                                  <p:childTnLst>
                                    <p:set>
                                      <p:cBhvr>
                                        <p:cTn id="29" dur="1" fill="hold">
                                          <p:stCondLst>
                                            <p:cond delay="0"/>
                                          </p:stCondLst>
                                        </p:cTn>
                                        <p:tgtEl>
                                          <p:spTgt spid="513030"/>
                                        </p:tgtEl>
                                        <p:attrNameLst>
                                          <p:attrName>style.visibility</p:attrName>
                                        </p:attrNameLst>
                                      </p:cBhvr>
                                      <p:to>
                                        <p:strVal val="visible"/>
                                      </p:to>
                                    </p:set>
                                    <p:anim calcmode="lin" valueType="num">
                                      <p:cBhvr>
                                        <p:cTn id="30" dur="500" fill="hold"/>
                                        <p:tgtEl>
                                          <p:spTgt spid="513030"/>
                                        </p:tgtEl>
                                        <p:attrNameLst>
                                          <p:attrName>ppt_w</p:attrName>
                                        </p:attrNameLst>
                                      </p:cBhvr>
                                      <p:tavLst>
                                        <p:tav tm="0">
                                          <p:val>
                                            <p:strVal val="2/3*#ppt_w"/>
                                          </p:val>
                                        </p:tav>
                                        <p:tav tm="100000">
                                          <p:val>
                                            <p:strVal val="#ppt_w"/>
                                          </p:val>
                                        </p:tav>
                                      </p:tavLst>
                                    </p:anim>
                                    <p:anim calcmode="lin" valueType="num">
                                      <p:cBhvr>
                                        <p:cTn id="31" dur="500" fill="hold"/>
                                        <p:tgtEl>
                                          <p:spTgt spid="513030"/>
                                        </p:tgtEl>
                                        <p:attrNameLst>
                                          <p:attrName>ppt_h</p:attrName>
                                        </p:attrNameLst>
                                      </p:cBhvr>
                                      <p:tavLst>
                                        <p:tav tm="0">
                                          <p:val>
                                            <p:strVal val="2/3*#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3043"/>
                                        </p:tgtEl>
                                        <p:attrNameLst>
                                          <p:attrName>style.visibility</p:attrName>
                                        </p:attrNameLst>
                                      </p:cBhvr>
                                      <p:to>
                                        <p:strVal val="visible"/>
                                      </p:to>
                                    </p:set>
                                    <p:animEffect transition="in" filter="wipe(left)">
                                      <p:cBhvr>
                                        <p:cTn id="41" dur="500"/>
                                        <p:tgtEl>
                                          <p:spTgt spid="51304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13044"/>
                                        </p:tgtEl>
                                        <p:attrNameLst>
                                          <p:attrName>style.visibility</p:attrName>
                                        </p:attrNameLst>
                                      </p:cBhvr>
                                      <p:to>
                                        <p:strVal val="visible"/>
                                      </p:to>
                                    </p:set>
                                    <p:animEffect transition="in" filter="wipe(left)">
                                      <p:cBhvr>
                                        <p:cTn id="46" dur="500"/>
                                        <p:tgtEl>
                                          <p:spTgt spid="51304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13045"/>
                                        </p:tgtEl>
                                        <p:attrNameLst>
                                          <p:attrName>style.visibility</p:attrName>
                                        </p:attrNameLst>
                                      </p:cBhvr>
                                      <p:to>
                                        <p:strVal val="visible"/>
                                      </p:to>
                                    </p:set>
                                    <p:animEffect transition="in" filter="wipe(left)">
                                      <p:cBhvr>
                                        <p:cTn id="51" dur="500"/>
                                        <p:tgtEl>
                                          <p:spTgt spid="513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autoUpdateAnimBg="0"/>
      <p:bldP spid="513029" grpId="0" build="p" autoUpdateAnimBg="0" advAuto="0"/>
      <p:bldP spid="2" grpId="0" autoUpdateAnimBg="0"/>
      <p:bldP spid="513043" grpId="0" autoUpdateAnimBg="0"/>
      <p:bldP spid="513044" grpId="0" autoUpdateAnimBg="0"/>
      <p:bldP spid="513045"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792882137"/>
      </p:ext>
    </p:extLst>
  </p:cSld>
  <p:clrMapOvr>
    <a:masterClrMapping/>
  </p:clrMapOvr>
  <p:transition spd="slow">
    <p:wheel spokes="0"/>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6105" name="Rectangle 9">
            <a:extLst>
              <a:ext uri="{FF2B5EF4-FFF2-40B4-BE49-F238E27FC236}">
                <a16:creationId xmlns:a16="http://schemas.microsoft.com/office/drawing/2014/main" id="{45940D49-9849-BB41-98E5-13A2288D386D}"/>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11" name="Rectangle 15">
            <a:extLst>
              <a:ext uri="{FF2B5EF4-FFF2-40B4-BE49-F238E27FC236}">
                <a16:creationId xmlns:a16="http://schemas.microsoft.com/office/drawing/2014/main" id="{35137D1C-7B58-BB42-BE29-9C9CCA387D8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94</a:t>
            </a:r>
          </a:p>
        </p:txBody>
      </p:sp>
      <p:sp>
        <p:nvSpPr>
          <p:cNvPr id="516114" name="Text Box 18">
            <a:extLst>
              <a:ext uri="{FF2B5EF4-FFF2-40B4-BE49-F238E27FC236}">
                <a16:creationId xmlns:a16="http://schemas.microsoft.com/office/drawing/2014/main" id="{CFCD3378-0935-964A-851E-7E4A082C7A3D}"/>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516115" name="Rectangle 19">
            <a:extLst>
              <a:ext uri="{FF2B5EF4-FFF2-40B4-BE49-F238E27FC236}">
                <a16:creationId xmlns:a16="http://schemas.microsoft.com/office/drawing/2014/main" id="{D1D2225E-19C4-984D-9B0A-37C5AF970E95}"/>
              </a:ext>
            </a:extLst>
          </p:cNvPr>
          <p:cNvSpPr>
            <a:spLocks noChangeArrowheads="1"/>
          </p:cNvSpPr>
          <p:nvPr/>
        </p:nvSpPr>
        <p:spPr bwMode="auto">
          <a:xfrm>
            <a:off x="7523163" y="6526213"/>
            <a:ext cx="8048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9.65.03f.</a:t>
            </a:r>
          </a:p>
        </p:txBody>
      </p:sp>
    </p:spTree>
  </p:cSld>
  <p:clrMapOvr>
    <a:masterClrMapping/>
  </p:clrMapOvr>
  <p:transition>
    <p:wheel spokes="0"/>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9057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rea aerial, 115-19tb.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erial, 115-18tb.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Sea of Galilee\Capernaum view from Sea of Galilee boat, 53-31tb.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from boat2, tb n011500 sr.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from boat, tb n011500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1 Galilee adds\070100 Detroit trip\sr\Capernaum synagogue from boat, tb n063000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Sea of Galilee\Capernaum entrance, 53-36tb.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synagogue, tb n011500 sr.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Sea of Galilee\sr\Capernaum synagogue panorama, df 10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0Adds 2002\01 Galilee\Capernaum\sr\Capernaum synagogue interior2,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synagogue with earlier basalt level2, tb n011500 sr.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Sea of Galilee\sr\Capernaum synagogue with 1st c level, df 10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basalt insulae, tb n011500 sr.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Byzantine remains over Peter's house, tb n011500 sr.jpg"/>
</p:tagLst>
</file>

<file path=ppt/tags/tag24.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5.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1 Galilee adds\070100 Detroit trip\sr\Mount of Beatitudes, tb n063000 sr.jpg"/>
</p:tagLst>
</file>

<file path=ppt/tags/tag26.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Galilee\View of Sea of Galilee and Arbel from Upper Galilee, 104-19tb.jpg"/>
</p:tagLst>
</file>

<file path=ppt/tags/tag27.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Plain of Asher\sr\Mountains of Upper Galilee, 040102.jpg"/>
</p:tagLst>
</file>

<file path=ppt/tags/tag2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500 Golan\Sr\Banias cave2, tb n011500 sr.jpg"/>
</p:tagLst>
</file>

<file path=ppt/tags/tag29.xml><?xml version="1.0" encoding="utf-8"?>
<p:tagLst xmlns:a="http://schemas.openxmlformats.org/drawingml/2006/main" xmlns:r="http://schemas.openxmlformats.org/officeDocument/2006/relationships" xmlns:p="http://schemas.openxmlformats.org/presentationml/2006/main">
  <p:tag name="PHOTO" val="TRUE"/>
  <p:tag name="FILENAME" val="D:\0Adds\1 Galilee adds\052600 Hike adds\sr\Nahal Senir, tb n0516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Bethlehem from above, 43-10tb sr.jpg"/>
</p:tagLst>
</file>

<file path=ppt/tags/tag30.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Huleh Basin\sr\Jordan River aerial.jpg"/>
</p:tagLst>
</file>

<file path=ppt/tags/tag31.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500 Golan\Sr\Banias waterfall, tb n011500 sr.jpg"/>
</p:tagLst>
</file>

<file path=ppt/tags/tag32.xml><?xml version="1.0" encoding="utf-8"?>
<p:tagLst xmlns:a="http://schemas.openxmlformats.org/drawingml/2006/main" xmlns:r="http://schemas.openxmlformats.org/officeDocument/2006/relationships" xmlns:p="http://schemas.openxmlformats.org/presentationml/2006/main">
  <p:tag name="PHOTO" val="TRUE"/>
  <p:tag name="FILENAME" val="E:\Todd Sites\0 Jordan sr\Gadara\Gadara columns along Decumanus.jpg"/>
</p:tagLst>
</file>

<file path=ppt/tags/tag33.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Scouting\sr\Dead Sea western cliffs to south from En Gedi.jpg"/>
</p:tagLst>
</file>

<file path=ppt/tags/tag34.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100 Jericho adds\sr\Sycamore tree in Jericho, tb n062100 sr.jpg"/>
</p:tagLst>
</file>

<file path=ppt/tags/tag3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36.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Temple Mount\sr\Golden Gate, Dome of Tablets fr Mt of Olives.jpg"/>
</p:tagLst>
</file>

<file path=ppt/tags/tag3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38.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700 Last day\Sr\Southern shore of Galilee from above, tb n040700 sr.jpg"/>
</p:tagLst>
</file>

<file path=ppt/tags/tag39.xml><?xml version="1.0" encoding="utf-8"?>
<p:tagLst xmlns:a="http://schemas.openxmlformats.org/drawingml/2006/main" xmlns:r="http://schemas.openxmlformats.org/officeDocument/2006/relationships" xmlns:p="http://schemas.openxmlformats.org/presentationml/2006/main">
  <p:tag name="FILENAME" val="E:\Todd Sites\0 Adds\0from home\8Post JD\Jordan River, tb n011700 sr.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Adds\050800 Scout Trip\sr\Nazareth from northeast2, tb n050800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erial, 115-17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Holyland Hotel\sr\Herod's Temple from northeast, tb n02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700 Last day\Sr\Southern shore of Galilee from above, tb n0407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rea aerial, 115-20tb.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rgbClr val="00DFCA"/>
            </a:solidFill>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rgbClr val="00DFCA"/>
            </a:solidFill>
            <a:effectLst/>
            <a:latin typeface="Comic Sans MS" panose="030F0902030302020204"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3018</TotalTime>
  <Pages>52</Pages>
  <Words>8748</Words>
  <Application>Microsoft Macintosh PowerPoint</Application>
  <PresentationFormat>On-screen Show (4:3)</PresentationFormat>
  <Paragraphs>1683</Paragraphs>
  <Slides>97</Slides>
  <Notes>94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97</vt:i4>
      </vt:variant>
    </vt:vector>
  </HeadingPairs>
  <TitlesOfParts>
    <vt:vector size="116" baseType="lpstr">
      <vt:lpstr>Chicago</vt:lpstr>
      <vt:lpstr>Gulim</vt:lpstr>
      <vt:lpstr>Kosher-Normal</vt:lpstr>
      <vt:lpstr>Krone</vt:lpstr>
      <vt:lpstr>ＭＳ Ｐゴシック</vt:lpstr>
      <vt:lpstr>SimSun</vt:lpstr>
      <vt:lpstr>Times</vt:lpstr>
      <vt:lpstr>Arial</vt:lpstr>
      <vt:lpstr>Arial Black</vt:lpstr>
      <vt:lpstr>Comic Sans MS</vt:lpstr>
      <vt:lpstr>Helvetica</vt:lpstr>
      <vt:lpstr>Impact</vt:lpstr>
      <vt:lpstr>Monotype Sorts</vt:lpstr>
      <vt:lpstr>Times New Roman</vt:lpstr>
      <vt:lpstr>Trebuchet MS</vt:lpstr>
      <vt:lpstr>Wingdings</vt:lpstr>
      <vt:lpstr>untitled 3</vt:lpstr>
      <vt:lpstr>6_untitled 1</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Rick Griffith</cp:lastModifiedBy>
  <cp:revision>192</cp:revision>
  <cp:lastPrinted>1997-02-12T13:49:34Z</cp:lastPrinted>
  <dcterms:created xsi:type="dcterms:W3CDTF">2003-05-11T22:47:54Z</dcterms:created>
  <dcterms:modified xsi:type="dcterms:W3CDTF">2024-08-26T06:39:08Z</dcterms:modified>
</cp:coreProperties>
</file>