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6.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7.xml" ContentType="application/vnd.openxmlformats-officedocument.presentationml.tags+xml"/>
  <Override PartName="/ppt/notesSlides/notesSlide2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0.xml" ContentType="application/vnd.openxmlformats-officedocument.presentationml.tags+xml"/>
  <Override PartName="/ppt/notesSlides/notesSlide29.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autoCompressPictures="0">
  <p:sldMasterIdLst>
    <p:sldMasterId id="2147483648" r:id="rId1"/>
    <p:sldMasterId id="2147483660" r:id="rId2"/>
    <p:sldMasterId id="2147483672" r:id="rId3"/>
  </p:sldMasterIdLst>
  <p:notesMasterIdLst>
    <p:notesMasterId r:id="rId41"/>
  </p:notesMasterIdLst>
  <p:handoutMasterIdLst>
    <p:handoutMasterId r:id="rId42"/>
  </p:handoutMasterIdLst>
  <p:sldIdLst>
    <p:sldId id="676" r:id="rId4"/>
    <p:sldId id="531" r:id="rId5"/>
    <p:sldId id="652" r:id="rId6"/>
    <p:sldId id="400" r:id="rId7"/>
    <p:sldId id="612" r:id="rId8"/>
    <p:sldId id="402" r:id="rId9"/>
    <p:sldId id="520" r:id="rId10"/>
    <p:sldId id="622" r:id="rId11"/>
    <p:sldId id="621" r:id="rId12"/>
    <p:sldId id="632" r:id="rId13"/>
    <p:sldId id="631" r:id="rId14"/>
    <p:sldId id="587" r:id="rId15"/>
    <p:sldId id="634" r:id="rId16"/>
    <p:sldId id="669" r:id="rId17"/>
    <p:sldId id="638" r:id="rId18"/>
    <p:sldId id="408" r:id="rId19"/>
    <p:sldId id="674" r:id="rId20"/>
    <p:sldId id="673" r:id="rId21"/>
    <p:sldId id="630" r:id="rId22"/>
    <p:sldId id="650" r:id="rId23"/>
    <p:sldId id="647" r:id="rId24"/>
    <p:sldId id="521" r:id="rId25"/>
    <p:sldId id="637" r:id="rId26"/>
    <p:sldId id="524" r:id="rId27"/>
    <p:sldId id="527" r:id="rId28"/>
    <p:sldId id="526" r:id="rId29"/>
    <p:sldId id="410" r:id="rId30"/>
    <p:sldId id="411" r:id="rId31"/>
    <p:sldId id="643" r:id="rId32"/>
    <p:sldId id="642" r:id="rId33"/>
    <p:sldId id="440" r:id="rId34"/>
    <p:sldId id="670" r:id="rId35"/>
    <p:sldId id="648" r:id="rId36"/>
    <p:sldId id="646" r:id="rId37"/>
    <p:sldId id="668" r:id="rId38"/>
    <p:sldId id="641" r:id="rId39"/>
    <p:sldId id="446" r:id="rId40"/>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rgbClr val="00DFCA"/>
        </a:solidFill>
        <a:latin typeface="Comic Sans MS" panose="030F0902030302020204" pitchFamily="66" charset="0"/>
        <a:ea typeface="+mn-ea"/>
        <a:cs typeface="+mn-cs"/>
      </a:defRPr>
    </a:lvl1pPr>
    <a:lvl2pPr marL="457200" algn="l" rtl="0" eaLnBrk="0" fontAlgn="base" hangingPunct="0">
      <a:spcBef>
        <a:spcPct val="0"/>
      </a:spcBef>
      <a:spcAft>
        <a:spcPct val="0"/>
      </a:spcAft>
      <a:defRPr sz="1600" b="1" kern="1200">
        <a:solidFill>
          <a:srgbClr val="00DFCA"/>
        </a:solidFill>
        <a:latin typeface="Comic Sans MS" panose="030F0902030302020204" pitchFamily="66" charset="0"/>
        <a:ea typeface="+mn-ea"/>
        <a:cs typeface="+mn-cs"/>
      </a:defRPr>
    </a:lvl2pPr>
    <a:lvl3pPr marL="914400" algn="l" rtl="0" eaLnBrk="0" fontAlgn="base" hangingPunct="0">
      <a:spcBef>
        <a:spcPct val="0"/>
      </a:spcBef>
      <a:spcAft>
        <a:spcPct val="0"/>
      </a:spcAft>
      <a:defRPr sz="1600" b="1" kern="1200">
        <a:solidFill>
          <a:srgbClr val="00DFCA"/>
        </a:solidFill>
        <a:latin typeface="Comic Sans MS" panose="030F0902030302020204" pitchFamily="66" charset="0"/>
        <a:ea typeface="+mn-ea"/>
        <a:cs typeface="+mn-cs"/>
      </a:defRPr>
    </a:lvl3pPr>
    <a:lvl4pPr marL="1371600" algn="l" rtl="0" eaLnBrk="0" fontAlgn="base" hangingPunct="0">
      <a:spcBef>
        <a:spcPct val="0"/>
      </a:spcBef>
      <a:spcAft>
        <a:spcPct val="0"/>
      </a:spcAft>
      <a:defRPr sz="1600" b="1" kern="1200">
        <a:solidFill>
          <a:srgbClr val="00DFCA"/>
        </a:solidFill>
        <a:latin typeface="Comic Sans MS" panose="030F0902030302020204" pitchFamily="66" charset="0"/>
        <a:ea typeface="+mn-ea"/>
        <a:cs typeface="+mn-cs"/>
      </a:defRPr>
    </a:lvl4pPr>
    <a:lvl5pPr marL="1828800" algn="l" rtl="0" eaLnBrk="0" fontAlgn="base" hangingPunct="0">
      <a:spcBef>
        <a:spcPct val="0"/>
      </a:spcBef>
      <a:spcAft>
        <a:spcPct val="0"/>
      </a:spcAft>
      <a:defRPr sz="1600" b="1" kern="1200">
        <a:solidFill>
          <a:srgbClr val="00DFCA"/>
        </a:solidFill>
        <a:latin typeface="Comic Sans MS" panose="030F0902030302020204" pitchFamily="66" charset="0"/>
        <a:ea typeface="+mn-ea"/>
        <a:cs typeface="+mn-cs"/>
      </a:defRPr>
    </a:lvl5pPr>
    <a:lvl6pPr marL="2286000" algn="l" defTabSz="914400" rtl="0" eaLnBrk="1" latinLnBrk="0" hangingPunct="1">
      <a:defRPr sz="1600" b="1" kern="1200">
        <a:solidFill>
          <a:srgbClr val="00DFCA"/>
        </a:solidFill>
        <a:latin typeface="Comic Sans MS" panose="030F0902030302020204" pitchFamily="66" charset="0"/>
        <a:ea typeface="+mn-ea"/>
        <a:cs typeface="+mn-cs"/>
      </a:defRPr>
    </a:lvl6pPr>
    <a:lvl7pPr marL="2743200" algn="l" defTabSz="914400" rtl="0" eaLnBrk="1" latinLnBrk="0" hangingPunct="1">
      <a:defRPr sz="1600" b="1" kern="1200">
        <a:solidFill>
          <a:srgbClr val="00DFCA"/>
        </a:solidFill>
        <a:latin typeface="Comic Sans MS" panose="030F0902030302020204" pitchFamily="66" charset="0"/>
        <a:ea typeface="+mn-ea"/>
        <a:cs typeface="+mn-cs"/>
      </a:defRPr>
    </a:lvl7pPr>
    <a:lvl8pPr marL="3200400" algn="l" defTabSz="914400" rtl="0" eaLnBrk="1" latinLnBrk="0" hangingPunct="1">
      <a:defRPr sz="1600" b="1" kern="1200">
        <a:solidFill>
          <a:srgbClr val="00DFCA"/>
        </a:solidFill>
        <a:latin typeface="Comic Sans MS" panose="030F0902030302020204" pitchFamily="66" charset="0"/>
        <a:ea typeface="+mn-ea"/>
        <a:cs typeface="+mn-cs"/>
      </a:defRPr>
    </a:lvl8pPr>
    <a:lvl9pPr marL="3657600" algn="l" defTabSz="914400" rtl="0" eaLnBrk="1" latinLnBrk="0" hangingPunct="1">
      <a:defRPr sz="1600" b="1" kern="1200">
        <a:solidFill>
          <a:srgbClr val="00DFCA"/>
        </a:solidFill>
        <a:latin typeface="Comic Sans MS" panose="030F0902030302020204" pitchFamily="66" charset="0"/>
        <a:ea typeface="+mn-ea"/>
        <a:cs typeface="+mn-cs"/>
      </a:defRPr>
    </a:lvl9pPr>
  </p:defaultTextStyle>
  <p:extLst>
    <p:ext uri="{EFAFB233-063F-42B5-8137-9DF3F51BA10A}">
      <p15:sldGuideLst xmlns:p15="http://schemas.microsoft.com/office/powerpoint/2012/main">
        <p15:guide id="1" orient="horz" pos="2697">
          <p15:clr>
            <a:srgbClr val="A4A3A4"/>
          </p15:clr>
        </p15:guide>
        <p15:guide id="2" orient="horz" pos="4222">
          <p15:clr>
            <a:srgbClr val="A4A3A4"/>
          </p15:clr>
        </p15:guide>
        <p15:guide id="3" orient="horz" pos="607">
          <p15:clr>
            <a:srgbClr val="A4A3A4"/>
          </p15:clr>
        </p15:guide>
        <p15:guide id="4" orient="horz" pos="4160">
          <p15:clr>
            <a:srgbClr val="A4A3A4"/>
          </p15:clr>
        </p15:guide>
        <p15:guide id="5" pos="2875">
          <p15:clr>
            <a:srgbClr val="A4A3A4"/>
          </p15:clr>
        </p15:guide>
        <p15:guide id="6" pos="4822">
          <p15:clr>
            <a:srgbClr val="A4A3A4"/>
          </p15:clr>
        </p15:guide>
        <p15:guide id="7" pos="4080">
          <p15:clr>
            <a:srgbClr val="A4A3A4"/>
          </p15:clr>
        </p15:guide>
        <p15:guide id="8" pos="515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6" autoAdjust="0"/>
    <p:restoredTop sz="81729" autoAdjust="0"/>
  </p:normalViewPr>
  <p:slideViewPr>
    <p:cSldViewPr snapToGrid="0">
      <p:cViewPr>
        <p:scale>
          <a:sx n="88" d="100"/>
          <a:sy n="88" d="100"/>
        </p:scale>
        <p:origin x="504" y="1000"/>
      </p:cViewPr>
      <p:guideLst>
        <p:guide orient="horz" pos="2697"/>
        <p:guide orient="horz" pos="4222"/>
        <p:guide orient="horz" pos="607"/>
        <p:guide orient="horz" pos="4160"/>
        <p:guide pos="2875"/>
        <p:guide pos="4822"/>
        <p:guide pos="4080"/>
        <p:guide pos="515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notesViewPr>
    <p:cSldViewPr snapToGrid="0">
      <p:cViewPr varScale="1">
        <p:scale>
          <a:sx n="80" d="100"/>
          <a:sy n="80" d="100"/>
        </p:scale>
        <p:origin x="-1768"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handoutMaster" Target="handoutMasters/handout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BF5F400C-4E0D-0647-9C8D-3A49B5AB7048}"/>
              </a:ext>
            </a:extLst>
          </p:cNvPr>
          <p:cNvSpPr>
            <a:spLocks noChangeArrowheads="1"/>
          </p:cNvSpPr>
          <p:nvPr/>
        </p:nvSpPr>
        <p:spPr bwMode="auto">
          <a:xfrm>
            <a:off x="6400800" y="8750300"/>
            <a:ext cx="387350"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spAutoFit/>
          </a:bodyPr>
          <a:lstStyle/>
          <a:p>
            <a:pPr algn="r"/>
            <a:fld id="{52565A56-54B4-954A-AC99-C8C9C208AD81}" type="slidenum">
              <a:rPr lang="en-US" altLang="en-US" sz="1400" b="0">
                <a:solidFill>
                  <a:schemeClr val="tx1"/>
                </a:solidFill>
                <a:latin typeface="Times" pitchFamily="2" charset="0"/>
              </a:rPr>
              <a:pPr algn="r"/>
              <a:t>‹#›</a:t>
            </a:fld>
            <a:endParaRPr lang="en-US" altLang="en-US" sz="1400" b="0">
              <a:solidFill>
                <a:schemeClr val="tx1"/>
              </a:solidFill>
              <a:latin typeface="Times" pitchFamily="2"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609926B-3D3C-E748-B855-1FF90A45D050}"/>
              </a:ext>
            </a:extLst>
          </p:cNvPr>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1" name="Rectangle 3">
            <a:extLst>
              <a:ext uri="{FF2B5EF4-FFF2-40B4-BE49-F238E27FC236}">
                <a16:creationId xmlns:a16="http://schemas.microsoft.com/office/drawing/2014/main" id="{ED8FC61E-0AF9-FE46-A510-7340E6BCB1CF}"/>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2" name="Rectangle 4">
            <a:extLst>
              <a:ext uri="{FF2B5EF4-FFF2-40B4-BE49-F238E27FC236}">
                <a16:creationId xmlns:a16="http://schemas.microsoft.com/office/drawing/2014/main" id="{9132E2CA-2EA7-BE44-8A20-083E9D4AAEDD}"/>
              </a:ext>
            </a:extLst>
          </p:cNvPr>
          <p:cNvSpPr>
            <a:spLocks noChangeArrowheads="1"/>
          </p:cNvSpPr>
          <p:nvPr/>
        </p:nvSpPr>
        <p:spPr bwMode="auto">
          <a:xfrm>
            <a:off x="6400800" y="8750300"/>
            <a:ext cx="387350"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spAutoFit/>
          </a:bodyPr>
          <a:lstStyle/>
          <a:p>
            <a:pPr algn="r"/>
            <a:fld id="{C573B751-301A-A649-9226-D2AC238A7764}" type="slidenum">
              <a:rPr lang="en-US" altLang="en-US" sz="1400" b="0">
                <a:solidFill>
                  <a:schemeClr val="tx1"/>
                </a:solidFill>
                <a:latin typeface="Times" pitchFamily="2" charset="0"/>
              </a:rPr>
              <a:pPr algn="r"/>
              <a:t>‹#›</a:t>
            </a:fld>
            <a:endParaRPr lang="en-US" altLang="en-US" sz="1400" b="0">
              <a:solidFill>
                <a:schemeClr val="tx1"/>
              </a:solidFill>
              <a:latin typeface="Times" pitchFamily="2" charset="0"/>
            </a:endParaRP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2"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2"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2"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2"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2">
            <a:extLst>
              <a:ext uri="{FF2B5EF4-FFF2-40B4-BE49-F238E27FC236}">
                <a16:creationId xmlns:a16="http://schemas.microsoft.com/office/drawing/2014/main" id="{C554F3E1-C0F5-5245-B4CF-028912F0D2E7}"/>
              </a:ext>
            </a:extLst>
          </p:cNvPr>
          <p:cNvSpPr>
            <a:spLocks noGrp="1" noRot="1" noChangeAspect="1" noChangeArrowheads="1" noTextEdit="1"/>
          </p:cNvSpPr>
          <p:nvPr>
            <p:ph type="sldImg"/>
          </p:nvPr>
        </p:nvSpPr>
        <p:spPr>
          <a:xfrm>
            <a:off x="1150938" y="692150"/>
            <a:ext cx="4556125" cy="3416300"/>
          </a:xfrm>
          <a:ln/>
        </p:spPr>
      </p:sp>
      <p:sp>
        <p:nvSpPr>
          <p:cNvPr id="538627" name="Rectangle 3">
            <a:extLst>
              <a:ext uri="{FF2B5EF4-FFF2-40B4-BE49-F238E27FC236}">
                <a16:creationId xmlns:a16="http://schemas.microsoft.com/office/drawing/2014/main" id="{C792C7C9-11C3-6340-9F93-C1DB13ED7387}"/>
              </a:ext>
            </a:extLst>
          </p:cNvPr>
          <p:cNvSpPr>
            <a:spLocks noGrp="1" noChangeArrowheads="1"/>
          </p:cNvSpPr>
          <p:nvPr>
            <p:ph type="body" idx="1"/>
          </p:nvPr>
        </p:nvSpPr>
        <p:spPr/>
        <p:txBody>
          <a:bodyPr/>
          <a:lstStyle/>
          <a:p>
            <a:r>
              <a:rPr lang="en-US" altLang="en-US" b="1"/>
              <a:t>Sampai sekarang, pekerjaan dan prestasi yang dicapai oleh Alexander Agung mencengangkan  para ahli sejarah di setiap benua.  </a:t>
            </a:r>
          </a:p>
          <a:p>
            <a:r>
              <a:rPr lang="en-US" altLang="en-US" b="1"/>
              <a:t>////	Melihat panggung peristiwa antara Perjanjian Lama dan Baru – melalui lembar kerja #5 –– Anda akan menyadari bahwa  satu orang ini memainkan peran utama, didalam mempersiapkan dunia Mediterania akan  kedatangan Tuhan Yesus Kristus…orang ini juga berperan di bagian dunia yang lainnya.</a:t>
            </a:r>
          </a:p>
        </p:txBody>
      </p:sp>
    </p:spTree>
    <p:extLst>
      <p:ext uri="{BB962C8B-B14F-4D97-AF65-F5344CB8AC3E}">
        <p14:creationId xmlns:p14="http://schemas.microsoft.com/office/powerpoint/2010/main" val="1704368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a:extLst>
              <a:ext uri="{FF2B5EF4-FFF2-40B4-BE49-F238E27FC236}">
                <a16:creationId xmlns:a16="http://schemas.microsoft.com/office/drawing/2014/main" id="{44F52DC5-4F22-F143-826C-17D093F3A0F4}"/>
              </a:ext>
            </a:extLst>
          </p:cNvPr>
          <p:cNvSpPr>
            <a:spLocks noGrp="1" noRot="1" noChangeAspect="1" noChangeArrowheads="1" noTextEdit="1"/>
          </p:cNvSpPr>
          <p:nvPr>
            <p:ph type="sldImg"/>
          </p:nvPr>
        </p:nvSpPr>
        <p:spPr>
          <a:xfrm>
            <a:off x="1150938" y="692150"/>
            <a:ext cx="4556125" cy="3416300"/>
          </a:xfrm>
          <a:ln/>
        </p:spPr>
      </p:sp>
      <p:sp>
        <p:nvSpPr>
          <p:cNvPr id="534531" name="Rectangle 3">
            <a:extLst>
              <a:ext uri="{FF2B5EF4-FFF2-40B4-BE49-F238E27FC236}">
                <a16:creationId xmlns:a16="http://schemas.microsoft.com/office/drawing/2014/main" id="{35280246-C46D-5047-A8A9-4BCC1874F7EA}"/>
              </a:ext>
            </a:extLst>
          </p:cNvPr>
          <p:cNvSpPr>
            <a:spLocks noGrp="1" noChangeArrowheads="1"/>
          </p:cNvSpPr>
          <p:nvPr>
            <p:ph type="body" idx="1"/>
          </p:nvPr>
        </p:nvSpPr>
        <p:spPr/>
        <p:txBody>
          <a:bodyPr/>
          <a:lstStyle/>
          <a:p>
            <a:r>
              <a:rPr lang="en-US" altLang="en-US" b="1"/>
              <a:t>Itulah sebabnya kita memberi judul ALEX ORANG YUNANI dalam arsip Alkitab. Kehadiran bahasa Yunani sepanjang lembah Mediterania memberikan kemudahan komunikasi bagi perjalanan misi Paulus di wilayah-wilayah yang terdapat di sana.</a:t>
            </a:r>
            <a:endParaRPr lang="fi-FI" altLang="en-US" b="1"/>
          </a:p>
          <a:p>
            <a:r>
              <a:rPr lang="fi-FI" altLang="en-US" b="1"/>
              <a:t>////	Yang harus kita ingat pada masa kini: jangan melupakan bakat orang-orang Yunani. </a:t>
            </a:r>
            <a:r>
              <a:rPr lang="en-US" altLang="en-US" b="1"/>
              <a:t>Paulus tidak melupakannya. Dari Kisah Para Rasul kita dapat melihat bahwa Paulus sangat menghargai kecerdasan orang Yunani … meskipun wilayahnya dilumuri dengan filsafat kafir dan kegelapan rohani.</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2">
            <a:extLst>
              <a:ext uri="{FF2B5EF4-FFF2-40B4-BE49-F238E27FC236}">
                <a16:creationId xmlns:a16="http://schemas.microsoft.com/office/drawing/2014/main" id="{9DC2A89B-C691-8944-ABEB-9766B6F71EB1}"/>
              </a:ext>
            </a:extLst>
          </p:cNvPr>
          <p:cNvSpPr>
            <a:spLocks noGrp="1" noRot="1" noChangeAspect="1" noChangeArrowheads="1" noTextEdit="1"/>
          </p:cNvSpPr>
          <p:nvPr>
            <p:ph type="sldImg"/>
          </p:nvPr>
        </p:nvSpPr>
        <p:spPr>
          <a:xfrm>
            <a:off x="1150938" y="692150"/>
            <a:ext cx="4556125" cy="3416300"/>
          </a:xfrm>
          <a:ln/>
        </p:spPr>
      </p:sp>
      <p:sp>
        <p:nvSpPr>
          <p:cNvPr id="535555" name="Rectangle 3">
            <a:extLst>
              <a:ext uri="{FF2B5EF4-FFF2-40B4-BE49-F238E27FC236}">
                <a16:creationId xmlns:a16="http://schemas.microsoft.com/office/drawing/2014/main" id="{DED97853-EF91-B343-BDBB-A05C4412D7D3}"/>
              </a:ext>
            </a:extLst>
          </p:cNvPr>
          <p:cNvSpPr>
            <a:spLocks noGrp="1" noChangeArrowheads="1"/>
          </p:cNvSpPr>
          <p:nvPr>
            <p:ph type="body" idx="1"/>
          </p:nvPr>
        </p:nvSpPr>
        <p:spPr/>
        <p:txBody>
          <a:bodyPr/>
          <a:lstStyle/>
          <a:p>
            <a:r>
              <a:rPr lang="en-US" altLang="en-US" b="1"/>
              <a:t>Selain penyebaran bahasa Yunani yang meluas ke seluruh wilayah …ada juga prestasi lainnya yang dicapai  akibat dari budaya Hellenistik ini ...seperti arsitektur Yunani dan keahlian di bidang teknik...contohnya: bangunan Athenian Akropolis dan kuil kecil Nike.  </a:t>
            </a:r>
            <a:r>
              <a:rPr lang="fi-FI" altLang="en-US" b="1"/>
              <a:t>Reruntuhan kota Korintus kuno…Paulus dulu tinggal di sana … kota tersebut masih ada sampai sekarang!</a:t>
            </a:r>
            <a:r>
              <a:rPr lang="fi-FI" altLang="en-US"/>
              <a:t> </a:t>
            </a:r>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a:extLst>
              <a:ext uri="{FF2B5EF4-FFF2-40B4-BE49-F238E27FC236}">
                <a16:creationId xmlns:a16="http://schemas.microsoft.com/office/drawing/2014/main" id="{EC3E5F94-B48E-5949-8D5C-5D8EE6BD3197}"/>
              </a:ext>
            </a:extLst>
          </p:cNvPr>
          <p:cNvSpPr>
            <a:spLocks noGrp="1" noRot="1" noChangeAspect="1" noChangeArrowheads="1" noTextEdit="1"/>
          </p:cNvSpPr>
          <p:nvPr>
            <p:ph type="sldImg"/>
          </p:nvPr>
        </p:nvSpPr>
        <p:spPr>
          <a:xfrm>
            <a:off x="1150938" y="692150"/>
            <a:ext cx="4556125" cy="3416300"/>
          </a:xfrm>
          <a:ln/>
        </p:spPr>
      </p:sp>
      <p:sp>
        <p:nvSpPr>
          <p:cNvPr id="536579" name="Rectangle 3">
            <a:extLst>
              <a:ext uri="{FF2B5EF4-FFF2-40B4-BE49-F238E27FC236}">
                <a16:creationId xmlns:a16="http://schemas.microsoft.com/office/drawing/2014/main" id="{83B8296C-1746-C043-9CB3-F09AE776AF0C}"/>
              </a:ext>
            </a:extLst>
          </p:cNvPr>
          <p:cNvSpPr>
            <a:spLocks noGrp="1" noChangeArrowheads="1"/>
          </p:cNvSpPr>
          <p:nvPr>
            <p:ph type="body" idx="1"/>
          </p:nvPr>
        </p:nvSpPr>
        <p:spPr/>
        <p:txBody>
          <a:bodyPr/>
          <a:lstStyle/>
          <a:p>
            <a:r>
              <a:rPr lang="en-US" altLang="en-US" b="1"/>
              <a:t>Di seluruh wilayah jajahannya…</a:t>
            </a:r>
          </a:p>
          <a:p>
            <a:r>
              <a:rPr lang="en-US" altLang="en-US" b="1"/>
              <a:t>////	…Alexander membangun sejumlah kota, yang diberi nama atas namanya sendiri.  Satu diantaranya adalah Alexandria Mesir yang terletak di atas sungai Nil.  </a:t>
            </a:r>
          </a:p>
          <a:p>
            <a:r>
              <a:rPr lang="en-US" altLang="en-US" b="1"/>
              <a:t>////	Alexandria modern masih ada sampai sekarang.  Pada kota yang baru dan besar yang terdapat di pesisir Laut Mediterania ini, Alexander mendirikan pusat pendidikan dan pusat perdagangan internasional yang menakjubkan.</a:t>
            </a:r>
            <a:r>
              <a:rPr lang="en-US" altLang="en-US"/>
              <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2">
            <a:extLst>
              <a:ext uri="{FF2B5EF4-FFF2-40B4-BE49-F238E27FC236}">
                <a16:creationId xmlns:a16="http://schemas.microsoft.com/office/drawing/2014/main" id="{BB6C4700-B2A9-7241-83E7-C52EF4B51E9A}"/>
              </a:ext>
            </a:extLst>
          </p:cNvPr>
          <p:cNvSpPr>
            <a:spLocks noGrp="1" noRot="1" noChangeAspect="1" noChangeArrowheads="1" noTextEdit="1"/>
          </p:cNvSpPr>
          <p:nvPr>
            <p:ph type="sldImg"/>
          </p:nvPr>
        </p:nvSpPr>
        <p:spPr>
          <a:xfrm>
            <a:off x="1150938" y="692150"/>
            <a:ext cx="4556125" cy="3416300"/>
          </a:xfrm>
          <a:ln/>
        </p:spPr>
      </p:sp>
      <p:sp>
        <p:nvSpPr>
          <p:cNvPr id="537603" name="Rectangle 3">
            <a:extLst>
              <a:ext uri="{FF2B5EF4-FFF2-40B4-BE49-F238E27FC236}">
                <a16:creationId xmlns:a16="http://schemas.microsoft.com/office/drawing/2014/main" id="{AD027D4F-2D7F-984A-A214-D52536D137A9}"/>
              </a:ext>
            </a:extLst>
          </p:cNvPr>
          <p:cNvSpPr>
            <a:spLocks noGrp="1" noChangeArrowheads="1"/>
          </p:cNvSpPr>
          <p:nvPr>
            <p:ph type="body" idx="1"/>
          </p:nvPr>
        </p:nvSpPr>
        <p:spPr/>
        <p:txBody>
          <a:bodyPr/>
          <a:lstStyle/>
          <a:p>
            <a:r>
              <a:rPr lang="fi-FI" altLang="en-US" b="1"/>
              <a:t>Catatan kuno memberitahukan kita bahwa perpustakaan Alexander merupakan sebuah tempat koleksi buku-buku pendidikan. Sebuah tragedi kebakaran terjadi pada tahun 272 A.D. yang menghanguskan  perpustakaan tersebut...di mana pada saat itu terdapat naskah-naskah asli dari para filsuf Yunani, para penyair, dan para penulis drama. Juga koleksi gulungan kitab yang berjumlah setengah juta hangus terbakar, sungguh merupakan kerugian yang tak ternilai!</a:t>
            </a:r>
            <a:endParaRPr lang="en-US" altLang="en-US" b="1"/>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2">
            <a:extLst>
              <a:ext uri="{FF2B5EF4-FFF2-40B4-BE49-F238E27FC236}">
                <a16:creationId xmlns:a16="http://schemas.microsoft.com/office/drawing/2014/main" id="{C554F3E1-C0F5-5245-B4CF-028912F0D2E7}"/>
              </a:ext>
            </a:extLst>
          </p:cNvPr>
          <p:cNvSpPr>
            <a:spLocks noGrp="1" noRot="1" noChangeAspect="1" noChangeArrowheads="1" noTextEdit="1"/>
          </p:cNvSpPr>
          <p:nvPr>
            <p:ph type="sldImg"/>
          </p:nvPr>
        </p:nvSpPr>
        <p:spPr>
          <a:xfrm>
            <a:off x="1150938" y="692150"/>
            <a:ext cx="4556125" cy="3416300"/>
          </a:xfrm>
          <a:ln/>
        </p:spPr>
      </p:sp>
      <p:sp>
        <p:nvSpPr>
          <p:cNvPr id="538627" name="Rectangle 3">
            <a:extLst>
              <a:ext uri="{FF2B5EF4-FFF2-40B4-BE49-F238E27FC236}">
                <a16:creationId xmlns:a16="http://schemas.microsoft.com/office/drawing/2014/main" id="{C792C7C9-11C3-6340-9F93-C1DB13ED7387}"/>
              </a:ext>
            </a:extLst>
          </p:cNvPr>
          <p:cNvSpPr>
            <a:spLocks noGrp="1" noChangeArrowheads="1"/>
          </p:cNvSpPr>
          <p:nvPr>
            <p:ph type="body" idx="1"/>
          </p:nvPr>
        </p:nvSpPr>
        <p:spPr/>
        <p:txBody>
          <a:bodyPr/>
          <a:lstStyle/>
          <a:p>
            <a:r>
              <a:rPr lang="en-US" altLang="en-US" b="1"/>
              <a:t>Sampai sekarang, pekerjaan dan prestasi yang dicapai oleh Alexander Agung mencengangkan  para ahli sejarah di setiap benua.  </a:t>
            </a:r>
          </a:p>
          <a:p>
            <a:r>
              <a:rPr lang="en-US" altLang="en-US" b="1"/>
              <a:t>////	Melihat panggung peristiwa antara Perjanjian Lama dan Baru – melalui lembar kerja #5 –– Anda akan menyadari bahwa  satu orang ini memainkan peran utama, didalam mempersiapkan dunia Mediterania akan  kedatangan Tuhan Yesus Kristus…orang ini juga berperan di bagian dunia yang lainnya.</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2">
            <a:extLst>
              <a:ext uri="{FF2B5EF4-FFF2-40B4-BE49-F238E27FC236}">
                <a16:creationId xmlns:a16="http://schemas.microsoft.com/office/drawing/2014/main" id="{F52EE47E-D9D9-D341-B263-24850ACF254F}"/>
              </a:ext>
            </a:extLst>
          </p:cNvPr>
          <p:cNvSpPr>
            <a:spLocks noGrp="1" noRot="1" noChangeAspect="1" noChangeArrowheads="1" noTextEdit="1"/>
          </p:cNvSpPr>
          <p:nvPr>
            <p:ph type="sldImg"/>
          </p:nvPr>
        </p:nvSpPr>
        <p:spPr>
          <a:xfrm>
            <a:off x="1150938" y="692150"/>
            <a:ext cx="4556125" cy="3416300"/>
          </a:xfrm>
          <a:ln/>
        </p:spPr>
      </p:sp>
      <p:sp>
        <p:nvSpPr>
          <p:cNvPr id="539651" name="Rectangle 3">
            <a:extLst>
              <a:ext uri="{FF2B5EF4-FFF2-40B4-BE49-F238E27FC236}">
                <a16:creationId xmlns:a16="http://schemas.microsoft.com/office/drawing/2014/main" id="{F7692ABA-39E6-A146-8883-60FA012D7DB1}"/>
              </a:ext>
            </a:extLst>
          </p:cNvPr>
          <p:cNvSpPr>
            <a:spLocks noGrp="1" noChangeArrowheads="1"/>
          </p:cNvSpPr>
          <p:nvPr>
            <p:ph type="body" idx="1"/>
          </p:nvPr>
        </p:nvSpPr>
        <p:spPr/>
        <p:txBody>
          <a:bodyPr/>
          <a:lstStyle/>
          <a:p>
            <a:r>
              <a:rPr lang="fi-FI" altLang="en-US" b="1"/>
              <a:t>Alexander meninggal dunia pada usia 33 pada sekitar tahun 300 S.M.</a:t>
            </a:r>
            <a:endParaRPr lang="en-US" altLang="en-US" b="1"/>
          </a:p>
          <a:p>
            <a:r>
              <a:rPr lang="en-US" altLang="en-US" b="1"/>
              <a:t>////	Atas kehendaknya, kekaisarannya dibagi kepada empat orang jendral terdekatnya...</a:t>
            </a:r>
          </a:p>
          <a:p>
            <a:r>
              <a:rPr lang="en-US" altLang="en-US" b="1"/>
              <a:t>Daerah kekuasaannya adalah wilayah yang mengelilingi ujung sebelah timur Laut Mediterania yaitu … </a:t>
            </a:r>
          </a:p>
          <a:p>
            <a:r>
              <a:rPr lang="en-US" altLang="en-US" b="1"/>
              <a:t>////	Yunani,</a:t>
            </a:r>
          </a:p>
          <a:p>
            <a:r>
              <a:rPr lang="en-US" altLang="en-US" b="1"/>
              <a:t>////	Asia Minor,</a:t>
            </a:r>
          </a:p>
          <a:p>
            <a:r>
              <a:rPr lang="en-US" altLang="en-US" b="1"/>
              <a:t>////	Siria, and</a:t>
            </a:r>
          </a:p>
          <a:p>
            <a:r>
              <a:rPr lang="en-US" altLang="en-US" b="1"/>
              <a:t>////	Mesir...</a:t>
            </a:r>
          </a:p>
          <a:p>
            <a:r>
              <a:rPr lang="en-US" altLang="en-US" b="1"/>
              <a:t>Semua wilayah yang mengelilingi Laut Mediterania merupakan milik Alexander yang diserahkan kepada  </a:t>
            </a:r>
          </a:p>
          <a:p>
            <a:r>
              <a:rPr lang="en-US" altLang="en-US" b="1"/>
              <a:t>////	Jendral Casandra, mewarisi Yunani…</a:t>
            </a:r>
          </a:p>
          <a:p>
            <a:r>
              <a:rPr lang="en-US" altLang="en-US" b="1"/>
              <a:t>////	Asia Minor untuk Jendral Lysimachus…</a:t>
            </a:r>
          </a:p>
          <a:p>
            <a:r>
              <a:rPr lang="en-US" altLang="en-US" b="1"/>
              <a:t>////	Syria untuk Jendral Seleucus...</a:t>
            </a:r>
          </a:p>
          <a:p>
            <a:r>
              <a:rPr lang="en-US" altLang="en-US" b="1"/>
              <a:t>////	dan Mesir untuk Jendral Ptolemy.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a:extLst>
              <a:ext uri="{FF2B5EF4-FFF2-40B4-BE49-F238E27FC236}">
                <a16:creationId xmlns:a16="http://schemas.microsoft.com/office/drawing/2014/main" id="{138F02A1-92EE-AB4D-BC51-DF665F6D1991}"/>
              </a:ext>
            </a:extLst>
          </p:cNvPr>
          <p:cNvSpPr>
            <a:spLocks noGrp="1" noRot="1" noChangeAspect="1" noChangeArrowheads="1" noTextEdit="1"/>
          </p:cNvSpPr>
          <p:nvPr>
            <p:ph type="sldImg"/>
          </p:nvPr>
        </p:nvSpPr>
        <p:spPr>
          <a:xfrm>
            <a:off x="1150938" y="692150"/>
            <a:ext cx="4556125" cy="3416300"/>
          </a:xfrm>
          <a:ln/>
        </p:spPr>
      </p:sp>
      <p:sp>
        <p:nvSpPr>
          <p:cNvPr id="540675" name="Rectangle 3">
            <a:extLst>
              <a:ext uri="{FF2B5EF4-FFF2-40B4-BE49-F238E27FC236}">
                <a16:creationId xmlns:a16="http://schemas.microsoft.com/office/drawing/2014/main" id="{45012585-3AD7-CA44-83C5-36D5227759C9}"/>
              </a:ext>
            </a:extLst>
          </p:cNvPr>
          <p:cNvSpPr>
            <a:spLocks noGrp="1" noChangeArrowheads="1"/>
          </p:cNvSpPr>
          <p:nvPr>
            <p:ph type="body" idx="1"/>
          </p:nvPr>
        </p:nvSpPr>
        <p:spPr/>
        <p:txBody>
          <a:bodyPr/>
          <a:lstStyle/>
          <a:p>
            <a:r>
              <a:rPr lang="en-US" altLang="en-US" b="1"/>
              <a:t>Dan tepat di tengah wilayah-wilayah tersebut, terletak negara Israel atau Palestina, yang terkenal sebagai wilayah yang penuh dengan ketegangan dan pergumulan selama berabad-abad lamanya – wilayah ini akan kita bahas nanti. </a:t>
            </a:r>
          </a:p>
          <a:p>
            <a:r>
              <a:rPr lang="en-US" altLang="en-US" b="1"/>
              <a:t>Kenyataannya, seperti yang kita ketahui, para ahli sejarah kuno menyebut wilayah ini sebagai pusat dunia… yang memberi dukungan penting, yang mengarahkan jalannya sejarah planet kita ini! Inilah permulaan dari  </a:t>
            </a:r>
            <a:endParaRPr lang="fi-FI" altLang="en-US" b="1"/>
          </a:p>
          <a:p>
            <a:r>
              <a:rPr lang="fi-FI" altLang="en-US" b="1"/>
              <a:t>////	Kaisar-kaisar dari keturunan Seleucid yang kejam dan  </a:t>
            </a:r>
          </a:p>
          <a:p>
            <a:r>
              <a:rPr lang="fi-FI" altLang="en-US" b="1"/>
              <a:t>////	Raja-raja Firaun keturunan Ptolemy dari Mesir…yang terkenal dengan ratu Cleopatranya.</a:t>
            </a:r>
          </a:p>
          <a:p>
            <a:r>
              <a:rPr lang="fi-FI" altLang="en-US" b="1"/>
              <a:t>Dan kedua dinasti ini menjadi pencetus kejahatan yang sangat keji dan menyusahkan orang-orang Yahudi …kejahatan selanjutnya menimbulkan terjadinya peristiwa-peristiwa.</a:t>
            </a:r>
            <a:endParaRPr lang="en-US" altLang="en-US" b="1"/>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2">
            <a:extLst>
              <a:ext uri="{FF2B5EF4-FFF2-40B4-BE49-F238E27FC236}">
                <a16:creationId xmlns:a16="http://schemas.microsoft.com/office/drawing/2014/main" id="{00FE6DE1-532C-1343-BCEB-86DC684ED7AB}"/>
              </a:ext>
            </a:extLst>
          </p:cNvPr>
          <p:cNvSpPr>
            <a:spLocks noGrp="1" noRot="1" noChangeAspect="1" noChangeArrowheads="1" noTextEdit="1"/>
          </p:cNvSpPr>
          <p:nvPr>
            <p:ph type="sldImg"/>
          </p:nvPr>
        </p:nvSpPr>
        <p:spPr>
          <a:xfrm>
            <a:off x="1150938" y="692150"/>
            <a:ext cx="4556125" cy="3416300"/>
          </a:xfrm>
          <a:ln/>
        </p:spPr>
      </p:sp>
      <p:sp>
        <p:nvSpPr>
          <p:cNvPr id="541699" name="Rectangle 3">
            <a:extLst>
              <a:ext uri="{FF2B5EF4-FFF2-40B4-BE49-F238E27FC236}">
                <a16:creationId xmlns:a16="http://schemas.microsoft.com/office/drawing/2014/main" id="{5E8B20AA-89D2-5745-A42E-47556AA00157}"/>
              </a:ext>
            </a:extLst>
          </p:cNvPr>
          <p:cNvSpPr>
            <a:spLocks noGrp="1" noChangeArrowheads="1"/>
          </p:cNvSpPr>
          <p:nvPr>
            <p:ph type="body" idx="1"/>
          </p:nvPr>
        </p:nvSpPr>
        <p:spPr/>
        <p:txBody>
          <a:bodyPr/>
          <a:lstStyle/>
          <a:p>
            <a:r>
              <a:rPr lang="fi-FI" altLang="en-US" b="1"/>
              <a:t>Selama kurun waktu 400 tahun yang terjadi diantara Perjanjian Lama dan Baru …</a:t>
            </a:r>
            <a:endParaRPr lang="en-US" altLang="en-US" b="1"/>
          </a:p>
          <a:p>
            <a:r>
              <a:rPr lang="en-US" altLang="en-US" b="1"/>
              <a:t>////	…terbit 15 buku Apokripa.  Buku-buku ini berisi dongeng dan informasi  yang bernilai …</a:t>
            </a:r>
          </a:p>
          <a:p>
            <a:r>
              <a:rPr lang="en-US" altLang="en-US" b="1"/>
              <a:t>////	…Kelompok orang-orang Protestan tidak pernah mengakui buku-buku ini sebagai kanon Alkitab… mereka yakin buku-buku tersebut bukan merupakan pernyataan ilahi. </a:t>
            </a:r>
          </a:p>
          <a:p>
            <a:r>
              <a:rPr lang="en-US" altLang="en-US" b="1"/>
              <a:t>////	Akan tetapi, Roma Katolik, mengakui hanya tujuh buku sebagai kanon Alkitab Katolik …dan pengakuan itu terjadi pada akhir abad ke enambelas.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2">
            <a:extLst>
              <a:ext uri="{FF2B5EF4-FFF2-40B4-BE49-F238E27FC236}">
                <a16:creationId xmlns:a16="http://schemas.microsoft.com/office/drawing/2014/main" id="{A7052418-09CC-1D40-ADD5-EAE42D97FD22}"/>
              </a:ext>
            </a:extLst>
          </p:cNvPr>
          <p:cNvSpPr>
            <a:spLocks noGrp="1" noRot="1" noChangeAspect="1" noChangeArrowheads="1" noTextEdit="1"/>
          </p:cNvSpPr>
          <p:nvPr>
            <p:ph type="sldImg"/>
          </p:nvPr>
        </p:nvSpPr>
        <p:spPr>
          <a:xfrm>
            <a:off x="1150938" y="692150"/>
            <a:ext cx="4556125" cy="3416300"/>
          </a:xfrm>
          <a:ln/>
        </p:spPr>
      </p:sp>
      <p:sp>
        <p:nvSpPr>
          <p:cNvPr id="542723" name="Rectangle 3">
            <a:extLst>
              <a:ext uri="{FF2B5EF4-FFF2-40B4-BE49-F238E27FC236}">
                <a16:creationId xmlns:a16="http://schemas.microsoft.com/office/drawing/2014/main" id="{D1A38D9D-2B5C-A049-A19F-B77F998B8530}"/>
              </a:ext>
            </a:extLst>
          </p:cNvPr>
          <p:cNvSpPr>
            <a:spLocks noGrp="1" noChangeArrowheads="1"/>
          </p:cNvSpPr>
          <p:nvPr>
            <p:ph type="body" idx="1"/>
          </p:nvPr>
        </p:nvSpPr>
        <p:spPr/>
        <p:txBody>
          <a:bodyPr/>
          <a:lstStyle/>
          <a:p>
            <a:r>
              <a:rPr lang="en-US" altLang="en-US" b="1"/>
              <a:t>Ini adalah judul-judul dari ke limabelas  buku Apokripa.  Dua diantaranya layak mendapatkan perhatian khusus: Satu dan Dua Makabe…dan dari kedua buku ini…</a:t>
            </a:r>
          </a:p>
          <a:p>
            <a:r>
              <a:rPr lang="en-US" altLang="en-US" b="1"/>
              <a:t>////	…buku Makabe yang pertama merupakan sumber utama seluk beluk sejarah dari periode Senyap…</a:t>
            </a:r>
            <a:r>
              <a:rPr lang="en-US" altLang="en-US"/>
              <a: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a:extLst>
              <a:ext uri="{FF2B5EF4-FFF2-40B4-BE49-F238E27FC236}">
                <a16:creationId xmlns:a16="http://schemas.microsoft.com/office/drawing/2014/main" id="{4D82F547-9D52-E048-9BAF-0D02901C7ACA}"/>
              </a:ext>
            </a:extLst>
          </p:cNvPr>
          <p:cNvSpPr>
            <a:spLocks noGrp="1" noRot="1" noChangeAspect="1" noChangeArrowheads="1" noTextEdit="1"/>
          </p:cNvSpPr>
          <p:nvPr>
            <p:ph type="sldImg"/>
          </p:nvPr>
        </p:nvSpPr>
        <p:spPr>
          <a:xfrm>
            <a:off x="1150938" y="692150"/>
            <a:ext cx="4556125" cy="3416300"/>
          </a:xfrm>
          <a:ln/>
        </p:spPr>
      </p:sp>
      <p:sp>
        <p:nvSpPr>
          <p:cNvPr id="543747" name="Rectangle 3">
            <a:extLst>
              <a:ext uri="{FF2B5EF4-FFF2-40B4-BE49-F238E27FC236}">
                <a16:creationId xmlns:a16="http://schemas.microsoft.com/office/drawing/2014/main" id="{C0CB2F3E-FD1A-E943-96FE-69E6573E7D20}"/>
              </a:ext>
            </a:extLst>
          </p:cNvPr>
          <p:cNvSpPr>
            <a:spLocks noGrp="1" noChangeArrowheads="1"/>
          </p:cNvSpPr>
          <p:nvPr>
            <p:ph type="body" idx="1"/>
          </p:nvPr>
        </p:nvSpPr>
        <p:spPr/>
        <p:txBody>
          <a:bodyPr/>
          <a:lstStyle/>
          <a:p>
            <a:r>
              <a:rPr lang="en-US" altLang="en-US" b="1"/>
              <a:t>Jadi ada dua sumber utama sejarah pada periode Senyap … buku  Makabe yang pertama…dan karya tulis Yosefus. Kedua sumber ini memberikan informasi untuk memahami sejarah dunia sebelum kelahiran sang Juru Selamat.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a:extLst>
              <a:ext uri="{FF2B5EF4-FFF2-40B4-BE49-F238E27FC236}">
                <a16:creationId xmlns:a16="http://schemas.microsoft.com/office/drawing/2014/main" id="{949579FE-6519-F149-85C0-1F9BAF65564A}"/>
              </a:ext>
            </a:extLst>
          </p:cNvPr>
          <p:cNvSpPr>
            <a:spLocks noGrp="1" noRot="1" noChangeAspect="1" noChangeArrowheads="1" noTextEdit="1"/>
          </p:cNvSpPr>
          <p:nvPr>
            <p:ph type="sldImg"/>
          </p:nvPr>
        </p:nvSpPr>
        <p:spPr>
          <a:xfrm>
            <a:off x="1150938" y="692150"/>
            <a:ext cx="4556125" cy="3416300"/>
          </a:xfrm>
          <a:ln/>
        </p:spPr>
      </p:sp>
      <p:sp>
        <p:nvSpPr>
          <p:cNvPr id="526339" name="Rectangle 3">
            <a:extLst>
              <a:ext uri="{FF2B5EF4-FFF2-40B4-BE49-F238E27FC236}">
                <a16:creationId xmlns:a16="http://schemas.microsoft.com/office/drawing/2014/main" id="{6DB3021E-E26D-7443-89D9-EBAACE49A271}"/>
              </a:ext>
            </a:extLst>
          </p:cNvPr>
          <p:cNvSpPr>
            <a:spLocks noGrp="1" noChangeArrowheads="1"/>
          </p:cNvSpPr>
          <p:nvPr>
            <p:ph type="body" idx="1"/>
          </p:nvPr>
        </p:nvSpPr>
        <p:spPr/>
        <p:txBody>
          <a:bodyPr/>
          <a:lstStyle/>
          <a:p>
            <a:r>
              <a:rPr lang="en-US" altLang="en-US" b="1"/>
              <a:t>////	Melanjutkan ARSIP ALKITAB…kita sudah menset arsip-arsip CIPTAAN…EMPAT TOKOH BESAR….TIGA KOMUNITAS…DIMANA ARTI DAN TUJUANNYA DISATUKAN OLEH PERJANJIAN ALKITABIAH YANG TIDAK BERSYARAT… dan sekarang kita beralih ke suatu periode yang tidak dicatat oleh  Alkitab,  … </a:t>
            </a:r>
            <a:r>
              <a:rPr lang="fi-FI" altLang="en-US" b="1"/>
              <a:t>Akan tetapi … periode ini menjadi penghubung antara perjanjian Lama dan Perjanjian Baru.</a:t>
            </a:r>
            <a:endParaRPr lang="en-US" altLang="en-US" b="1"/>
          </a:p>
          <a:p>
            <a:r>
              <a:rPr lang="en-US" altLang="en-US" b="1"/>
              <a:t>////	Periode ini kita kenal sebagai periode SENYAP.</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a:extLst>
              <a:ext uri="{FF2B5EF4-FFF2-40B4-BE49-F238E27FC236}">
                <a16:creationId xmlns:a16="http://schemas.microsoft.com/office/drawing/2014/main" id="{54F68AA6-A068-CF4F-AC32-795669F498A8}"/>
              </a:ext>
            </a:extLst>
          </p:cNvPr>
          <p:cNvSpPr>
            <a:spLocks noGrp="1" noRot="1" noChangeAspect="1" noChangeArrowheads="1" noTextEdit="1"/>
          </p:cNvSpPr>
          <p:nvPr>
            <p:ph type="sldImg"/>
          </p:nvPr>
        </p:nvSpPr>
        <p:spPr>
          <a:xfrm>
            <a:off x="1150938" y="692150"/>
            <a:ext cx="4556125" cy="3416300"/>
          </a:xfrm>
          <a:ln/>
        </p:spPr>
      </p:sp>
      <p:sp>
        <p:nvSpPr>
          <p:cNvPr id="544771" name="Rectangle 3">
            <a:extLst>
              <a:ext uri="{FF2B5EF4-FFF2-40B4-BE49-F238E27FC236}">
                <a16:creationId xmlns:a16="http://schemas.microsoft.com/office/drawing/2014/main" id="{4B63BA5C-B135-0246-9756-7E68435F3AF5}"/>
              </a:ext>
            </a:extLst>
          </p:cNvPr>
          <p:cNvSpPr>
            <a:spLocks noGrp="1" noChangeArrowheads="1"/>
          </p:cNvSpPr>
          <p:nvPr>
            <p:ph type="body" idx="1"/>
          </p:nvPr>
        </p:nvSpPr>
        <p:spPr/>
        <p:txBody>
          <a:bodyPr/>
          <a:lstStyle/>
          <a:p>
            <a:r>
              <a:rPr lang="en-US" altLang="en-US" b="1"/>
              <a:t>Inilah beberapa peristiwa yang terjadi dan prestasi yang telah dicapai selama zaman Alexander Agung pada periode SENYAP ...</a:t>
            </a:r>
            <a:endParaRPr lang="fi-FI" altLang="en-US" b="1"/>
          </a:p>
          <a:p>
            <a:r>
              <a:rPr lang="fi-FI" altLang="en-US" b="1"/>
              <a:t>////	ARISTOTELES merupakan GURU ALEXANDER</a:t>
            </a:r>
          </a:p>
          <a:p>
            <a:r>
              <a:rPr lang="fi-FI" altLang="en-US" b="1"/>
              <a:t>////	ARISTOTELES mengembangkan sistem TEORI MUSIK </a:t>
            </a:r>
            <a:endParaRPr lang="en-US" altLang="en-US" b="1"/>
          </a:p>
          <a:p>
            <a:r>
              <a:rPr lang="en-US" altLang="en-US" b="1"/>
              <a:t>////	TEMBOK BESAR CINA dibangun</a:t>
            </a:r>
          </a:p>
          <a:p>
            <a:r>
              <a:rPr lang="en-US" altLang="en-US" b="1"/>
              <a:t>////	PENGGUNAAN BESI DI CINA</a:t>
            </a:r>
          </a:p>
          <a:p>
            <a:r>
              <a:rPr lang="en-US" altLang="en-US" b="1"/>
              <a:t>////	ALEXANDRIA menjadi PUSAT BELAJAR BAHASA YUNANI</a:t>
            </a:r>
          </a:p>
          <a:p>
            <a:r>
              <a:rPr lang="en-US" altLang="en-US" b="1"/>
              <a:t>////	EUCLID: menulis sistem kerja GEOMETRY</a:t>
            </a:r>
            <a:endParaRPr lang="fi-FI" altLang="en-US" b="1"/>
          </a:p>
          <a:p>
            <a:r>
              <a:rPr lang="fi-FI" altLang="en-US" b="1"/>
              <a:t>////	Penggunaan MATA UANG ROMAWI YANG PERTAMA</a:t>
            </a:r>
            <a:endParaRPr lang="en-US" altLang="en-US" b="1"/>
          </a:p>
          <a:p>
            <a:r>
              <a:rPr lang="en-US" altLang="en-US" b="1"/>
              <a:t>////	KORINTUS MENJADI PUSAT PERDAGANGAN terbesar</a:t>
            </a:r>
          </a:p>
          <a:p>
            <a:r>
              <a:rPr lang="en-US" altLang="en-US" b="1"/>
              <a:t>////	PUSAT DAGANG ORANG-ORANG YAHUDI berkembang DI MESIR</a:t>
            </a:r>
          </a:p>
          <a:p>
            <a:r>
              <a:rPr lang="en-US" altLang="en-US" b="1"/>
              <a:t>Dan sudah pasti...</a:t>
            </a:r>
          </a:p>
          <a:p>
            <a:r>
              <a:rPr lang="en-US" altLang="en-US" b="1"/>
              <a:t>////	pengaruh budaya Helenistik dan pengaruh dari KOTA-KOTA YUNANI</a:t>
            </a:r>
          </a:p>
          <a:p>
            <a:r>
              <a:rPr lang="en-US" altLang="en-US" b="1"/>
              <a:t>////	Dengan GAYA HIDUPNYA…dan yang paling penting…</a:t>
            </a:r>
          </a:p>
          <a:p>
            <a:r>
              <a:rPr lang="en-US" altLang="en-US" b="1"/>
              <a:t>////	penggunaan BAHASA YUNANI secara luas.</a:t>
            </a:r>
            <a:r>
              <a:rPr lang="en-US" altLang="en-US"/>
              <a:t>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a:extLst>
              <a:ext uri="{FF2B5EF4-FFF2-40B4-BE49-F238E27FC236}">
                <a16:creationId xmlns:a16="http://schemas.microsoft.com/office/drawing/2014/main" id="{F4BBBE03-D521-8640-875C-02508F8FF9C5}"/>
              </a:ext>
            </a:extLst>
          </p:cNvPr>
          <p:cNvSpPr>
            <a:spLocks noGrp="1" noRot="1" noChangeAspect="1" noChangeArrowheads="1" noTextEdit="1"/>
          </p:cNvSpPr>
          <p:nvPr>
            <p:ph type="sldImg"/>
          </p:nvPr>
        </p:nvSpPr>
        <p:spPr>
          <a:xfrm>
            <a:off x="1150938" y="692150"/>
            <a:ext cx="4556125" cy="3416300"/>
          </a:xfrm>
          <a:ln/>
        </p:spPr>
      </p:sp>
      <p:sp>
        <p:nvSpPr>
          <p:cNvPr id="545795" name="Rectangle 3">
            <a:extLst>
              <a:ext uri="{FF2B5EF4-FFF2-40B4-BE49-F238E27FC236}">
                <a16:creationId xmlns:a16="http://schemas.microsoft.com/office/drawing/2014/main" id="{7EEA6BA7-3E13-724C-B799-EAE195671871}"/>
              </a:ext>
            </a:extLst>
          </p:cNvPr>
          <p:cNvSpPr>
            <a:spLocks noGrp="1" noChangeArrowheads="1"/>
          </p:cNvSpPr>
          <p:nvPr>
            <p:ph type="body" idx="1"/>
          </p:nvPr>
        </p:nvSpPr>
        <p:spPr/>
        <p:txBody>
          <a:bodyPr/>
          <a:lstStyle/>
          <a:p>
            <a:r>
              <a:rPr lang="en-US" altLang="en-US" b="1"/>
              <a:t>Masih tetap dengan arsip SENYAP …kira-kira 500 S.M…..setelah Alexander meninggal dunia…KEKAISARAN ROMA mengambil alih  sejarah dunia dengan SISTEM ROMANYA dalam bidang </a:t>
            </a:r>
          </a:p>
          <a:p>
            <a:r>
              <a:rPr lang="en-US" altLang="en-US" b="1"/>
              <a:t>////	administrasi sipil dan militer, </a:t>
            </a:r>
          </a:p>
          <a:p>
            <a:r>
              <a:rPr lang="en-US" altLang="en-US" b="1"/>
              <a:t>////	hukum, </a:t>
            </a:r>
          </a:p>
          <a:p>
            <a:r>
              <a:rPr lang="en-US" altLang="en-US" b="1"/>
              <a:t>////	komunikasi, </a:t>
            </a:r>
          </a:p>
          <a:p>
            <a:r>
              <a:rPr lang="en-US" altLang="en-US" b="1"/>
              <a:t>////	transportasi, </a:t>
            </a:r>
          </a:p>
          <a:p>
            <a:r>
              <a:rPr lang="en-US" altLang="en-US" b="1"/>
              <a:t>////	perbankan dan perpajakan. </a:t>
            </a:r>
          </a:p>
          <a:p>
            <a:r>
              <a:rPr lang="en-US" altLang="en-US" b="1"/>
              <a:t>////	Pax Romana yang terkenal jalan damainya yang didapatkan dengan cara yang sangat keji, meluas sampai ke benua lainnya!</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2">
            <a:extLst>
              <a:ext uri="{FF2B5EF4-FFF2-40B4-BE49-F238E27FC236}">
                <a16:creationId xmlns:a16="http://schemas.microsoft.com/office/drawing/2014/main" id="{9582720E-8A40-AC4B-9C5A-671D87E5B403}"/>
              </a:ext>
            </a:extLst>
          </p:cNvPr>
          <p:cNvSpPr>
            <a:spLocks noGrp="1" noRot="1" noChangeAspect="1" noChangeArrowheads="1" noTextEdit="1"/>
          </p:cNvSpPr>
          <p:nvPr>
            <p:ph type="sldImg"/>
          </p:nvPr>
        </p:nvSpPr>
        <p:spPr>
          <a:xfrm>
            <a:off x="1150938" y="692150"/>
            <a:ext cx="4556125" cy="3416300"/>
          </a:xfrm>
          <a:ln/>
        </p:spPr>
      </p:sp>
      <p:sp>
        <p:nvSpPr>
          <p:cNvPr id="546819" name="Rectangle 3">
            <a:extLst>
              <a:ext uri="{FF2B5EF4-FFF2-40B4-BE49-F238E27FC236}">
                <a16:creationId xmlns:a16="http://schemas.microsoft.com/office/drawing/2014/main" id="{8BB026C9-D8BD-B148-AE8F-ABAE35A1B59A}"/>
              </a:ext>
            </a:extLst>
          </p:cNvPr>
          <p:cNvSpPr>
            <a:spLocks noGrp="1" noChangeArrowheads="1"/>
          </p:cNvSpPr>
          <p:nvPr>
            <p:ph type="body" idx="1"/>
          </p:nvPr>
        </p:nvSpPr>
        <p:spPr/>
        <p:txBody>
          <a:bodyPr/>
          <a:lstStyle/>
          <a:p>
            <a:r>
              <a:rPr lang="en-US" altLang="en-US" b="1"/>
              <a:t>Wilayah kekaisaran Roma membentang dari Inggris sampai ke sebelah utara Arab, dan </a:t>
            </a:r>
            <a:endParaRPr lang="fi-FI" altLang="en-US" b="1"/>
          </a:p>
          <a:p>
            <a:r>
              <a:rPr lang="fi-FI" altLang="en-US" b="1"/>
              <a:t>////	dari sebelah utara Afrika sampai ke sebelah selatan Rusia sekarang ini. Dan hanya dalam waktu dua minggu, dengan menunggangi kuda, Anda dapat melakukan perjalanan dari ibukota sampai ke tempat yang paling jauh dari kekaisaran Romawi.  </a:t>
            </a:r>
          </a:p>
          <a:p>
            <a:r>
              <a:rPr lang="fi-FI" altLang="en-US" b="1"/>
              <a:t>////	Dan jauh di ujung sebelah selatan dari kekaisaran Romawi terdapat wilayah kecil yang penuh dengan masalah, yang sampai sekarang ini oleh banyak orang disebut, Palestina.  </a:t>
            </a:r>
            <a:r>
              <a:rPr lang="en-US" altLang="en-US" b="1"/>
              <a:t>Kebanyakan orang menyebutnya sebagai Israel modern.</a:t>
            </a:r>
            <a:r>
              <a:rPr lang="en-US" altLang="en-US"/>
              <a:t>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2">
            <a:extLst>
              <a:ext uri="{FF2B5EF4-FFF2-40B4-BE49-F238E27FC236}">
                <a16:creationId xmlns:a16="http://schemas.microsoft.com/office/drawing/2014/main" id="{CD6D6108-B6C9-BF4B-B72A-AF5F4128D1CD}"/>
              </a:ext>
            </a:extLst>
          </p:cNvPr>
          <p:cNvSpPr>
            <a:spLocks noGrp="1" noRot="1" noChangeAspect="1" noChangeArrowheads="1" noTextEdit="1"/>
          </p:cNvSpPr>
          <p:nvPr>
            <p:ph type="sldImg"/>
          </p:nvPr>
        </p:nvSpPr>
        <p:spPr>
          <a:xfrm>
            <a:off x="1150938" y="692150"/>
            <a:ext cx="4556125" cy="3416300"/>
          </a:xfrm>
          <a:ln/>
        </p:spPr>
      </p:sp>
      <p:sp>
        <p:nvSpPr>
          <p:cNvPr id="547843" name="Rectangle 3">
            <a:extLst>
              <a:ext uri="{FF2B5EF4-FFF2-40B4-BE49-F238E27FC236}">
                <a16:creationId xmlns:a16="http://schemas.microsoft.com/office/drawing/2014/main" id="{D6563347-5349-1145-B82D-6DA01B6C136A}"/>
              </a:ext>
            </a:extLst>
          </p:cNvPr>
          <p:cNvSpPr>
            <a:spLocks noGrp="1" noChangeArrowheads="1"/>
          </p:cNvSpPr>
          <p:nvPr>
            <p:ph type="body" idx="1"/>
          </p:nvPr>
        </p:nvSpPr>
        <p:spPr/>
        <p:txBody>
          <a:bodyPr/>
          <a:lstStyle/>
          <a:p>
            <a:r>
              <a:rPr lang="en-US" altLang="en-US" b="1"/>
              <a:t>Kita berdiri dalam kekaguman terhadap prestasi yang luar biasa yang telah dicapai oleh ahli-ahli teknik dan pasukan penakluk Roma.  Gapura Konstantine masih ada sampai sekarang berdiri di sebelah  Koliseum di kota Roma, masih berdiri tegar seperti ketika pertama kali dibangun oleh seorang kaisar Romawi yang pertama yang memeluk agama Kristen.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2">
            <a:extLst>
              <a:ext uri="{FF2B5EF4-FFF2-40B4-BE49-F238E27FC236}">
                <a16:creationId xmlns:a16="http://schemas.microsoft.com/office/drawing/2014/main" id="{8F680FA5-3C65-6F42-B304-D3ED782F4420}"/>
              </a:ext>
            </a:extLst>
          </p:cNvPr>
          <p:cNvSpPr>
            <a:spLocks noGrp="1" noRot="1" noChangeAspect="1" noChangeArrowheads="1" noTextEdit="1"/>
          </p:cNvSpPr>
          <p:nvPr>
            <p:ph type="sldImg"/>
          </p:nvPr>
        </p:nvSpPr>
        <p:spPr>
          <a:xfrm>
            <a:off x="1150938" y="692150"/>
            <a:ext cx="4556125" cy="3416300"/>
          </a:xfrm>
          <a:ln/>
        </p:spPr>
      </p:sp>
      <p:sp>
        <p:nvSpPr>
          <p:cNvPr id="492547" name="Rectangle 3">
            <a:extLst>
              <a:ext uri="{FF2B5EF4-FFF2-40B4-BE49-F238E27FC236}">
                <a16:creationId xmlns:a16="http://schemas.microsoft.com/office/drawing/2014/main" id="{5C80CF4F-AD0A-5841-A5FA-9399574A276C}"/>
              </a:ext>
            </a:extLst>
          </p:cNvPr>
          <p:cNvSpPr>
            <a:spLocks noGrp="1" noChangeArrowheads="1"/>
          </p:cNvSpPr>
          <p:nvPr>
            <p:ph type="body" idx="1"/>
          </p:nvPr>
        </p:nvSpPr>
        <p:spPr/>
        <p:txBody>
          <a:bodyPr/>
          <a:lstStyle/>
          <a:p>
            <a:r>
              <a:rPr lang="en-US" altLang="en-US" b="1"/>
              <a:t>Di kota Forum Roma kita diingatkan dengan peradaban budaya yang sangat tinggi dan debat politiknya yang mengagumkan.</a:t>
            </a:r>
          </a:p>
          <a:p>
            <a:r>
              <a:rPr lang="en-US" altLang="en-US" b="1"/>
              <a:t>////	Ini adalah gua kecil yang terdapat di Forum di Roma, tempat terjadinya pembunuhan terhadap Kaisar Julius.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2">
            <a:extLst>
              <a:ext uri="{FF2B5EF4-FFF2-40B4-BE49-F238E27FC236}">
                <a16:creationId xmlns:a16="http://schemas.microsoft.com/office/drawing/2014/main" id="{BEF937D5-283D-7043-8BC5-FD731768589B}"/>
              </a:ext>
            </a:extLst>
          </p:cNvPr>
          <p:cNvSpPr>
            <a:spLocks noGrp="1" noRot="1" noChangeAspect="1" noChangeArrowheads="1" noTextEdit="1"/>
          </p:cNvSpPr>
          <p:nvPr>
            <p:ph type="sldImg"/>
          </p:nvPr>
        </p:nvSpPr>
        <p:spPr>
          <a:xfrm>
            <a:off x="1150938" y="692150"/>
            <a:ext cx="4556125" cy="3416300"/>
          </a:xfrm>
          <a:ln/>
        </p:spPr>
      </p:sp>
      <p:sp>
        <p:nvSpPr>
          <p:cNvPr id="548867" name="Rectangle 3">
            <a:extLst>
              <a:ext uri="{FF2B5EF4-FFF2-40B4-BE49-F238E27FC236}">
                <a16:creationId xmlns:a16="http://schemas.microsoft.com/office/drawing/2014/main" id="{74A25D7E-3EF6-8446-951C-B86B9955DCB1}"/>
              </a:ext>
            </a:extLst>
          </p:cNvPr>
          <p:cNvSpPr>
            <a:spLocks noGrp="1" noChangeArrowheads="1"/>
          </p:cNvSpPr>
          <p:nvPr>
            <p:ph type="body" idx="1"/>
          </p:nvPr>
        </p:nvSpPr>
        <p:spPr/>
        <p:txBody>
          <a:bodyPr/>
          <a:lstStyle/>
          <a:p>
            <a:r>
              <a:rPr lang="en-US" altLang="en-US" b="1"/>
              <a:t>Setiap bangunan yang ada di sana masih berdiri meskipun telah berusia 2000 tahun, hal ini membuktikan betapa kuat dan tinggi ilmu pengetahuan, teknologi dan administrasi sosial pemerintahan Roma. Hal-hal tersebut memberikan bukti langsung terjadinya perubahan dunia secara besar-besaran mulai dari gaya hidup. Hal ini baru disadari beberapa abad kemudian.</a:t>
            </a:r>
            <a:r>
              <a:rPr lang="en-US" altLang="en-US"/>
              <a: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2">
            <a:extLst>
              <a:ext uri="{FF2B5EF4-FFF2-40B4-BE49-F238E27FC236}">
                <a16:creationId xmlns:a16="http://schemas.microsoft.com/office/drawing/2014/main" id="{0C415C31-7162-444D-A505-725C0B633C19}"/>
              </a:ext>
            </a:extLst>
          </p:cNvPr>
          <p:cNvSpPr>
            <a:spLocks noGrp="1" noRot="1" noChangeAspect="1" noChangeArrowheads="1" noTextEdit="1"/>
          </p:cNvSpPr>
          <p:nvPr>
            <p:ph type="sldImg"/>
          </p:nvPr>
        </p:nvSpPr>
        <p:spPr>
          <a:xfrm>
            <a:off x="1150938" y="692150"/>
            <a:ext cx="4556125" cy="3416300"/>
          </a:xfrm>
          <a:ln/>
        </p:spPr>
      </p:sp>
      <p:sp>
        <p:nvSpPr>
          <p:cNvPr id="549891" name="Rectangle 3">
            <a:extLst>
              <a:ext uri="{FF2B5EF4-FFF2-40B4-BE49-F238E27FC236}">
                <a16:creationId xmlns:a16="http://schemas.microsoft.com/office/drawing/2014/main" id="{9AF13269-4320-8C4D-8F99-F71603AC240F}"/>
              </a:ext>
            </a:extLst>
          </p:cNvPr>
          <p:cNvSpPr>
            <a:spLocks noGrp="1" noChangeArrowheads="1"/>
          </p:cNvSpPr>
          <p:nvPr>
            <p:ph type="body" idx="1"/>
          </p:nvPr>
        </p:nvSpPr>
        <p:spPr/>
        <p:txBody>
          <a:bodyPr/>
          <a:lstStyle/>
          <a:p>
            <a:r>
              <a:rPr lang="fi-FI" altLang="en-US" b="1"/>
              <a:t>Sepanjang kekaisaran Romawi, SISTEM ROMAWI telah mengubah Mediterania dan dunia Eropa. Ahli arkeologi telah menemukan kolam Betesda – sebuah bangunan bergaya Romawi – menjadi sumber yang kuat bagi latar belakang dari Injil Yohanes [Yoh. 5:2].</a:t>
            </a:r>
            <a:endParaRPr lang="en-US" altLang="en-US" b="1"/>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a:extLst>
              <a:ext uri="{FF2B5EF4-FFF2-40B4-BE49-F238E27FC236}">
                <a16:creationId xmlns:a16="http://schemas.microsoft.com/office/drawing/2014/main" id="{3781063A-AF67-7C45-BA71-9B8BF70FF04C}"/>
              </a:ext>
            </a:extLst>
          </p:cNvPr>
          <p:cNvSpPr>
            <a:spLocks noGrp="1" noRot="1" noChangeAspect="1" noChangeArrowheads="1" noTextEdit="1"/>
          </p:cNvSpPr>
          <p:nvPr>
            <p:ph type="sldImg"/>
          </p:nvPr>
        </p:nvSpPr>
        <p:spPr>
          <a:xfrm>
            <a:off x="1150938" y="692150"/>
            <a:ext cx="4556125" cy="3416300"/>
          </a:xfrm>
          <a:ln/>
        </p:spPr>
      </p:sp>
      <p:sp>
        <p:nvSpPr>
          <p:cNvPr id="550915" name="Rectangle 3">
            <a:extLst>
              <a:ext uri="{FF2B5EF4-FFF2-40B4-BE49-F238E27FC236}">
                <a16:creationId xmlns:a16="http://schemas.microsoft.com/office/drawing/2014/main" id="{931B1DC1-38EA-BF4B-BC44-1C65FFA7A307}"/>
              </a:ext>
            </a:extLst>
          </p:cNvPr>
          <p:cNvSpPr>
            <a:spLocks noGrp="1" noChangeArrowheads="1"/>
          </p:cNvSpPr>
          <p:nvPr>
            <p:ph type="body" idx="1"/>
          </p:nvPr>
        </p:nvSpPr>
        <p:spPr/>
        <p:txBody>
          <a:bodyPr/>
          <a:lstStyle/>
          <a:p>
            <a:r>
              <a:rPr lang="fi-FI" altLang="en-US" b="1"/>
              <a:t>Sementara itu jauh dari kota Efesus, di Turki sekarang ini, masih berdiri bangunan Amphitheater.  Bangunan ini mengingatkan kita akan  Rasul Paulus datang ke sana melawan para pemahat patung Dewi Diana. </a:t>
            </a:r>
          </a:p>
          <a:p>
            <a:r>
              <a:rPr lang="fi-FI" altLang="en-US" b="1"/>
              <a:t>////	Paulus mungkin berjalan pada jalan utama sampai ke pelabuhan,  tetapi sekarang pelabuhan tersebut telah tertimbun pasir.</a:t>
            </a:r>
            <a:r>
              <a:rPr lang="en-US" altLang="en-US"/>
              <a:t>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2">
            <a:extLst>
              <a:ext uri="{FF2B5EF4-FFF2-40B4-BE49-F238E27FC236}">
                <a16:creationId xmlns:a16="http://schemas.microsoft.com/office/drawing/2014/main" id="{2DAB788E-17FD-7543-8326-C417283659C5}"/>
              </a:ext>
            </a:extLst>
          </p:cNvPr>
          <p:cNvSpPr>
            <a:spLocks noGrp="1" noRot="1" noChangeAspect="1" noChangeArrowheads="1" noTextEdit="1"/>
          </p:cNvSpPr>
          <p:nvPr>
            <p:ph type="sldImg"/>
          </p:nvPr>
        </p:nvSpPr>
        <p:spPr>
          <a:xfrm>
            <a:off x="1150938" y="692150"/>
            <a:ext cx="4556125" cy="3416300"/>
          </a:xfrm>
          <a:ln/>
        </p:spPr>
      </p:sp>
      <p:sp>
        <p:nvSpPr>
          <p:cNvPr id="551939" name="Rectangle 3">
            <a:extLst>
              <a:ext uri="{FF2B5EF4-FFF2-40B4-BE49-F238E27FC236}">
                <a16:creationId xmlns:a16="http://schemas.microsoft.com/office/drawing/2014/main" id="{858723F8-3EAB-9547-BF7A-DF98A4918CA6}"/>
              </a:ext>
            </a:extLst>
          </p:cNvPr>
          <p:cNvSpPr>
            <a:spLocks noGrp="1" noChangeArrowheads="1"/>
          </p:cNvSpPr>
          <p:nvPr>
            <p:ph type="body" idx="1"/>
          </p:nvPr>
        </p:nvSpPr>
        <p:spPr/>
        <p:txBody>
          <a:bodyPr/>
          <a:lstStyle/>
          <a:p>
            <a:r>
              <a:rPr lang="en-US" altLang="en-US" b="1"/>
              <a:t>Kembali ke tepi laut Mediterania Israel, terdapat dua teknologi yang mengagumkan, dua saluran air sepanjang 22-mil masih terdapat di sana. Ahli-ahli teknik Roma mengkonstruksi dan membangunnya supaya dapat mengaliri daerah bukit yang letaknya jauh dari Galilea sampai ke kota baru Kaisaria, nama ini diberikan berdasarkan nama Kaisar Roma.</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2">
            <a:extLst>
              <a:ext uri="{FF2B5EF4-FFF2-40B4-BE49-F238E27FC236}">
                <a16:creationId xmlns:a16="http://schemas.microsoft.com/office/drawing/2014/main" id="{A7BC91A6-E493-8A4A-A27C-44321830C9B1}"/>
              </a:ext>
            </a:extLst>
          </p:cNvPr>
          <p:cNvSpPr>
            <a:spLocks noGrp="1" noRot="1" noChangeAspect="1" noChangeArrowheads="1" noTextEdit="1"/>
          </p:cNvSpPr>
          <p:nvPr>
            <p:ph type="sldImg"/>
          </p:nvPr>
        </p:nvSpPr>
        <p:spPr>
          <a:xfrm>
            <a:off x="1150938" y="692150"/>
            <a:ext cx="4556125" cy="3416300"/>
          </a:xfrm>
          <a:ln/>
        </p:spPr>
      </p:sp>
      <p:sp>
        <p:nvSpPr>
          <p:cNvPr id="552963" name="Rectangle 3">
            <a:extLst>
              <a:ext uri="{FF2B5EF4-FFF2-40B4-BE49-F238E27FC236}">
                <a16:creationId xmlns:a16="http://schemas.microsoft.com/office/drawing/2014/main" id="{483D6775-D604-2A48-8D80-11ACAD43513B}"/>
              </a:ext>
            </a:extLst>
          </p:cNvPr>
          <p:cNvSpPr>
            <a:spLocks noGrp="1" noChangeArrowheads="1"/>
          </p:cNvSpPr>
          <p:nvPr>
            <p:ph type="body" idx="1"/>
          </p:nvPr>
        </p:nvSpPr>
        <p:spPr/>
        <p:txBody>
          <a:bodyPr/>
          <a:lstStyle/>
          <a:p>
            <a:r>
              <a:rPr lang="en-US" altLang="en-US" b="1"/>
              <a:t>Dan ini adalah reruntuhan benteng istana Raja Herodes di Masada, di seberang Laut Mati --  tempat ini merupakan tempat terakhir terjadinya pemberontakan Yerusalem melawan kekaisaran Roma. Pada tahun 73 M.,  900 orang Israel memilih jalan bunuh diri, daripada harus hidup di bawah perbudakan Roma.  </a:t>
            </a:r>
            <a:r>
              <a:rPr lang="fi-FI" altLang="en-US" b="1"/>
              <a:t>Bahkan sekarang di tempat ini, tentara pertahanan Israel dimandatkan untuk menyatakan .... </a:t>
            </a:r>
            <a:r>
              <a:rPr lang="en-US" altLang="en-US" b="1"/>
              <a:t>"Tidak akan pernah terulang lagi!"</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a:extLst>
              <a:ext uri="{FF2B5EF4-FFF2-40B4-BE49-F238E27FC236}">
                <a16:creationId xmlns:a16="http://schemas.microsoft.com/office/drawing/2014/main" id="{3C92835F-931D-1141-BA50-90DA9708619F}"/>
              </a:ext>
            </a:extLst>
          </p:cNvPr>
          <p:cNvSpPr>
            <a:spLocks noGrp="1" noRot="1" noChangeAspect="1" noChangeArrowheads="1" noTextEdit="1"/>
          </p:cNvSpPr>
          <p:nvPr>
            <p:ph type="sldImg"/>
          </p:nvPr>
        </p:nvSpPr>
        <p:spPr>
          <a:xfrm>
            <a:off x="1150938" y="692150"/>
            <a:ext cx="4556125" cy="3416300"/>
          </a:xfrm>
          <a:ln/>
        </p:spPr>
      </p:sp>
      <p:sp>
        <p:nvSpPr>
          <p:cNvPr id="527363" name="Rectangle 3">
            <a:extLst>
              <a:ext uri="{FF2B5EF4-FFF2-40B4-BE49-F238E27FC236}">
                <a16:creationId xmlns:a16="http://schemas.microsoft.com/office/drawing/2014/main" id="{182D75AC-3604-6E4D-80AE-B993B35A69DC}"/>
              </a:ext>
            </a:extLst>
          </p:cNvPr>
          <p:cNvSpPr>
            <a:spLocks noGrp="1" noChangeArrowheads="1"/>
          </p:cNvSpPr>
          <p:nvPr>
            <p:ph type="body" idx="1"/>
          </p:nvPr>
        </p:nvSpPr>
        <p:spPr/>
        <p:txBody>
          <a:bodyPr/>
          <a:lstStyle/>
          <a:p>
            <a:r>
              <a:rPr lang="en-US" altLang="en-US" b="1"/>
              <a:t>Periode Perjanjian Lama berakhir kira-kira pada tahun 500 S.M. Setelah itu langsung diikuti oleh sebuah periode sejarah yang mengagumkan yang dimulai dari tahun 500 S.M. Ingat bahwa dunia sedang dipersiapkan untuk menyambut kedatangan Juruselamat … beberapa abad kemudian. Apakah akan ada peristiwa-peristiwa yang terjadi sebagai persiapan kedatangan Juruselamat? </a:t>
            </a:r>
            <a:r>
              <a:rPr lang="fi-FI" altLang="en-US" b="1"/>
              <a:t>Nantikan peristiwa-peristiwa tersebut.  Ya, akan ada peristiwa-peristiwa penting yang terjadi.</a:t>
            </a:r>
            <a:endParaRPr lang="en-US" altLang="en-US" b="1"/>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2">
            <a:extLst>
              <a:ext uri="{FF2B5EF4-FFF2-40B4-BE49-F238E27FC236}">
                <a16:creationId xmlns:a16="http://schemas.microsoft.com/office/drawing/2014/main" id="{9F0B4CC6-9641-A14C-A34B-605D4C9B7BD1}"/>
              </a:ext>
            </a:extLst>
          </p:cNvPr>
          <p:cNvSpPr>
            <a:spLocks noGrp="1" noRot="1" noChangeAspect="1" noChangeArrowheads="1" noTextEdit="1"/>
          </p:cNvSpPr>
          <p:nvPr>
            <p:ph type="sldImg"/>
          </p:nvPr>
        </p:nvSpPr>
        <p:spPr>
          <a:xfrm>
            <a:off x="1150938" y="692150"/>
            <a:ext cx="4556125" cy="3416300"/>
          </a:xfrm>
          <a:ln/>
        </p:spPr>
      </p:sp>
      <p:sp>
        <p:nvSpPr>
          <p:cNvPr id="553987" name="Rectangle 3">
            <a:extLst>
              <a:ext uri="{FF2B5EF4-FFF2-40B4-BE49-F238E27FC236}">
                <a16:creationId xmlns:a16="http://schemas.microsoft.com/office/drawing/2014/main" id="{750F42DA-8DA9-FA4E-A41A-CC232C85A50F}"/>
              </a:ext>
            </a:extLst>
          </p:cNvPr>
          <p:cNvSpPr>
            <a:spLocks noGrp="1" noChangeArrowheads="1"/>
          </p:cNvSpPr>
          <p:nvPr>
            <p:ph type="body" idx="1"/>
          </p:nvPr>
        </p:nvSpPr>
        <p:spPr/>
        <p:txBody>
          <a:bodyPr/>
          <a:lstStyle/>
          <a:p>
            <a:pPr>
              <a:lnSpc>
                <a:spcPct val="90000"/>
              </a:lnSpc>
            </a:pPr>
            <a:r>
              <a:rPr lang="en-US" altLang="en-US" sz="1000" b="1"/>
              <a:t>Lanjutkan lembar kerja #5, untuk meringkas semua prestasi besar yang telah dicapai pada periode SENYAP… Lihat daftar ini.  Semua peristiwa yang terjadi serta segala penemuannya telah mengubah dunia dalam bidang...  </a:t>
            </a:r>
          </a:p>
          <a:p>
            <a:pPr>
              <a:lnSpc>
                <a:spcPct val="90000"/>
              </a:lnSpc>
            </a:pPr>
            <a:r>
              <a:rPr lang="en-US" altLang="en-US" sz="1000" b="1"/>
              <a:t>////	ADMINISTRASI SOSIAL DAN PEMERINTAHAN ROMA YANG EFISIEN</a:t>
            </a:r>
          </a:p>
          <a:p>
            <a:pPr>
              <a:lnSpc>
                <a:spcPct val="90000"/>
              </a:lnSpc>
            </a:pPr>
            <a:r>
              <a:rPr lang="en-US" altLang="en-US" sz="1000" b="1"/>
              <a:t>////	PENGGUNAAN RODA GIGI...KINCIR ANGIN</a:t>
            </a:r>
          </a:p>
          <a:p>
            <a:pPr>
              <a:lnSpc>
                <a:spcPct val="90000"/>
              </a:lnSpc>
            </a:pPr>
            <a:r>
              <a:rPr lang="en-US" altLang="en-US" sz="1000" b="1"/>
              <a:t>////	PENGEMBANGAN TRIGONOMETRI </a:t>
            </a:r>
          </a:p>
          <a:p>
            <a:pPr>
              <a:lnSpc>
                <a:spcPct val="90000"/>
              </a:lnSpc>
            </a:pPr>
            <a:r>
              <a:rPr lang="en-US" altLang="en-US" sz="1000" b="1"/>
              <a:t>////	JAM AIR</a:t>
            </a:r>
          </a:p>
          <a:p>
            <a:pPr>
              <a:lnSpc>
                <a:spcPct val="90000"/>
              </a:lnSpc>
            </a:pPr>
            <a:r>
              <a:rPr lang="en-US" altLang="en-US" sz="1000" b="1"/>
              <a:t>////	BATU PAHATAN ROSETTA</a:t>
            </a:r>
          </a:p>
          <a:p>
            <a:pPr>
              <a:lnSpc>
                <a:spcPct val="90000"/>
              </a:lnSpc>
            </a:pPr>
            <a:r>
              <a:rPr lang="en-US" altLang="en-US" sz="1000" b="1"/>
              <a:t>////	TEKNOLOGI PENDIDIKAN TINGGI DI ALEXANDRIA</a:t>
            </a:r>
          </a:p>
          <a:p>
            <a:pPr>
              <a:lnSpc>
                <a:spcPct val="90000"/>
              </a:lnSpc>
            </a:pPr>
            <a:r>
              <a:rPr lang="en-US" altLang="en-US" sz="1000" b="1"/>
              <a:t>////	SISTEM PERBANKAN ROMA</a:t>
            </a:r>
          </a:p>
          <a:p>
            <a:pPr>
              <a:lnSpc>
                <a:spcPct val="90000"/>
              </a:lnSpc>
            </a:pPr>
            <a:r>
              <a:rPr lang="en-US" altLang="en-US" sz="1000" b="1"/>
              <a:t>////	METODE KONSTRUKSI BARU</a:t>
            </a:r>
            <a:endParaRPr lang="sv-SE" altLang="en-US" sz="1000" b="1"/>
          </a:p>
          <a:p>
            <a:pPr>
              <a:lnSpc>
                <a:spcPct val="90000"/>
              </a:lnSpc>
            </a:pPr>
            <a:r>
              <a:rPr lang="sv-SE" altLang="en-US" sz="1000" b="1"/>
              <a:t>////	SISTEM PENGAIRAN DAN PEMBUANGAN AIR.</a:t>
            </a:r>
            <a:endParaRPr lang="en-US" altLang="en-US" sz="1000" b="1"/>
          </a:p>
          <a:p>
            <a:pPr>
              <a:lnSpc>
                <a:spcPct val="90000"/>
              </a:lnSpc>
            </a:pPr>
            <a:r>
              <a:rPr lang="en-US" altLang="en-US" sz="1000" b="1"/>
              <a:t>////	BURSA SAHAM DAN PENANAMAN MODAL</a:t>
            </a:r>
          </a:p>
          <a:p>
            <a:pPr>
              <a:lnSpc>
                <a:spcPct val="90000"/>
              </a:lnSpc>
            </a:pPr>
            <a:r>
              <a:rPr lang="en-US" altLang="en-US" sz="1000" b="1"/>
              <a:t>////	SISTEM JALAN BEBAS HAMBATAN YANG DAPAT DIGUNAKAN UNTUK  MENGELILINGI SELURUH WILAYAH KEKAISARAN</a:t>
            </a:r>
          </a:p>
          <a:p>
            <a:pPr>
              <a:lnSpc>
                <a:spcPct val="90000"/>
              </a:lnSpc>
            </a:pPr>
            <a:r>
              <a:rPr lang="en-US" altLang="en-US" sz="1000" b="1"/>
              <a:t>////	PENGGUNAAN PERHITUNGAN KALENDER 365-HARI DALAM SETAHUN</a:t>
            </a:r>
          </a:p>
          <a:p>
            <a:pPr>
              <a:lnSpc>
                <a:spcPct val="90000"/>
              </a:lnSpc>
            </a:pPr>
            <a:r>
              <a:rPr lang="en-US" altLang="en-US" sz="1000" b="1"/>
              <a:t>////	PENGGUNAAN BAHASA LATIN</a:t>
            </a:r>
          </a:p>
          <a:p>
            <a:pPr>
              <a:lnSpc>
                <a:spcPct val="90000"/>
              </a:lnSpc>
            </a:pPr>
            <a:r>
              <a:rPr lang="en-US" altLang="en-US" sz="1000" b="1"/>
              <a:t>////	ORGANISASI STRATEGI MILITER</a:t>
            </a:r>
          </a:p>
          <a:p>
            <a:pPr>
              <a:lnSpc>
                <a:spcPct val="90000"/>
              </a:lnSpc>
            </a:pPr>
            <a:r>
              <a:rPr lang="en-US" altLang="en-US" sz="1000" b="1"/>
              <a:t>////	YANG MENGHASILKAN PAX ROMANA, dan tentu saja, hal yang senantiasa merisaukan kaisar yaitu…</a:t>
            </a:r>
          </a:p>
          <a:p>
            <a:pPr>
              <a:lnSpc>
                <a:spcPct val="90000"/>
              </a:lnSpc>
            </a:pPr>
            <a:r>
              <a:rPr lang="en-US" altLang="en-US" sz="1000" b="1"/>
              <a:t>////	PALESTINA WILAYAH JAJAHAN ROMA</a:t>
            </a:r>
            <a:r>
              <a:rPr lang="en-US" altLang="en-US" sz="1000"/>
              <a:t>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a:extLst>
              <a:ext uri="{FF2B5EF4-FFF2-40B4-BE49-F238E27FC236}">
                <a16:creationId xmlns:a16="http://schemas.microsoft.com/office/drawing/2014/main" id="{D7E7BACE-4A47-D44C-8A6A-CADD1CAC2980}"/>
              </a:ext>
            </a:extLst>
          </p:cNvPr>
          <p:cNvSpPr>
            <a:spLocks noGrp="1" noRot="1" noChangeAspect="1" noChangeArrowheads="1" noTextEdit="1"/>
          </p:cNvSpPr>
          <p:nvPr>
            <p:ph type="sldImg"/>
          </p:nvPr>
        </p:nvSpPr>
        <p:spPr>
          <a:xfrm>
            <a:off x="1150938" y="692150"/>
            <a:ext cx="4556125" cy="3416300"/>
          </a:xfrm>
          <a:ln/>
        </p:spPr>
      </p:sp>
      <p:sp>
        <p:nvSpPr>
          <p:cNvPr id="555011" name="Rectangle 3">
            <a:extLst>
              <a:ext uri="{FF2B5EF4-FFF2-40B4-BE49-F238E27FC236}">
                <a16:creationId xmlns:a16="http://schemas.microsoft.com/office/drawing/2014/main" id="{ED42DA24-8E7E-A44D-B23D-FECD7E6956A7}"/>
              </a:ext>
            </a:extLst>
          </p:cNvPr>
          <p:cNvSpPr>
            <a:spLocks noGrp="1" noChangeArrowheads="1"/>
          </p:cNvSpPr>
          <p:nvPr>
            <p:ph type="body" idx="1"/>
          </p:nvPr>
        </p:nvSpPr>
        <p:spPr/>
        <p:txBody>
          <a:bodyPr/>
          <a:lstStyle/>
          <a:p>
            <a:r>
              <a:rPr lang="en-US" altLang="en-US" b="1"/>
              <a:t>sekarang…mari kita daftarkan prestasi yang dicapai selama kekaisaran Yunani dan Roma dalam bidang ilmu pengetahuan dan teknologi.  Bandingkan keduanya secara berurutan…fakta yang jelas akan terlihat!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
            <a:extLst>
              <a:ext uri="{FF2B5EF4-FFF2-40B4-BE49-F238E27FC236}">
                <a16:creationId xmlns:a16="http://schemas.microsoft.com/office/drawing/2014/main" id="{85F027EF-9DBF-8A46-9E3A-0A179A84BBCC}"/>
              </a:ext>
            </a:extLst>
          </p:cNvPr>
          <p:cNvSpPr>
            <a:spLocks noGrp="1" noRot="1" noChangeAspect="1" noChangeArrowheads="1" noTextEdit="1"/>
          </p:cNvSpPr>
          <p:nvPr>
            <p:ph type="sldImg"/>
          </p:nvPr>
        </p:nvSpPr>
        <p:spPr>
          <a:xfrm>
            <a:off x="1150938" y="692150"/>
            <a:ext cx="4556125" cy="3416300"/>
          </a:xfrm>
          <a:ln/>
        </p:spPr>
      </p:sp>
      <p:sp>
        <p:nvSpPr>
          <p:cNvPr id="556035" name="Rectangle 3">
            <a:extLst>
              <a:ext uri="{FF2B5EF4-FFF2-40B4-BE49-F238E27FC236}">
                <a16:creationId xmlns:a16="http://schemas.microsoft.com/office/drawing/2014/main" id="{3103886D-C75C-0043-AEDF-154E9ED395D9}"/>
              </a:ext>
            </a:extLst>
          </p:cNvPr>
          <p:cNvSpPr>
            <a:spLocks noGrp="1" noChangeArrowheads="1"/>
          </p:cNvSpPr>
          <p:nvPr>
            <p:ph type="body" idx="1"/>
          </p:nvPr>
        </p:nvSpPr>
        <p:spPr/>
        <p:txBody>
          <a:bodyPr/>
          <a:lstStyle/>
          <a:p>
            <a:r>
              <a:rPr lang="en-US" altLang="en-US" b="1"/>
              <a:t>Dunia sudah berubah secara besar-besaran selam 400 tahun sejak ditutupnya zaman Perjanjian Lama!</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2">
            <a:extLst>
              <a:ext uri="{FF2B5EF4-FFF2-40B4-BE49-F238E27FC236}">
                <a16:creationId xmlns:a16="http://schemas.microsoft.com/office/drawing/2014/main" id="{CC4944EC-1FAC-C14B-B218-B2C20386E58B}"/>
              </a:ext>
            </a:extLst>
          </p:cNvPr>
          <p:cNvSpPr>
            <a:spLocks noGrp="1" noRot="1" noChangeAspect="1" noChangeArrowheads="1" noTextEdit="1"/>
          </p:cNvSpPr>
          <p:nvPr>
            <p:ph type="sldImg"/>
          </p:nvPr>
        </p:nvSpPr>
        <p:spPr>
          <a:xfrm>
            <a:off x="1150938" y="692150"/>
            <a:ext cx="4556125" cy="3416300"/>
          </a:xfrm>
          <a:ln/>
        </p:spPr>
      </p:sp>
      <p:sp>
        <p:nvSpPr>
          <p:cNvPr id="557059" name="Rectangle 3">
            <a:extLst>
              <a:ext uri="{FF2B5EF4-FFF2-40B4-BE49-F238E27FC236}">
                <a16:creationId xmlns:a16="http://schemas.microsoft.com/office/drawing/2014/main" id="{5054C621-7B16-4D41-BF97-05EC4ABDF578}"/>
              </a:ext>
            </a:extLst>
          </p:cNvPr>
          <p:cNvSpPr>
            <a:spLocks noGrp="1" noChangeArrowheads="1"/>
          </p:cNvSpPr>
          <p:nvPr>
            <p:ph type="body" idx="1"/>
          </p:nvPr>
        </p:nvSpPr>
        <p:spPr/>
        <p:txBody>
          <a:bodyPr/>
          <a:lstStyle/>
          <a:p>
            <a:pPr>
              <a:lnSpc>
                <a:spcPct val="90000"/>
              </a:lnSpc>
            </a:pPr>
            <a:r>
              <a:rPr lang="en-US" altLang="en-US" b="1"/>
              <a:t>Dengan lembar kerja  #6 –– antara Maleaki di Perjanjian Lama dan Matius di Perjanjian Baru  –– kita dapat membuat bagan keempat prestasi utama yang mempengaruhi penggenapan perjanjian Abraham sampai kedatangan MESIAS …dua Perjanjian (PL dan PB), dua sejarah ////	Pertama …selama periode SENYAP, orang-orang Yahudi menyelesaikan kanon dalam bahasa Ibrani … kumpulan kitab-kitab dalam Perjanjian Lama….</a:t>
            </a:r>
          </a:p>
          <a:p>
            <a:pPr>
              <a:lnSpc>
                <a:spcPct val="90000"/>
              </a:lnSpc>
            </a:pPr>
            <a:r>
              <a:rPr lang="en-US" altLang="en-US" b="1"/>
              <a:t>////	Kedua…PERJANJIAN LAMA DALAM BAHASA IBRANI diterjemahkan ke dalam bahasa Yunani …yang menjadi dasar semua terjemahan Alkitab sampai sekarang ini, yang dikenal dengan nama SEPTUAGINTA, biasanya ditulis dengan inisial angka Romawi “LXX” yang mewakili 70 ahli theologi yang menerjemahkan ke dalam bahasa Yunani di kota kuno Alexandria.</a:t>
            </a:r>
          </a:p>
          <a:p>
            <a:pPr>
              <a:lnSpc>
                <a:spcPct val="90000"/>
              </a:lnSpc>
            </a:pPr>
            <a:r>
              <a:rPr lang="en-US" altLang="en-US" b="1"/>
              <a:t>////	Ketiga dan yang bersifat sejarah…ALEXANDER AGUNG menyebarkan budaya Yunani…termasuk bahasa Yunani …sampai ke lembah Mediterania dan terus sampai ke daerah yang lebih jauh lagi.</a:t>
            </a:r>
          </a:p>
          <a:p>
            <a:pPr>
              <a:lnSpc>
                <a:spcPct val="90000"/>
              </a:lnSpc>
            </a:pPr>
            <a:r>
              <a:rPr lang="en-US" altLang="en-US" b="1"/>
              <a:t>////	Keempat dan yang terakhir…Palestina berada di bawah penjajahan dan kekuasaan Roma…membawa kepada zaman yang diwarnai dengan TEKNOLOGI yang tinggi, tetapi dengan cara yang kejam demi mencapai PERDAMAIAN di seluruh wilayah kekaisarannya.</a:t>
            </a:r>
          </a:p>
          <a:p>
            <a:pPr>
              <a:lnSpc>
                <a:spcPct val="90000"/>
              </a:lnSpc>
            </a:pPr>
            <a:r>
              <a:rPr lang="en-US" altLang="en-US" b="1"/>
              <a:t>////	Semua peristiwa ini mengarah kepada titik puncak Janji Allah yang besar kepada Abraham…datangnya Mesias, Tuhan Yesus Kristus!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a:extLst>
              <a:ext uri="{FF2B5EF4-FFF2-40B4-BE49-F238E27FC236}">
                <a16:creationId xmlns:a16="http://schemas.microsoft.com/office/drawing/2014/main" id="{E0A9A1F4-2CA4-BB49-A087-B9618DE60C21}"/>
              </a:ext>
            </a:extLst>
          </p:cNvPr>
          <p:cNvSpPr>
            <a:spLocks noGrp="1" noRot="1" noChangeAspect="1" noChangeArrowheads="1" noTextEdit="1"/>
          </p:cNvSpPr>
          <p:nvPr>
            <p:ph type="sldImg"/>
          </p:nvPr>
        </p:nvSpPr>
        <p:spPr>
          <a:xfrm>
            <a:off x="1150938" y="692150"/>
            <a:ext cx="4556125" cy="3416300"/>
          </a:xfrm>
          <a:ln/>
        </p:spPr>
      </p:sp>
      <p:sp>
        <p:nvSpPr>
          <p:cNvPr id="558083" name="Rectangle 3">
            <a:extLst>
              <a:ext uri="{FF2B5EF4-FFF2-40B4-BE49-F238E27FC236}">
                <a16:creationId xmlns:a16="http://schemas.microsoft.com/office/drawing/2014/main" id="{367C08EB-695B-2340-BE12-31D11907601D}"/>
              </a:ext>
            </a:extLst>
          </p:cNvPr>
          <p:cNvSpPr>
            <a:spLocks noGrp="1" noChangeArrowheads="1"/>
          </p:cNvSpPr>
          <p:nvPr>
            <p:ph type="body" idx="1"/>
          </p:nvPr>
        </p:nvSpPr>
        <p:spPr/>
        <p:txBody>
          <a:bodyPr/>
          <a:lstStyle/>
          <a:p>
            <a:r>
              <a:rPr lang="en-US" altLang="en-US" b="1"/>
              <a:t>Sekarang kita sudah menjelajahi dan membuat peta …</a:t>
            </a:r>
          </a:p>
          <a:p>
            <a:r>
              <a:rPr lang="en-US" altLang="en-US" b="1"/>
              <a:t>CIPTAAN…EMPAT TOKOH…TIGA KOMUNITAS…</a:t>
            </a:r>
          </a:p>
          <a:p>
            <a:r>
              <a:rPr lang="en-US" altLang="en-US" b="1"/>
              <a:t>////	…yang diikat menjadi satu oleh KEEMPAT PERJANJIAN DASAR ALKITABIAH ….PERJANJIAN ABRAHAM yang dibagi menjadi tiga perjanjian …Perjanjian tanah, Perjanjian Daud, dan Perjanjian Baru.</a:t>
            </a:r>
          </a:p>
          <a:p>
            <a:r>
              <a:rPr lang="en-US" altLang="en-US" b="1"/>
              <a:t>////	Kemudian…pengaruh budaya ALEXANDER AGUNG dan perubahan sosial yang besar dari KEKAISARAN ROMAWI….</a:t>
            </a:r>
          </a:p>
          <a:p>
            <a:r>
              <a:rPr lang="en-US" altLang="en-US" b="1"/>
              <a:t>////	…sekarang panggung aksi telah siap untuk dihias dengan sepuluh arsip Alkitab…dimana kita akan melihat kedatangan seseorang --- Mesias …untuk-Nyalah seluruh cerita ini diwahyukan dan dicatat …dalam Perjanjian Lama dan Baru.</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MS PGothic" charset="0"/>
              </a:defRPr>
            </a:lvl1pPr>
            <a:lvl2pPr marL="742950" indent="-285750">
              <a:defRPr sz="1200">
                <a:solidFill>
                  <a:schemeClr val="tx1"/>
                </a:solidFill>
                <a:latin typeface="Arial" charset="0"/>
                <a:ea typeface="MS PGothic" charset="0"/>
                <a:cs typeface="MS PGothic" charset="0"/>
              </a:defRPr>
            </a:lvl2pPr>
            <a:lvl3pPr marL="1143000" indent="-228600">
              <a:defRPr sz="1200">
                <a:solidFill>
                  <a:schemeClr val="tx1"/>
                </a:solidFill>
                <a:latin typeface="Arial" charset="0"/>
                <a:ea typeface="MS PGothic" charset="0"/>
                <a:cs typeface="MS PGothic" charset="0"/>
              </a:defRPr>
            </a:lvl3pPr>
            <a:lvl4pPr marL="1600200" indent="-228600">
              <a:defRPr sz="1200">
                <a:solidFill>
                  <a:schemeClr val="tx1"/>
                </a:solidFill>
                <a:latin typeface="Arial" charset="0"/>
                <a:ea typeface="MS PGothic" charset="0"/>
                <a:cs typeface="MS PGothic" charset="0"/>
              </a:defRPr>
            </a:lvl4pPr>
            <a:lvl5pPr marL="2057400" indent="-228600">
              <a:defRPr sz="1200">
                <a:solidFill>
                  <a:schemeClr val="tx1"/>
                </a:solidFill>
                <a:latin typeface="Arial"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Arial"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Arial"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Arial"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Arial" charset="0"/>
                <a:ea typeface="MS PGothic" charset="0"/>
                <a:cs typeface="MS PGothic"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9619AE77-C400-7F4B-97E2-A74A02F54CA0}"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45715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17763"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MS PGothic" charset="0"/>
              </a:rPr>
              <a:t>Bible Basically (BB) PPT in Bahasa Indonesia</a:t>
            </a:r>
          </a:p>
          <a:p>
            <a:pPr eaLnBrk="1" hangingPunct="1"/>
            <a:endParaRPr lang="en-US" dirty="0">
              <a:latin typeface="Arial" charset="0"/>
              <a:ea typeface="MS PGothic" charset="0"/>
            </a:endParaRPr>
          </a:p>
        </p:txBody>
      </p:sp>
    </p:spTree>
    <p:extLst>
      <p:ext uri="{BB962C8B-B14F-4D97-AF65-F5344CB8AC3E}">
        <p14:creationId xmlns:p14="http://schemas.microsoft.com/office/powerpoint/2010/main" val="4124986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a:extLst>
              <a:ext uri="{FF2B5EF4-FFF2-40B4-BE49-F238E27FC236}">
                <a16:creationId xmlns:a16="http://schemas.microsoft.com/office/drawing/2014/main" id="{08AC7791-75EA-3A4C-9117-399FA64BF855}"/>
              </a:ext>
            </a:extLst>
          </p:cNvPr>
          <p:cNvSpPr>
            <a:spLocks noGrp="1" noRot="1" noChangeAspect="1" noChangeArrowheads="1" noTextEdit="1"/>
          </p:cNvSpPr>
          <p:nvPr>
            <p:ph type="sldImg"/>
          </p:nvPr>
        </p:nvSpPr>
        <p:spPr>
          <a:xfrm>
            <a:off x="1150938" y="692150"/>
            <a:ext cx="4556125" cy="3416300"/>
          </a:xfrm>
          <a:ln/>
        </p:spPr>
      </p:sp>
      <p:sp>
        <p:nvSpPr>
          <p:cNvPr id="528387" name="Rectangle 3">
            <a:extLst>
              <a:ext uri="{FF2B5EF4-FFF2-40B4-BE49-F238E27FC236}">
                <a16:creationId xmlns:a16="http://schemas.microsoft.com/office/drawing/2014/main" id="{B805DC7E-D101-D743-A68A-DF50F3A4A26E}"/>
              </a:ext>
            </a:extLst>
          </p:cNvPr>
          <p:cNvSpPr>
            <a:spLocks noGrp="1" noChangeArrowheads="1"/>
          </p:cNvSpPr>
          <p:nvPr>
            <p:ph type="body" idx="1"/>
          </p:nvPr>
        </p:nvSpPr>
        <p:spPr/>
        <p:txBody>
          <a:bodyPr/>
          <a:lstStyle/>
          <a:p>
            <a:r>
              <a:rPr lang="en-US" altLang="en-US" b="1"/>
              <a:t>Periode ini disebut sebagai periode SENYAP …huruf S dalam C  7  S dan Y. </a:t>
            </a:r>
          </a:p>
          <a:p>
            <a:r>
              <a:rPr lang="en-US" altLang="en-US" b="1"/>
              <a:t>////	periode ini berlangsung selama 400 tahun, berada diantara Perjanjian Lama dan Perjanjian Baru, dan periode ini merupakan periode yang sangat penting.</a:t>
            </a:r>
          </a:p>
          <a:p>
            <a:r>
              <a:rPr lang="en-US" altLang="en-US" b="1"/>
              <a:t>////	Alkitab orang Protestan tidak mencatat adanya peristiwa atau wahyu tambahan dari Allah selama periode tersebut. Tidak ada lagi catatan yang bersifat Alkitabiah sampai kita masuk ke Injil Matius dalam Perjanjian Baru.</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2">
            <a:extLst>
              <a:ext uri="{FF2B5EF4-FFF2-40B4-BE49-F238E27FC236}">
                <a16:creationId xmlns:a16="http://schemas.microsoft.com/office/drawing/2014/main" id="{FD2BCE6C-1826-8740-8957-5E46BAB25F01}"/>
              </a:ext>
            </a:extLst>
          </p:cNvPr>
          <p:cNvSpPr>
            <a:spLocks noGrp="1" noRot="1" noChangeAspect="1" noChangeArrowheads="1" noTextEdit="1"/>
          </p:cNvSpPr>
          <p:nvPr>
            <p:ph type="sldImg"/>
          </p:nvPr>
        </p:nvSpPr>
        <p:spPr>
          <a:xfrm>
            <a:off x="1150938" y="692150"/>
            <a:ext cx="4556125" cy="3416300"/>
          </a:xfrm>
          <a:ln/>
        </p:spPr>
      </p:sp>
      <p:sp>
        <p:nvSpPr>
          <p:cNvPr id="529411" name="Rectangle 3">
            <a:extLst>
              <a:ext uri="{FF2B5EF4-FFF2-40B4-BE49-F238E27FC236}">
                <a16:creationId xmlns:a16="http://schemas.microsoft.com/office/drawing/2014/main" id="{6F14DB40-8E9C-7740-B06A-DBC5BA8DC559}"/>
              </a:ext>
            </a:extLst>
          </p:cNvPr>
          <p:cNvSpPr>
            <a:spLocks noGrp="1" noChangeArrowheads="1"/>
          </p:cNvSpPr>
          <p:nvPr>
            <p:ph type="body" idx="1"/>
          </p:nvPr>
        </p:nvSpPr>
        <p:spPr/>
        <p:txBody>
          <a:bodyPr/>
          <a:lstStyle/>
          <a:p>
            <a:r>
              <a:rPr lang="en-US" altLang="en-US" b="1"/>
              <a:t>Inilah MAP SENYAP yang terdapat dalam koleksi arsip Alkitab. Akan tetapi ingatlah ... meskipun periode tersebut berada diantara Perjanjian Lama dan Baru, secara tradisi peristiwa ini disebut sebagai periode SENYAP dimana tidak ada penyataan ilahi. </a:t>
            </a:r>
            <a:r>
              <a:rPr lang="fi-FI" altLang="en-US" b="1"/>
              <a:t>Akan tetapi sejarah dunia tetap berlangsung pada periode ini.</a:t>
            </a:r>
            <a:endParaRPr lang="en-US" altLang="en-US" b="1"/>
          </a:p>
          <a:p>
            <a:r>
              <a:rPr lang="en-US" altLang="en-US" b="1"/>
              <a:t>////	Map SENYAP berada diantara Perjanjian Lama …</a:t>
            </a:r>
          </a:p>
          <a:p>
            <a:r>
              <a:rPr lang="en-US" altLang="en-US" b="1"/>
              <a:t>////	….dan Perjanjian Baru (map arsip YESUS).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a:extLst>
              <a:ext uri="{FF2B5EF4-FFF2-40B4-BE49-F238E27FC236}">
                <a16:creationId xmlns:a16="http://schemas.microsoft.com/office/drawing/2014/main" id="{489D5EC1-4791-E844-9E58-BB1A3E1C3F5C}"/>
              </a:ext>
            </a:extLst>
          </p:cNvPr>
          <p:cNvSpPr>
            <a:spLocks noGrp="1" noRot="1" noChangeAspect="1" noChangeArrowheads="1" noTextEdit="1"/>
          </p:cNvSpPr>
          <p:nvPr>
            <p:ph type="sldImg"/>
          </p:nvPr>
        </p:nvSpPr>
        <p:spPr>
          <a:xfrm>
            <a:off x="1150938" y="692150"/>
            <a:ext cx="4556125" cy="3416300"/>
          </a:xfrm>
          <a:ln/>
        </p:spPr>
      </p:sp>
      <p:sp>
        <p:nvSpPr>
          <p:cNvPr id="530435" name="Rectangle 3">
            <a:extLst>
              <a:ext uri="{FF2B5EF4-FFF2-40B4-BE49-F238E27FC236}">
                <a16:creationId xmlns:a16="http://schemas.microsoft.com/office/drawing/2014/main" id="{82F2DABC-9C29-7748-BF13-C668F8704887}"/>
              </a:ext>
            </a:extLst>
          </p:cNvPr>
          <p:cNvSpPr>
            <a:spLocks noGrp="1" noChangeArrowheads="1"/>
          </p:cNvSpPr>
          <p:nvPr>
            <p:ph type="body" idx="1"/>
          </p:nvPr>
        </p:nvSpPr>
        <p:spPr/>
        <p:txBody>
          <a:bodyPr/>
          <a:lstStyle/>
          <a:p>
            <a:r>
              <a:rPr lang="fi-FI" altLang="en-US" b="1"/>
              <a:t>Periode waktu masa SENYAP…kira-kira 500 S.M.… dua peristiwa sejarah dunia yang terjadi pada periode ini… merupakan hal yang  penting untuk memahami Alkitab.</a:t>
            </a:r>
            <a:endParaRPr lang="en-US" altLang="en-US" b="1"/>
          </a:p>
          <a:p>
            <a:r>
              <a:rPr lang="en-US" altLang="en-US" b="1"/>
              <a:t>////	Mari kita mulai dengan ALEX ORANG YUNANI – sebentar lagi  akan kita lihat alasannya mengapa kita memberi judul seperti ini.</a:t>
            </a:r>
            <a:r>
              <a:rPr lang="en-US" altLang="en-US"/>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2">
            <a:extLst>
              <a:ext uri="{FF2B5EF4-FFF2-40B4-BE49-F238E27FC236}">
                <a16:creationId xmlns:a16="http://schemas.microsoft.com/office/drawing/2014/main" id="{009AC034-FD71-B449-BF63-362B311743DC}"/>
              </a:ext>
            </a:extLst>
          </p:cNvPr>
          <p:cNvSpPr>
            <a:spLocks noGrp="1" noRot="1" noChangeAspect="1" noChangeArrowheads="1" noTextEdit="1"/>
          </p:cNvSpPr>
          <p:nvPr>
            <p:ph type="sldImg"/>
          </p:nvPr>
        </p:nvSpPr>
        <p:spPr>
          <a:xfrm>
            <a:off x="1150938" y="692150"/>
            <a:ext cx="4556125" cy="3416300"/>
          </a:xfrm>
          <a:ln/>
        </p:spPr>
      </p:sp>
      <p:sp>
        <p:nvSpPr>
          <p:cNvPr id="531459" name="Rectangle 3">
            <a:extLst>
              <a:ext uri="{FF2B5EF4-FFF2-40B4-BE49-F238E27FC236}">
                <a16:creationId xmlns:a16="http://schemas.microsoft.com/office/drawing/2014/main" id="{AF633FE1-2990-6A41-9C6B-3D11626640BE}"/>
              </a:ext>
            </a:extLst>
          </p:cNvPr>
          <p:cNvSpPr>
            <a:spLocks noGrp="1" noChangeArrowheads="1"/>
          </p:cNvSpPr>
          <p:nvPr>
            <p:ph type="body" idx="1"/>
          </p:nvPr>
        </p:nvSpPr>
        <p:spPr/>
        <p:txBody>
          <a:bodyPr/>
          <a:lstStyle/>
          <a:p>
            <a:r>
              <a:rPr lang="en-US" altLang="en-US" b="1"/>
              <a:t>Jelas, judul ini menunjuk kepada ALEXANDER AGUNG…seorang pemuda militer Yunani yang mempuyai bakat yang luar biasa yang dapat mengubah jalannya sejarah dunia.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2">
            <a:extLst>
              <a:ext uri="{FF2B5EF4-FFF2-40B4-BE49-F238E27FC236}">
                <a16:creationId xmlns:a16="http://schemas.microsoft.com/office/drawing/2014/main" id="{CFA14F9F-787A-A04F-B310-1FAEED058F89}"/>
              </a:ext>
            </a:extLst>
          </p:cNvPr>
          <p:cNvSpPr>
            <a:spLocks noGrp="1" noRot="1" noChangeAspect="1" noChangeArrowheads="1" noTextEdit="1"/>
          </p:cNvSpPr>
          <p:nvPr>
            <p:ph type="sldImg"/>
          </p:nvPr>
        </p:nvSpPr>
        <p:spPr>
          <a:xfrm>
            <a:off x="1150938" y="692150"/>
            <a:ext cx="4556125" cy="3416300"/>
          </a:xfrm>
          <a:ln/>
        </p:spPr>
      </p:sp>
      <p:sp>
        <p:nvSpPr>
          <p:cNvPr id="532483" name="Rectangle 3">
            <a:extLst>
              <a:ext uri="{FF2B5EF4-FFF2-40B4-BE49-F238E27FC236}">
                <a16:creationId xmlns:a16="http://schemas.microsoft.com/office/drawing/2014/main" id="{3AF253D5-BFD2-3648-9AED-6A3185E0BA77}"/>
              </a:ext>
            </a:extLst>
          </p:cNvPr>
          <p:cNvSpPr>
            <a:spLocks noGrp="1" noChangeArrowheads="1"/>
          </p:cNvSpPr>
          <p:nvPr>
            <p:ph type="body" idx="1"/>
          </p:nvPr>
        </p:nvSpPr>
        <p:spPr/>
        <p:txBody>
          <a:bodyPr/>
          <a:lstStyle/>
          <a:p>
            <a:r>
              <a:rPr lang="en-US" altLang="en-US" b="1"/>
              <a:t>Beberapa hal mengenai pemuda Alexander : dia dididik di bawah pengasuhan Aristoteles. Alexander mendapatkan kemenangannya ketika dia menunggangi kudanya yang terkenal, Bucephalas.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2">
            <a:extLst>
              <a:ext uri="{FF2B5EF4-FFF2-40B4-BE49-F238E27FC236}">
                <a16:creationId xmlns:a16="http://schemas.microsoft.com/office/drawing/2014/main" id="{BAD85901-EF17-4547-9A6B-A4340C47F8DD}"/>
              </a:ext>
            </a:extLst>
          </p:cNvPr>
          <p:cNvSpPr>
            <a:spLocks noGrp="1" noRot="1" noChangeAspect="1" noChangeArrowheads="1" noTextEdit="1"/>
          </p:cNvSpPr>
          <p:nvPr>
            <p:ph type="sldImg"/>
          </p:nvPr>
        </p:nvSpPr>
        <p:spPr>
          <a:xfrm>
            <a:off x="1150938" y="692150"/>
            <a:ext cx="4556125" cy="3416300"/>
          </a:xfrm>
          <a:ln/>
        </p:spPr>
      </p:sp>
      <p:sp>
        <p:nvSpPr>
          <p:cNvPr id="533507" name="Rectangle 3">
            <a:extLst>
              <a:ext uri="{FF2B5EF4-FFF2-40B4-BE49-F238E27FC236}">
                <a16:creationId xmlns:a16="http://schemas.microsoft.com/office/drawing/2014/main" id="{889CE471-DE28-6147-98E1-E94474D7C715}"/>
              </a:ext>
            </a:extLst>
          </p:cNvPr>
          <p:cNvSpPr>
            <a:spLocks noGrp="1" noChangeArrowheads="1"/>
          </p:cNvSpPr>
          <p:nvPr>
            <p:ph type="body" idx="1"/>
          </p:nvPr>
        </p:nvSpPr>
        <p:spPr/>
        <p:txBody>
          <a:bodyPr/>
          <a:lstStyle/>
          <a:p>
            <a:r>
              <a:rPr lang="en-US" altLang="en-US" sz="1000" b="1"/>
              <a:t>ALEXANDER dilahirkan di Makedonia… kira-kira 300 tahun sebelum kelahiran Yesus Kristus…</a:t>
            </a:r>
          </a:p>
          <a:p>
            <a:r>
              <a:rPr lang="en-US" altLang="en-US" sz="1000" b="1"/>
              <a:t>////	…anak dari raja Philip, di sebuah kota kuno Filipi. Alexander mempengaruhi sejarah dunia sama seperti beberapa tokoh lainnya yang hidup pada zaman sebelum dan sesudahnya.  Pasukan penakluknya menyapu hampir semua wilayah yang terkenal di dunia.</a:t>
            </a:r>
          </a:p>
          <a:p>
            <a:r>
              <a:rPr lang="en-US" altLang="en-US" sz="1000" b="1"/>
              <a:t>////  	Pada saat kematiannya pada usia  33 tahun…Alexander sudah menaklukkan sejumlah wilayah yang berada di benua Eropa dan Asia …dari Afrika Utara sampai wilayah Turki sekarang ini, dan dari Yunani bagian sebelah Utara pada masa sekarang ini terus sampai ke India. Sungguh merupakan suatu sejarah hidup yang luar biasa yang tak ada bandingannya.  </a:t>
            </a:r>
          </a:p>
          <a:p>
            <a:r>
              <a:rPr lang="en-US" altLang="en-US" sz="1000" b="1"/>
              <a:t>////	Dan tepat di tengah-tengah wilayah  yang ditaklukkan oleh Alexander terdapat sebuah wilayah kecil yang di dalamnya terdapat masalah yang kita kenal sebagai Israel atau Kanaan, yang kemudian pada Zaman Romawi dikenal sebagai Palestina. Pengaruh Alexander sampai ke wilayah ini.</a:t>
            </a:r>
            <a:endParaRPr lang="sv-SE" altLang="en-US" sz="1000" b="1"/>
          </a:p>
          <a:p>
            <a:r>
              <a:rPr lang="sv-SE" altLang="en-US" sz="1000" b="1"/>
              <a:t>////	Kemanapun dia pergi, Alexander menyebarkan budaya Helenistik." </a:t>
            </a:r>
            <a:r>
              <a:rPr lang="fi-FI" altLang="en-US" sz="1000" b="1"/>
              <a:t>Helenistik berarti segala sesuatu dilakukan dengan cara-cara orang Yunani. </a:t>
            </a:r>
            <a:r>
              <a:rPr lang="en-US" altLang="en-US" sz="1000" b="1"/>
              <a:t>Pada setiap wilayah taklukannya, Alexander memberikan kontribusi budaya yang penting. </a:t>
            </a:r>
            <a:endParaRPr lang="fi-FI" altLang="en-US" sz="1000" b="1"/>
          </a:p>
          <a:p>
            <a:r>
              <a:rPr lang="fi-FI" altLang="en-US" sz="1000" b="1"/>
              <a:t>////	…Kontribusi Alexander terhadap Injil adalah penggunaan bahasa YUNANI sehari-hari … yang dikenal sebagai  Koine (KOIN-AY).</a:t>
            </a:r>
            <a:endParaRPr lang="en-US" altLang="en-US" sz="1000" b="1"/>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351E2-7494-764D-B565-C6B7A582CDDE}"/>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B35546-B296-D74F-A75E-15AD1A67CFEF}"/>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17114639"/>
      </p:ext>
    </p:extLst>
  </p:cSld>
  <p:clrMapOvr>
    <a:masterClrMapping/>
  </p:clrMapOvr>
  <p:transition>
    <p:wheel spokes="0"/>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732D0-A4D8-064C-9784-6CA52BB246AD}"/>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A70DCD-5335-3C49-8CAF-62FC4E9E9A39}"/>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4751288"/>
      </p:ext>
    </p:extLst>
  </p:cSld>
  <p:clrMapOvr>
    <a:masterClrMapping/>
  </p:clrMapOvr>
  <p:transition>
    <p:wheel spokes="0"/>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5B743E-4296-D843-9EE0-82DBFD53D50B}"/>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6F0204-01BD-DE41-A9C0-601E172F1292}"/>
              </a:ext>
            </a:extLst>
          </p:cNvPr>
          <p:cNvSpPr>
            <a:spLocks noGrp="1"/>
          </p:cNvSpPr>
          <p:nvPr>
            <p:ph type="body" orient="vert" idx="1"/>
          </p:nvPr>
        </p:nvSpPr>
        <p:spPr>
          <a:xfrm>
            <a:off x="628650" y="365125"/>
            <a:ext cx="5762625"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9469423"/>
      </p:ext>
    </p:extLst>
  </p:cSld>
  <p:clrMapOvr>
    <a:masterClrMapping/>
  </p:clrMapOvr>
  <p:transition>
    <p:wheel spokes="0"/>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1879900"/>
      </p:ext>
    </p:extLst>
  </p:cSld>
  <p:clrMapOvr>
    <a:masterClrMapping/>
  </p:clrMapOvr>
  <p:transition>
    <p:wheel spokes="0"/>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5046450"/>
      </p:ext>
    </p:extLst>
  </p:cSld>
  <p:clrMapOvr>
    <a:masterClrMapping/>
  </p:clrMapOvr>
  <p:transition>
    <p:wheel spokes="0"/>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61588874"/>
      </p:ext>
    </p:extLst>
  </p:cSld>
  <p:clrMapOvr>
    <a:masterClrMapping/>
  </p:clrMapOvr>
  <p:transition>
    <p:wheel spokes="0"/>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0329892"/>
      </p:ext>
    </p:extLst>
  </p:cSld>
  <p:clrMapOvr>
    <a:masterClrMapping/>
  </p:clrMapOvr>
  <p:transition>
    <p:wheel spokes="0"/>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9190534"/>
      </p:ext>
    </p:extLst>
  </p:cSld>
  <p:clrMapOvr>
    <a:masterClrMapping/>
  </p:clrMapOvr>
  <p:transition>
    <p:wheel spokes="0"/>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570952282"/>
      </p:ext>
    </p:extLst>
  </p:cSld>
  <p:clrMapOvr>
    <a:masterClrMapping/>
  </p:clrMapOvr>
  <p:transition>
    <p:wheel spokes="0"/>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7548484"/>
      </p:ext>
    </p:extLst>
  </p:cSld>
  <p:clrMapOvr>
    <a:masterClrMapping/>
  </p:clrMapOvr>
  <p:transition>
    <p:wheel spokes="0"/>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35610981"/>
      </p:ext>
    </p:extLst>
  </p:cSld>
  <p:clrMapOvr>
    <a:masterClrMapping/>
  </p:clrMapOvr>
  <p:transition>
    <p:wheel spokes="0"/>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2D29C-3C91-6147-B675-31CEC54A01D9}"/>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E1D619-60D0-2246-B874-74AC42480D6C}"/>
              </a:ext>
            </a:extLst>
          </p:cNvPr>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0221248"/>
      </p:ext>
    </p:extLst>
  </p:cSld>
  <p:clrMapOvr>
    <a:masterClrMapping/>
  </p:clrMapOvr>
  <p:transition>
    <p:wheel spokes="0"/>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27493246"/>
      </p:ext>
    </p:extLst>
  </p:cSld>
  <p:clrMapOvr>
    <a:masterClrMapping/>
  </p:clrMapOvr>
  <p:transition>
    <p:wheel spokes="0"/>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1635717"/>
      </p:ext>
    </p:extLst>
  </p:cSld>
  <p:clrMapOvr>
    <a:masterClrMapping/>
  </p:clrMapOvr>
  <p:transition>
    <p:wheel spokes="0"/>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6102433"/>
      </p:ext>
    </p:extLst>
  </p:cSld>
  <p:clrMapOvr>
    <a:masterClrMapping/>
  </p:clrMapOvr>
  <p:transition>
    <p:wheel spokes="0"/>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53D49165-19DF-3149-AA64-A06839326644}" type="slidenum">
              <a:rPr lang="en-US"/>
              <a:pPr/>
              <a:t>‹#›</a:t>
            </a:fld>
            <a:endParaRPr lang="en-US"/>
          </a:p>
        </p:txBody>
      </p:sp>
    </p:spTree>
    <p:extLst>
      <p:ext uri="{BB962C8B-B14F-4D97-AF65-F5344CB8AC3E}">
        <p14:creationId xmlns:p14="http://schemas.microsoft.com/office/powerpoint/2010/main" val="43309287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1CA63819-A2B9-124A-B528-4F910BE0AFF2}" type="slidenum">
              <a:rPr lang="en-US"/>
              <a:pPr/>
              <a:t>‹#›</a:t>
            </a:fld>
            <a:endParaRPr lang="en-US"/>
          </a:p>
        </p:txBody>
      </p:sp>
    </p:spTree>
    <p:extLst>
      <p:ext uri="{BB962C8B-B14F-4D97-AF65-F5344CB8AC3E}">
        <p14:creationId xmlns:p14="http://schemas.microsoft.com/office/powerpoint/2010/main" val="46591162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5EC2FA6B-FAD5-9A46-A11E-77685279E676}" type="slidenum">
              <a:rPr lang="en-US"/>
              <a:pPr/>
              <a:t>‹#›</a:t>
            </a:fld>
            <a:endParaRPr lang="en-US"/>
          </a:p>
        </p:txBody>
      </p:sp>
    </p:spTree>
    <p:extLst>
      <p:ext uri="{BB962C8B-B14F-4D97-AF65-F5344CB8AC3E}">
        <p14:creationId xmlns:p14="http://schemas.microsoft.com/office/powerpoint/2010/main" val="168487670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p>
        </p:txBody>
      </p:sp>
      <p:sp>
        <p:nvSpPr>
          <p:cNvPr id="8" name="Rectangle 13"/>
          <p:cNvSpPr>
            <a:spLocks noGrp="1" noChangeArrowheads="1"/>
          </p:cNvSpPr>
          <p:nvPr>
            <p:ph type="ftr" sz="quarter" idx="11"/>
          </p:nvPr>
        </p:nvSpPr>
        <p:spPr>
          <a:ln/>
        </p:spPr>
        <p:txBody>
          <a:bodyPr/>
          <a:lstStyle>
            <a:lvl1pPr>
              <a:defRPr/>
            </a:lvl1pPr>
          </a:lstStyle>
          <a:p>
            <a:endParaRPr lang="en-US"/>
          </a:p>
        </p:txBody>
      </p:sp>
      <p:sp>
        <p:nvSpPr>
          <p:cNvPr id="9" name="Rectangle 14"/>
          <p:cNvSpPr>
            <a:spLocks noGrp="1" noChangeArrowheads="1"/>
          </p:cNvSpPr>
          <p:nvPr>
            <p:ph type="sldNum" sz="quarter" idx="12"/>
          </p:nvPr>
        </p:nvSpPr>
        <p:spPr>
          <a:ln/>
        </p:spPr>
        <p:txBody>
          <a:bodyPr/>
          <a:lstStyle>
            <a:lvl1pPr>
              <a:defRPr/>
            </a:lvl1pPr>
          </a:lstStyle>
          <a:p>
            <a:fld id="{6E075DDC-D352-EA40-B34A-55974B4FB6EE}" type="slidenum">
              <a:rPr lang="en-US"/>
              <a:pPr/>
              <a:t>‹#›</a:t>
            </a:fld>
            <a:endParaRPr lang="en-US"/>
          </a:p>
        </p:txBody>
      </p:sp>
    </p:spTree>
    <p:extLst>
      <p:ext uri="{BB962C8B-B14F-4D97-AF65-F5344CB8AC3E}">
        <p14:creationId xmlns:p14="http://schemas.microsoft.com/office/powerpoint/2010/main" val="82249454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p>
        </p:txBody>
      </p:sp>
      <p:sp>
        <p:nvSpPr>
          <p:cNvPr id="4" name="Rectangle 13"/>
          <p:cNvSpPr>
            <a:spLocks noGrp="1" noChangeArrowheads="1"/>
          </p:cNvSpPr>
          <p:nvPr>
            <p:ph type="ftr" sz="quarter" idx="11"/>
          </p:nvPr>
        </p:nvSpPr>
        <p:spPr>
          <a:ln/>
        </p:spPr>
        <p:txBody>
          <a:bodyPr/>
          <a:lstStyle>
            <a:lvl1pPr>
              <a:defRPr/>
            </a:lvl1pPr>
          </a:lstStyle>
          <a:p>
            <a:endParaRPr lang="en-US"/>
          </a:p>
        </p:txBody>
      </p:sp>
      <p:sp>
        <p:nvSpPr>
          <p:cNvPr id="5" name="Rectangle 14"/>
          <p:cNvSpPr>
            <a:spLocks noGrp="1" noChangeArrowheads="1"/>
          </p:cNvSpPr>
          <p:nvPr>
            <p:ph type="sldNum" sz="quarter" idx="12"/>
          </p:nvPr>
        </p:nvSpPr>
        <p:spPr>
          <a:ln/>
        </p:spPr>
        <p:txBody>
          <a:bodyPr/>
          <a:lstStyle>
            <a:lvl1pPr>
              <a:defRPr/>
            </a:lvl1pPr>
          </a:lstStyle>
          <a:p>
            <a:fld id="{C7DAEA9A-715F-914B-B730-5EB63C0FB64B}" type="slidenum">
              <a:rPr lang="en-US"/>
              <a:pPr/>
              <a:t>‹#›</a:t>
            </a:fld>
            <a:endParaRPr lang="en-US"/>
          </a:p>
        </p:txBody>
      </p:sp>
    </p:spTree>
    <p:extLst>
      <p:ext uri="{BB962C8B-B14F-4D97-AF65-F5344CB8AC3E}">
        <p14:creationId xmlns:p14="http://schemas.microsoft.com/office/powerpoint/2010/main" val="203825334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p>
        </p:txBody>
      </p:sp>
      <p:sp>
        <p:nvSpPr>
          <p:cNvPr id="3" name="Rectangle 13"/>
          <p:cNvSpPr>
            <a:spLocks noGrp="1" noChangeArrowheads="1"/>
          </p:cNvSpPr>
          <p:nvPr>
            <p:ph type="ftr" sz="quarter" idx="11"/>
          </p:nvPr>
        </p:nvSpPr>
        <p:spPr>
          <a:ln/>
        </p:spPr>
        <p:txBody>
          <a:bodyPr/>
          <a:lstStyle>
            <a:lvl1pPr>
              <a:defRPr/>
            </a:lvl1pPr>
          </a:lstStyle>
          <a:p>
            <a:endParaRPr lang="en-US"/>
          </a:p>
        </p:txBody>
      </p:sp>
      <p:sp>
        <p:nvSpPr>
          <p:cNvPr id="4" name="Rectangle 14"/>
          <p:cNvSpPr>
            <a:spLocks noGrp="1" noChangeArrowheads="1"/>
          </p:cNvSpPr>
          <p:nvPr>
            <p:ph type="sldNum" sz="quarter" idx="12"/>
          </p:nvPr>
        </p:nvSpPr>
        <p:spPr>
          <a:ln/>
        </p:spPr>
        <p:txBody>
          <a:bodyPr/>
          <a:lstStyle>
            <a:lvl1pPr>
              <a:defRPr/>
            </a:lvl1pPr>
          </a:lstStyle>
          <a:p>
            <a:fld id="{14259031-03CF-DC46-AA2A-F8E7436A21A4}" type="slidenum">
              <a:rPr lang="en-US"/>
              <a:pPr/>
              <a:t>‹#›</a:t>
            </a:fld>
            <a:endParaRPr lang="en-US"/>
          </a:p>
        </p:txBody>
      </p:sp>
    </p:spTree>
    <p:extLst>
      <p:ext uri="{BB962C8B-B14F-4D97-AF65-F5344CB8AC3E}">
        <p14:creationId xmlns:p14="http://schemas.microsoft.com/office/powerpoint/2010/main" val="266601910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EC20EF6B-CCCA-5141-9012-2037EA654895}" type="slidenum">
              <a:rPr lang="en-US"/>
              <a:pPr/>
              <a:t>‹#›</a:t>
            </a:fld>
            <a:endParaRPr lang="en-US"/>
          </a:p>
        </p:txBody>
      </p:sp>
    </p:spTree>
    <p:extLst>
      <p:ext uri="{BB962C8B-B14F-4D97-AF65-F5344CB8AC3E}">
        <p14:creationId xmlns:p14="http://schemas.microsoft.com/office/powerpoint/2010/main" val="268278641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EE501-FD29-344B-B209-181FEB2A104B}"/>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B3C042-614E-0A4F-BDA6-1817124C9FB4}"/>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2111664732"/>
      </p:ext>
    </p:extLst>
  </p:cSld>
  <p:clrMapOvr>
    <a:masterClrMapping/>
  </p:clrMapOvr>
  <p:transition>
    <p:wheel spokes="0"/>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139CC3CA-B639-D04A-93FD-8264F7601E90}" type="slidenum">
              <a:rPr lang="en-US"/>
              <a:pPr/>
              <a:t>‹#›</a:t>
            </a:fld>
            <a:endParaRPr lang="en-US"/>
          </a:p>
        </p:txBody>
      </p:sp>
    </p:spTree>
    <p:extLst>
      <p:ext uri="{BB962C8B-B14F-4D97-AF65-F5344CB8AC3E}">
        <p14:creationId xmlns:p14="http://schemas.microsoft.com/office/powerpoint/2010/main" val="422447608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3E41F54B-DB87-BD42-84B9-D2EBFB201426}" type="slidenum">
              <a:rPr lang="en-US"/>
              <a:pPr/>
              <a:t>‹#›</a:t>
            </a:fld>
            <a:endParaRPr lang="en-US"/>
          </a:p>
        </p:txBody>
      </p:sp>
    </p:spTree>
    <p:extLst>
      <p:ext uri="{BB962C8B-B14F-4D97-AF65-F5344CB8AC3E}">
        <p14:creationId xmlns:p14="http://schemas.microsoft.com/office/powerpoint/2010/main" val="409068039"/>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147284AE-051E-0945-9754-25572D775B26}" type="slidenum">
              <a:rPr lang="en-US"/>
              <a:pPr/>
              <a:t>‹#›</a:t>
            </a:fld>
            <a:endParaRPr lang="en-US"/>
          </a:p>
        </p:txBody>
      </p:sp>
    </p:spTree>
    <p:extLst>
      <p:ext uri="{BB962C8B-B14F-4D97-AF65-F5344CB8AC3E}">
        <p14:creationId xmlns:p14="http://schemas.microsoft.com/office/powerpoint/2010/main" val="180679140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4AEE12BC-E42E-6A47-AD4E-43E189356CA6}" type="slidenum">
              <a:rPr lang="en-US"/>
              <a:pPr/>
              <a:t>‹#›</a:t>
            </a:fld>
            <a:endParaRPr lang="en-US"/>
          </a:p>
        </p:txBody>
      </p:sp>
    </p:spTree>
    <p:extLst>
      <p:ext uri="{BB962C8B-B14F-4D97-AF65-F5344CB8AC3E}">
        <p14:creationId xmlns:p14="http://schemas.microsoft.com/office/powerpoint/2010/main" val="300716114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89EE1-2532-B044-85FA-D3762DC23EFC}"/>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40DDB25-40E3-074E-80C0-53DDB050D5B4}"/>
              </a:ext>
            </a:extLst>
          </p:cNvPr>
          <p:cNvSpPr>
            <a:spLocks noGrp="1"/>
          </p:cNvSpPr>
          <p:nvPr>
            <p:ph sz="half" idx="1"/>
          </p:nvPr>
        </p:nvSpPr>
        <p:spPr>
          <a:xfrm>
            <a:off x="62865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7B8917-EE88-1143-8A8B-6E284E214AEF}"/>
              </a:ext>
            </a:extLst>
          </p:cNvPr>
          <p:cNvSpPr>
            <a:spLocks noGrp="1"/>
          </p:cNvSpPr>
          <p:nvPr>
            <p:ph sz="half" idx="2"/>
          </p:nvPr>
        </p:nvSpPr>
        <p:spPr>
          <a:xfrm>
            <a:off x="464820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2920463"/>
      </p:ext>
    </p:extLst>
  </p:cSld>
  <p:clrMapOvr>
    <a:masterClrMapping/>
  </p:clrMapOvr>
  <p:transition>
    <p:wheel spokes="0"/>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36D56-596C-6E4A-B340-AF27A79C165C}"/>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8480CE0-63E3-6D44-94ED-FFC9800FD2D2}"/>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F44494C-F1B5-2A4B-9319-84811275BE8C}"/>
              </a:ext>
            </a:extLst>
          </p:cNvPr>
          <p:cNvSpPr>
            <a:spLocks noGrp="1"/>
          </p:cNvSpPr>
          <p:nvPr>
            <p:ph sz="half" idx="2"/>
          </p:nvPr>
        </p:nvSpPr>
        <p:spPr>
          <a:xfrm>
            <a:off x="630238" y="2505075"/>
            <a:ext cx="386873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2D60D4-8AC9-2443-87A0-2F29433E7FF5}"/>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E504A05-D840-FE46-93CA-A174807021F4}"/>
              </a:ext>
            </a:extLst>
          </p:cNvPr>
          <p:cNvSpPr>
            <a:spLocks noGrp="1"/>
          </p:cNvSpPr>
          <p:nvPr>
            <p:ph sz="quarter" idx="4"/>
          </p:nvPr>
        </p:nvSpPr>
        <p:spPr>
          <a:xfrm>
            <a:off x="4629150" y="2505075"/>
            <a:ext cx="38877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7555207"/>
      </p:ext>
    </p:extLst>
  </p:cSld>
  <p:clrMapOvr>
    <a:masterClrMapping/>
  </p:clrMapOvr>
  <p:transition>
    <p:wheel spokes="0"/>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C7C18-8F32-184E-83BA-A8DF1D407608}"/>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964753727"/>
      </p:ext>
    </p:extLst>
  </p:cSld>
  <p:clrMapOvr>
    <a:masterClrMapping/>
  </p:clrMapOvr>
  <p:transition>
    <p:wheel spokes="0"/>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43743"/>
      </p:ext>
    </p:extLst>
  </p:cSld>
  <p:clrMapOvr>
    <a:masterClrMapping/>
  </p:clrMapOvr>
  <p:transition>
    <p:wheel spokes="0"/>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EDBB7-EFEB-3641-9CE7-6A36489508F8}"/>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25DD1A-3F0C-2249-9BC8-45712EF7B37D}"/>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F5F22E-9252-A34A-A6F5-7620000C4FB9}"/>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104492142"/>
      </p:ext>
    </p:extLst>
  </p:cSld>
  <p:clrMapOvr>
    <a:masterClrMapping/>
  </p:clrMapOvr>
  <p:transition>
    <p:wheel spokes="0"/>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BE88C-CEE8-7A40-A47C-682B35586CF9}"/>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E7072A-F945-0A46-BB7B-E0637EA73987}"/>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83CCDB-47C6-F74D-A3EE-AB8414E7BBE6}"/>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946312092"/>
      </p:ext>
    </p:extLst>
  </p:cSld>
  <p:clrMapOvr>
    <a:masterClrMapping/>
  </p:clrMapOvr>
  <p:transition>
    <p:wheel spokes="0"/>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55" name="Group 31">
            <a:extLst>
              <a:ext uri="{FF2B5EF4-FFF2-40B4-BE49-F238E27FC236}">
                <a16:creationId xmlns:a16="http://schemas.microsoft.com/office/drawing/2014/main" id="{C912170A-F73A-A041-B41C-2C1CD1D357B4}"/>
              </a:ext>
            </a:extLst>
          </p:cNvPr>
          <p:cNvGrpSpPr>
            <a:grpSpLocks/>
          </p:cNvGrpSpPr>
          <p:nvPr/>
        </p:nvGrpSpPr>
        <p:grpSpPr bwMode="auto">
          <a:xfrm>
            <a:off x="0" y="0"/>
            <a:ext cx="9132888" cy="6845300"/>
            <a:chOff x="0" y="0"/>
            <a:chExt cx="5753" cy="4312"/>
          </a:xfrm>
        </p:grpSpPr>
        <p:sp>
          <p:nvSpPr>
            <p:cNvPr id="1026" name="Rectangle 2">
              <a:extLst>
                <a:ext uri="{FF2B5EF4-FFF2-40B4-BE49-F238E27FC236}">
                  <a16:creationId xmlns:a16="http://schemas.microsoft.com/office/drawing/2014/main" id="{598F9603-A5DF-F742-9C44-96E215F44419}"/>
                </a:ext>
              </a:extLst>
            </p:cNvPr>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50" name="Group 26">
              <a:extLst>
                <a:ext uri="{FF2B5EF4-FFF2-40B4-BE49-F238E27FC236}">
                  <a16:creationId xmlns:a16="http://schemas.microsoft.com/office/drawing/2014/main" id="{EE5E0765-FFCF-604A-BADB-ED990D28C6A2}"/>
                </a:ext>
              </a:extLst>
            </p:cNvPr>
            <p:cNvGrpSpPr>
              <a:grpSpLocks/>
            </p:cNvGrpSpPr>
            <p:nvPr/>
          </p:nvGrpSpPr>
          <p:grpSpPr bwMode="auto">
            <a:xfrm>
              <a:off x="246" y="204"/>
              <a:ext cx="5271" cy="3889"/>
              <a:chOff x="246" y="204"/>
              <a:chExt cx="5271" cy="3889"/>
            </a:xfrm>
          </p:grpSpPr>
          <p:sp>
            <p:nvSpPr>
              <p:cNvPr id="1027" name="Rectangle 3">
                <a:extLst>
                  <a:ext uri="{FF2B5EF4-FFF2-40B4-BE49-F238E27FC236}">
                    <a16:creationId xmlns:a16="http://schemas.microsoft.com/office/drawing/2014/main" id="{4493DFE8-30D9-8D4B-9C97-41D8EC266F31}"/>
                  </a:ext>
                </a:extLst>
              </p:cNvPr>
              <p:cNvSpPr>
                <a:spLocks noChangeArrowheads="1"/>
              </p:cNvSpPr>
              <p:nvPr/>
            </p:nvSpPr>
            <p:spPr bwMode="auto">
              <a:xfrm>
                <a:off x="294" y="228"/>
                <a:ext cx="5217" cy="3850"/>
              </a:xfrm>
              <a:prstGeom prst="rect">
                <a:avLst/>
              </a:prstGeom>
              <a:solidFill>
                <a:srgbClr val="535353"/>
              </a:solidFill>
              <a:ln>
                <a:noFill/>
              </a:ln>
              <a:effectLst>
                <a:outerShdw dist="197566" dir="2700000" algn="ctr" rotWithShape="0">
                  <a:srgbClr val="000000"/>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028" name="Freeform 4">
                <a:extLst>
                  <a:ext uri="{FF2B5EF4-FFF2-40B4-BE49-F238E27FC236}">
                    <a16:creationId xmlns:a16="http://schemas.microsoft.com/office/drawing/2014/main" id="{49CAC215-4425-0049-BBE7-643144202AA8}"/>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9" name="Freeform 5">
                <a:extLst>
                  <a:ext uri="{FF2B5EF4-FFF2-40B4-BE49-F238E27FC236}">
                    <a16:creationId xmlns:a16="http://schemas.microsoft.com/office/drawing/2014/main" id="{D5AF9682-61E4-1542-B167-0D8F95079A1C}"/>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0" name="Freeform 6">
                <a:extLst>
                  <a:ext uri="{FF2B5EF4-FFF2-40B4-BE49-F238E27FC236}">
                    <a16:creationId xmlns:a16="http://schemas.microsoft.com/office/drawing/2014/main" id="{25C4441A-6B2A-7042-83F8-748E762B45E6}"/>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 name="Freeform 7">
                <a:extLst>
                  <a:ext uri="{FF2B5EF4-FFF2-40B4-BE49-F238E27FC236}">
                    <a16:creationId xmlns:a16="http://schemas.microsoft.com/office/drawing/2014/main" id="{77FDFEAB-1FD1-5741-9542-3CE2D9D0D7CE}"/>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2" name="Freeform 8">
                <a:extLst>
                  <a:ext uri="{FF2B5EF4-FFF2-40B4-BE49-F238E27FC236}">
                    <a16:creationId xmlns:a16="http://schemas.microsoft.com/office/drawing/2014/main" id="{B6C6CCEA-6905-2943-A0AD-50AC8E2B9274}"/>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3" name="Freeform 9">
                <a:extLst>
                  <a:ext uri="{FF2B5EF4-FFF2-40B4-BE49-F238E27FC236}">
                    <a16:creationId xmlns:a16="http://schemas.microsoft.com/office/drawing/2014/main" id="{BCB5FD1D-30E7-304A-B19A-AFC89465CECD}"/>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 name="Freeform 10">
                <a:extLst>
                  <a:ext uri="{FF2B5EF4-FFF2-40B4-BE49-F238E27FC236}">
                    <a16:creationId xmlns:a16="http://schemas.microsoft.com/office/drawing/2014/main" id="{9F85AEF4-8317-0E47-99DD-373C7FFF6C6C}"/>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 name="Freeform 11">
                <a:extLst>
                  <a:ext uri="{FF2B5EF4-FFF2-40B4-BE49-F238E27FC236}">
                    <a16:creationId xmlns:a16="http://schemas.microsoft.com/office/drawing/2014/main" id="{2FE10091-A8C9-C54F-A014-07C3B01773D6}"/>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 name="Freeform 12">
                <a:extLst>
                  <a:ext uri="{FF2B5EF4-FFF2-40B4-BE49-F238E27FC236}">
                    <a16:creationId xmlns:a16="http://schemas.microsoft.com/office/drawing/2014/main" id="{6CBCCFC8-95AD-6E42-8C3E-0A313DAC31AA}"/>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7" name="Freeform 13">
                <a:extLst>
                  <a:ext uri="{FF2B5EF4-FFF2-40B4-BE49-F238E27FC236}">
                    <a16:creationId xmlns:a16="http://schemas.microsoft.com/office/drawing/2014/main" id="{03612E32-68DC-B848-B09F-06433044AAB0}"/>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8" name="Freeform 14">
                <a:extLst>
                  <a:ext uri="{FF2B5EF4-FFF2-40B4-BE49-F238E27FC236}">
                    <a16:creationId xmlns:a16="http://schemas.microsoft.com/office/drawing/2014/main" id="{2EFB154A-B48F-E943-8D8E-EBAE7876AC39}"/>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 name="Freeform 15">
                <a:extLst>
                  <a:ext uri="{FF2B5EF4-FFF2-40B4-BE49-F238E27FC236}">
                    <a16:creationId xmlns:a16="http://schemas.microsoft.com/office/drawing/2014/main" id="{54B0F5DA-ACD9-114E-858C-FAAC13DE277F}"/>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 name="Freeform 16">
                <a:extLst>
                  <a:ext uri="{FF2B5EF4-FFF2-40B4-BE49-F238E27FC236}">
                    <a16:creationId xmlns:a16="http://schemas.microsoft.com/office/drawing/2014/main" id="{390A5A63-479A-194C-A5CF-EC6169A3223C}"/>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1" name="Freeform 17">
                <a:extLst>
                  <a:ext uri="{FF2B5EF4-FFF2-40B4-BE49-F238E27FC236}">
                    <a16:creationId xmlns:a16="http://schemas.microsoft.com/office/drawing/2014/main" id="{AA4FCB5C-A9B9-5844-B5A6-F1985294584A}"/>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2" name="Freeform 18">
                <a:extLst>
                  <a:ext uri="{FF2B5EF4-FFF2-40B4-BE49-F238E27FC236}">
                    <a16:creationId xmlns:a16="http://schemas.microsoft.com/office/drawing/2014/main" id="{52B7B64A-1EF9-B846-8E25-BEBF109B6CED}"/>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3" name="Freeform 19">
                <a:extLst>
                  <a:ext uri="{FF2B5EF4-FFF2-40B4-BE49-F238E27FC236}">
                    <a16:creationId xmlns:a16="http://schemas.microsoft.com/office/drawing/2014/main" id="{EA32EBCC-087B-A848-A5E9-1CAC219B9C93}"/>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 name="Freeform 20">
                <a:extLst>
                  <a:ext uri="{FF2B5EF4-FFF2-40B4-BE49-F238E27FC236}">
                    <a16:creationId xmlns:a16="http://schemas.microsoft.com/office/drawing/2014/main" id="{6AB1D14F-8682-C949-BF75-4714A3BBAFD8}"/>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5" name="Freeform 21">
                <a:extLst>
                  <a:ext uri="{FF2B5EF4-FFF2-40B4-BE49-F238E27FC236}">
                    <a16:creationId xmlns:a16="http://schemas.microsoft.com/office/drawing/2014/main" id="{06DB9D04-935B-CC48-B509-8694BFBF6EAD}"/>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6" name="Freeform 22">
                <a:extLst>
                  <a:ext uri="{FF2B5EF4-FFF2-40B4-BE49-F238E27FC236}">
                    <a16:creationId xmlns:a16="http://schemas.microsoft.com/office/drawing/2014/main" id="{F9350292-19C8-6F48-88E4-95DCF7722490}"/>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7" name="Freeform 23">
                <a:extLst>
                  <a:ext uri="{FF2B5EF4-FFF2-40B4-BE49-F238E27FC236}">
                    <a16:creationId xmlns:a16="http://schemas.microsoft.com/office/drawing/2014/main" id="{AADDAF71-6CDC-3D4D-B76E-A5EE7F3CA4E7}"/>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 name="Freeform 24">
                <a:extLst>
                  <a:ext uri="{FF2B5EF4-FFF2-40B4-BE49-F238E27FC236}">
                    <a16:creationId xmlns:a16="http://schemas.microsoft.com/office/drawing/2014/main" id="{393B219E-9286-D844-8855-5F20C8E4E8EE}"/>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9" name="Freeform 25">
                <a:extLst>
                  <a:ext uri="{FF2B5EF4-FFF2-40B4-BE49-F238E27FC236}">
                    <a16:creationId xmlns:a16="http://schemas.microsoft.com/office/drawing/2014/main" id="{A8141F62-EA85-3B4F-8E95-05DC1728BD9C}"/>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54" name="Group 30">
              <a:extLst>
                <a:ext uri="{FF2B5EF4-FFF2-40B4-BE49-F238E27FC236}">
                  <a16:creationId xmlns:a16="http://schemas.microsoft.com/office/drawing/2014/main" id="{BE149871-5A71-F245-B8FA-74413E4185DC}"/>
                </a:ext>
              </a:extLst>
            </p:cNvPr>
            <p:cNvGrpSpPr>
              <a:grpSpLocks/>
            </p:cNvGrpSpPr>
            <p:nvPr/>
          </p:nvGrpSpPr>
          <p:grpSpPr bwMode="auto">
            <a:xfrm>
              <a:off x="0" y="0"/>
              <a:ext cx="1246" cy="1232"/>
              <a:chOff x="0" y="0"/>
              <a:chExt cx="1246" cy="1232"/>
            </a:xfrm>
          </p:grpSpPr>
          <p:sp>
            <p:nvSpPr>
              <p:cNvPr id="1051" name="Rectangle 27">
                <a:extLst>
                  <a:ext uri="{FF2B5EF4-FFF2-40B4-BE49-F238E27FC236}">
                    <a16:creationId xmlns:a16="http://schemas.microsoft.com/office/drawing/2014/main" id="{796F0046-70D6-3E4A-9376-F528429B7FAA}"/>
                  </a:ext>
                </a:extLst>
              </p:cNvPr>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2" name="Rectangle 28">
                <a:extLst>
                  <a:ext uri="{FF2B5EF4-FFF2-40B4-BE49-F238E27FC236}">
                    <a16:creationId xmlns:a16="http://schemas.microsoft.com/office/drawing/2014/main" id="{4A8EF133-8301-9B4C-B7F3-E56C7FC72BB4}"/>
                  </a:ext>
                </a:extLst>
              </p:cNvPr>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3" name="Rectangle 29">
                <a:extLst>
                  <a:ext uri="{FF2B5EF4-FFF2-40B4-BE49-F238E27FC236}">
                    <a16:creationId xmlns:a16="http://schemas.microsoft.com/office/drawing/2014/main" id="{BF9BABA5-23C2-F348-87D3-4ACF6A7CD01F}"/>
                  </a:ext>
                </a:extLst>
              </p:cNvPr>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75" name="Text Box 51">
            <a:extLst>
              <a:ext uri="{FF2B5EF4-FFF2-40B4-BE49-F238E27FC236}">
                <a16:creationId xmlns:a16="http://schemas.microsoft.com/office/drawing/2014/main" id="{61DA574B-F4D2-E048-8A49-5C4A364FA652}"/>
              </a:ext>
            </a:extLst>
          </p:cNvPr>
          <p:cNvSpPr txBox="1">
            <a:spLocks noChangeArrowheads="1"/>
          </p:cNvSpPr>
          <p:nvPr userDrawn="1"/>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900">
                <a:solidFill>
                  <a:srgbClr val="FFFFFF"/>
                </a:solidFill>
                <a:latin typeface="Arial" panose="020B0604020202020204" pitchFamily="34" charset="0"/>
              </a:rPr>
              <a:t>©2003 TBBMI</a:t>
            </a:r>
          </a:p>
        </p:txBody>
      </p:sp>
      <p:sp>
        <p:nvSpPr>
          <p:cNvPr id="1076" name="Rectangle 52">
            <a:extLst>
              <a:ext uri="{FF2B5EF4-FFF2-40B4-BE49-F238E27FC236}">
                <a16:creationId xmlns:a16="http://schemas.microsoft.com/office/drawing/2014/main" id="{2372447D-0B3E-6C4A-918A-55595B19D532}"/>
              </a:ext>
            </a:extLst>
          </p:cNvPr>
          <p:cNvSpPr>
            <a:spLocks noChangeArrowheads="1"/>
          </p:cNvSpPr>
          <p:nvPr userDrawn="1"/>
        </p:nvSpPr>
        <p:spPr bwMode="auto">
          <a:xfrm>
            <a:off x="7558088" y="6515100"/>
            <a:ext cx="733425"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7.5.03e.</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heel spokes="0"/>
  </p:transition>
  <p:txStyles>
    <p:titleStyle>
      <a:lvl1pPr algn="l"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100000"/>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2"/>
        </a:buClr>
        <a:buSzPct val="100000"/>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2"/>
        </a:buClr>
        <a:buSzPct val="100000"/>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31">
            <a:extLst>
              <a:ext uri="{FF2B5EF4-FFF2-40B4-BE49-F238E27FC236}">
                <a16:creationId xmlns:a16="http://schemas.microsoft.com/office/drawing/2014/main" id="{779FC0CF-5759-864F-882B-6F5938B2BA7B}"/>
              </a:ext>
            </a:extLst>
          </p:cNvPr>
          <p:cNvGrpSpPr>
            <a:grpSpLocks/>
          </p:cNvGrpSpPr>
          <p:nvPr/>
        </p:nvGrpSpPr>
        <p:grpSpPr bwMode="auto">
          <a:xfrm>
            <a:off x="0" y="0"/>
            <a:ext cx="9132888" cy="6845300"/>
            <a:chOff x="0" y="0"/>
            <a:chExt cx="5753" cy="4312"/>
          </a:xfrm>
        </p:grpSpPr>
        <p:sp>
          <p:nvSpPr>
            <p:cNvPr id="2" name="Rectangle 2">
              <a:extLst>
                <a:ext uri="{FF2B5EF4-FFF2-40B4-BE49-F238E27FC236}">
                  <a16:creationId xmlns:a16="http://schemas.microsoft.com/office/drawing/2014/main" id="{3A168054-1544-ED4F-9CFC-F1AF044168D1}"/>
                </a:ext>
              </a:extLst>
            </p:cNvPr>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grpSp>
          <p:nvGrpSpPr>
            <p:cNvPr id="1030" name="Group 26">
              <a:extLst>
                <a:ext uri="{FF2B5EF4-FFF2-40B4-BE49-F238E27FC236}">
                  <a16:creationId xmlns:a16="http://schemas.microsoft.com/office/drawing/2014/main" id="{E9961CDB-8150-CE41-8BC8-4EC295F38663}"/>
                </a:ext>
              </a:extLst>
            </p:cNvPr>
            <p:cNvGrpSpPr>
              <a:grpSpLocks/>
            </p:cNvGrpSpPr>
            <p:nvPr/>
          </p:nvGrpSpPr>
          <p:grpSpPr bwMode="auto">
            <a:xfrm>
              <a:off x="246" y="204"/>
              <a:ext cx="5271" cy="3889"/>
              <a:chOff x="246" y="204"/>
              <a:chExt cx="5271" cy="3889"/>
            </a:xfrm>
          </p:grpSpPr>
          <p:sp>
            <p:nvSpPr>
              <p:cNvPr id="1027" name="Rectangle 3">
                <a:extLst>
                  <a:ext uri="{FF2B5EF4-FFF2-40B4-BE49-F238E27FC236}">
                    <a16:creationId xmlns:a16="http://schemas.microsoft.com/office/drawing/2014/main" id="{0C42F54C-E082-4240-B43A-7106EBBA71F8}"/>
                  </a:ext>
                </a:extLst>
              </p:cNvPr>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latin typeface="Arial" charset="0"/>
                  <a:ea typeface="ＭＳ Ｐゴシック" charset="0"/>
                </a:endParaRPr>
              </a:p>
            </p:txBody>
          </p:sp>
          <p:sp>
            <p:nvSpPr>
              <p:cNvPr id="1028" name="Freeform 4">
                <a:extLst>
                  <a:ext uri="{FF2B5EF4-FFF2-40B4-BE49-F238E27FC236}">
                    <a16:creationId xmlns:a16="http://schemas.microsoft.com/office/drawing/2014/main" id="{BEFA5071-F964-CA44-AF15-B0426C90A9DE}"/>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29" name="Freeform 5">
                <a:extLst>
                  <a:ext uri="{FF2B5EF4-FFF2-40B4-BE49-F238E27FC236}">
                    <a16:creationId xmlns:a16="http://schemas.microsoft.com/office/drawing/2014/main" id="{A5D33C83-8F19-AC4E-8B1C-66D282C913BB}"/>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3" name="Freeform 6">
                <a:extLst>
                  <a:ext uri="{FF2B5EF4-FFF2-40B4-BE49-F238E27FC236}">
                    <a16:creationId xmlns:a16="http://schemas.microsoft.com/office/drawing/2014/main" id="{395DA4E5-F323-FD49-A62D-956305D912F4}"/>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4" name="Freeform 7">
                <a:extLst>
                  <a:ext uri="{FF2B5EF4-FFF2-40B4-BE49-F238E27FC236}">
                    <a16:creationId xmlns:a16="http://schemas.microsoft.com/office/drawing/2014/main" id="{C909586F-2777-B449-8D07-14E596B28059}"/>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2" name="Freeform 8">
                <a:extLst>
                  <a:ext uri="{FF2B5EF4-FFF2-40B4-BE49-F238E27FC236}">
                    <a16:creationId xmlns:a16="http://schemas.microsoft.com/office/drawing/2014/main" id="{89B9999E-00DC-6E49-AAE4-12C2A54500EC}"/>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3" name="Freeform 9">
                <a:extLst>
                  <a:ext uri="{FF2B5EF4-FFF2-40B4-BE49-F238E27FC236}">
                    <a16:creationId xmlns:a16="http://schemas.microsoft.com/office/drawing/2014/main" id="{B5522C9B-0713-4E42-9388-833E5929898B}"/>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4" name="Freeform 10">
                <a:extLst>
                  <a:ext uri="{FF2B5EF4-FFF2-40B4-BE49-F238E27FC236}">
                    <a16:creationId xmlns:a16="http://schemas.microsoft.com/office/drawing/2014/main" id="{2023211F-3182-A944-BFEE-806ACC2FCF45}"/>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5" name="Freeform 11">
                <a:extLst>
                  <a:ext uri="{FF2B5EF4-FFF2-40B4-BE49-F238E27FC236}">
                    <a16:creationId xmlns:a16="http://schemas.microsoft.com/office/drawing/2014/main" id="{C04ED4C3-568E-0242-AFC1-183821F6EFA6}"/>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6" name="Freeform 12">
                <a:extLst>
                  <a:ext uri="{FF2B5EF4-FFF2-40B4-BE49-F238E27FC236}">
                    <a16:creationId xmlns:a16="http://schemas.microsoft.com/office/drawing/2014/main" id="{8F3C5D7B-06D6-274D-B908-DDE29642D937}"/>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7" name="Freeform 13">
                <a:extLst>
                  <a:ext uri="{FF2B5EF4-FFF2-40B4-BE49-F238E27FC236}">
                    <a16:creationId xmlns:a16="http://schemas.microsoft.com/office/drawing/2014/main" id="{A520BE45-D287-394B-B16C-17BF3CA07A31}"/>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8" name="Freeform 14">
                <a:extLst>
                  <a:ext uri="{FF2B5EF4-FFF2-40B4-BE49-F238E27FC236}">
                    <a16:creationId xmlns:a16="http://schemas.microsoft.com/office/drawing/2014/main" id="{111D3058-D080-6044-B37C-BF35FCA27537}"/>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9" name="Freeform 15">
                <a:extLst>
                  <a:ext uri="{FF2B5EF4-FFF2-40B4-BE49-F238E27FC236}">
                    <a16:creationId xmlns:a16="http://schemas.microsoft.com/office/drawing/2014/main" id="{D8958AE3-0125-E74D-9AA0-D36FD1986A41}"/>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0" name="Freeform 16">
                <a:extLst>
                  <a:ext uri="{FF2B5EF4-FFF2-40B4-BE49-F238E27FC236}">
                    <a16:creationId xmlns:a16="http://schemas.microsoft.com/office/drawing/2014/main" id="{F6B671B8-E632-D440-9AAA-4719CDCB1939}"/>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1" name="Freeform 17">
                <a:extLst>
                  <a:ext uri="{FF2B5EF4-FFF2-40B4-BE49-F238E27FC236}">
                    <a16:creationId xmlns:a16="http://schemas.microsoft.com/office/drawing/2014/main" id="{F71E7C6F-578D-5D4D-BE85-3591507A8833}"/>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2" name="Freeform 18">
                <a:extLst>
                  <a:ext uri="{FF2B5EF4-FFF2-40B4-BE49-F238E27FC236}">
                    <a16:creationId xmlns:a16="http://schemas.microsoft.com/office/drawing/2014/main" id="{0C14C420-5BB6-BC4F-9813-226301B99729}"/>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3" name="Freeform 19">
                <a:extLst>
                  <a:ext uri="{FF2B5EF4-FFF2-40B4-BE49-F238E27FC236}">
                    <a16:creationId xmlns:a16="http://schemas.microsoft.com/office/drawing/2014/main" id="{25218CDF-9867-8840-A358-058120E3F68A}"/>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4" name="Freeform 20">
                <a:extLst>
                  <a:ext uri="{FF2B5EF4-FFF2-40B4-BE49-F238E27FC236}">
                    <a16:creationId xmlns:a16="http://schemas.microsoft.com/office/drawing/2014/main" id="{06962B1F-1587-6546-856C-47DEEBD4D6BC}"/>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5" name="Freeform 21">
                <a:extLst>
                  <a:ext uri="{FF2B5EF4-FFF2-40B4-BE49-F238E27FC236}">
                    <a16:creationId xmlns:a16="http://schemas.microsoft.com/office/drawing/2014/main" id="{49B32EC9-61CF-D848-8B49-43068C55FC26}"/>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6" name="Freeform 22">
                <a:extLst>
                  <a:ext uri="{FF2B5EF4-FFF2-40B4-BE49-F238E27FC236}">
                    <a16:creationId xmlns:a16="http://schemas.microsoft.com/office/drawing/2014/main" id="{814068A2-8DE4-D847-BF14-6DD01730E48D}"/>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7" name="Freeform 23">
                <a:extLst>
                  <a:ext uri="{FF2B5EF4-FFF2-40B4-BE49-F238E27FC236}">
                    <a16:creationId xmlns:a16="http://schemas.microsoft.com/office/drawing/2014/main" id="{C1795093-308B-CD43-8361-2AC5C99BC63F}"/>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8" name="Freeform 24">
                <a:extLst>
                  <a:ext uri="{FF2B5EF4-FFF2-40B4-BE49-F238E27FC236}">
                    <a16:creationId xmlns:a16="http://schemas.microsoft.com/office/drawing/2014/main" id="{DA9A8CAB-863F-C241-A1D8-978A10009D5E}"/>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9" name="Freeform 25">
                <a:extLst>
                  <a:ext uri="{FF2B5EF4-FFF2-40B4-BE49-F238E27FC236}">
                    <a16:creationId xmlns:a16="http://schemas.microsoft.com/office/drawing/2014/main" id="{8B28170E-92DE-894A-9B76-EE066C1A65F0}"/>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grpSp>
        <p:grpSp>
          <p:nvGrpSpPr>
            <p:cNvPr id="1031" name="Group 30">
              <a:extLst>
                <a:ext uri="{FF2B5EF4-FFF2-40B4-BE49-F238E27FC236}">
                  <a16:creationId xmlns:a16="http://schemas.microsoft.com/office/drawing/2014/main" id="{914030DE-3088-C34F-ABF4-6DE98AF7EE57}"/>
                </a:ext>
              </a:extLst>
            </p:cNvPr>
            <p:cNvGrpSpPr>
              <a:grpSpLocks/>
            </p:cNvGrpSpPr>
            <p:nvPr/>
          </p:nvGrpSpPr>
          <p:grpSpPr bwMode="auto">
            <a:xfrm>
              <a:off x="0" y="0"/>
              <a:ext cx="1246" cy="1232"/>
              <a:chOff x="0" y="0"/>
              <a:chExt cx="1246" cy="1232"/>
            </a:xfrm>
          </p:grpSpPr>
          <p:sp>
            <p:nvSpPr>
              <p:cNvPr id="1051" name="Rectangle 27">
                <a:extLst>
                  <a:ext uri="{FF2B5EF4-FFF2-40B4-BE49-F238E27FC236}">
                    <a16:creationId xmlns:a16="http://schemas.microsoft.com/office/drawing/2014/main" id="{9BA95BD1-21D8-1C49-8B65-62F4A0A8F045}"/>
                  </a:ext>
                </a:extLst>
              </p:cNvPr>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52" name="Rectangle 28">
                <a:extLst>
                  <a:ext uri="{FF2B5EF4-FFF2-40B4-BE49-F238E27FC236}">
                    <a16:creationId xmlns:a16="http://schemas.microsoft.com/office/drawing/2014/main" id="{91EB4173-FBEC-E045-947C-6EF5D7C681BF}"/>
                  </a:ext>
                </a:extLst>
              </p:cNvPr>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53" name="Rectangle 29">
                <a:extLst>
                  <a:ext uri="{FF2B5EF4-FFF2-40B4-BE49-F238E27FC236}">
                    <a16:creationId xmlns:a16="http://schemas.microsoft.com/office/drawing/2014/main" id="{D1C95A2F-6FC2-7A4C-8234-16F780D44916}"/>
                  </a:ext>
                </a:extLst>
              </p:cNvPr>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grpSp>
      </p:grpSp>
      <p:sp>
        <p:nvSpPr>
          <p:cNvPr id="1058" name="Text Box 34">
            <a:extLst>
              <a:ext uri="{FF2B5EF4-FFF2-40B4-BE49-F238E27FC236}">
                <a16:creationId xmlns:a16="http://schemas.microsoft.com/office/drawing/2014/main" id="{9589C02F-2509-CB4C-94EF-12F77D2F0EA3}"/>
              </a:ext>
            </a:extLst>
          </p:cNvPr>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a:spcBef>
                <a:spcPct val="50000"/>
              </a:spcBef>
            </a:pPr>
            <a:r>
              <a:rPr lang="en-US" altLang="en-US" sz="1000" b="1">
                <a:solidFill>
                  <a:srgbClr val="FFFFFF"/>
                </a:solidFill>
              </a:rPr>
              <a:t>©2003 TBBMI</a:t>
            </a:r>
          </a:p>
        </p:txBody>
      </p:sp>
      <p:sp>
        <p:nvSpPr>
          <p:cNvPr id="1059" name="Rectangle 35">
            <a:extLst>
              <a:ext uri="{FF2B5EF4-FFF2-40B4-BE49-F238E27FC236}">
                <a16:creationId xmlns:a16="http://schemas.microsoft.com/office/drawing/2014/main" id="{BBB16151-FC8C-4C4E-91D1-0D7A833A3F85}"/>
              </a:ext>
            </a:extLst>
          </p:cNvPr>
          <p:cNvSpPr>
            <a:spLocks noChangeArrowheads="1"/>
          </p:cNvSpPr>
          <p:nvPr/>
        </p:nvSpPr>
        <p:spPr bwMode="auto">
          <a:xfrm>
            <a:off x="7616825" y="6529388"/>
            <a:ext cx="661988"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r>
              <a:rPr lang="en-US" altLang="en-US" sz="1000" b="1">
                <a:solidFill>
                  <a:schemeClr val="tx1"/>
                </a:solidFill>
                <a:effectLst>
                  <a:outerShdw blurRad="38100" dist="38100" dir="2700000" algn="tl">
                    <a:srgbClr val="000000"/>
                  </a:outerShdw>
                </a:effectLst>
                <a:latin typeface="Comic Sans MS" panose="030F0902030302020204" pitchFamily="66" charset="0"/>
              </a:rPr>
              <a:t>7.5.01.</a:t>
            </a:r>
          </a:p>
        </p:txBody>
      </p:sp>
    </p:spTree>
    <p:extLst>
      <p:ext uri="{BB962C8B-B14F-4D97-AF65-F5344CB8AC3E}">
        <p14:creationId xmlns:p14="http://schemas.microsoft.com/office/powerpoint/2010/main" val="3451020110"/>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42"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024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MS PGothic" charset="0"/>
                <a:cs typeface="MS PGothic" charset="0"/>
              </a:endParaRPr>
            </a:p>
          </p:txBody>
        </p:sp>
        <p:sp>
          <p:nvSpPr>
            <p:cNvPr id="1024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MS PGothic" charset="0"/>
                <a:cs typeface="MS PGothic" charset="0"/>
              </a:endParaRPr>
            </a:p>
          </p:txBody>
        </p:sp>
        <p:sp>
          <p:nvSpPr>
            <p:cNvPr id="1024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MS PGothic" charset="0"/>
                <a:cs typeface="MS PGothic"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defRPr>
            </a:lvl1pPr>
          </a:lstStyle>
          <a:p>
            <a:pPr defTabSz="914300" fontAlgn="base">
              <a:spcBef>
                <a:spcPct val="0"/>
              </a:spcBef>
              <a:spcAft>
                <a:spcPct val="0"/>
              </a:spcAft>
            </a:pPr>
            <a:endParaRPr lang="en-US">
              <a:latin typeface="Arial" charset="0"/>
              <a:ea typeface="MS PGothic" charset="0"/>
              <a:cs typeface="MS PGothic" charset="0"/>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defRPr>
            </a:lvl1pPr>
          </a:lstStyle>
          <a:p>
            <a:pPr defTabSz="914300" fontAlgn="base">
              <a:spcBef>
                <a:spcPct val="0"/>
              </a:spcBef>
              <a:spcAft>
                <a:spcPct val="0"/>
              </a:spcAft>
            </a:pPr>
            <a:endParaRPr lang="en-US">
              <a:latin typeface="Arial" charset="0"/>
              <a:ea typeface="MS PGothic" charset="0"/>
              <a:cs typeface="MS PGothic" charset="0"/>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defRPr>
            </a:lvl1pPr>
          </a:lstStyle>
          <a:p>
            <a:pPr defTabSz="914300" fontAlgn="base">
              <a:spcBef>
                <a:spcPct val="0"/>
              </a:spcBef>
              <a:spcAft>
                <a:spcPct val="0"/>
              </a:spcAft>
            </a:pPr>
            <a:fld id="{5D917906-2338-6249-97C0-C58375F020F7}" type="slidenum">
              <a:rPr lang="en-US" smtClean="0">
                <a:latin typeface="Arial" charset="0"/>
                <a:ea typeface="MS PGothic" charset="0"/>
                <a:cs typeface="MS PGothic" charset="0"/>
              </a:rPr>
              <a:pPr defTabSz="914300" fontAlgn="base">
                <a:spcBef>
                  <a:spcPct val="0"/>
                </a:spcBef>
                <a:spcAft>
                  <a:spcPct val="0"/>
                </a:spcAft>
              </a:pPr>
              <a:t>‹#›</a:t>
            </a:fld>
            <a:endParaRPr lang="en-US">
              <a:latin typeface="Arial" charset="0"/>
              <a:ea typeface="MS PGothic" charset="0"/>
              <a:cs typeface="MS PGothic" charset="0"/>
            </a:endParaRPr>
          </a:p>
        </p:txBody>
      </p:sp>
    </p:spTree>
    <p:extLst>
      <p:ext uri="{BB962C8B-B14F-4D97-AF65-F5344CB8AC3E}">
        <p14:creationId xmlns:p14="http://schemas.microsoft.com/office/powerpoint/2010/main" val="2929604645"/>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MS PGothic" pitchFamily="34"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8.emf"/><Relationship Id="rId4" Type="http://schemas.openxmlformats.org/officeDocument/2006/relationships/image" Target="../media/image17.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20.jpeg"/><Relationship Id="rId5" Type="http://schemas.openxmlformats.org/officeDocument/2006/relationships/image" Target="../media/image19.emf"/><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5.emf"/><Relationship Id="rId4" Type="http://schemas.openxmlformats.org/officeDocument/2006/relationships/image" Target="../media/image24.emf"/></Relationships>
</file>

<file path=ppt/slides/_rels/slide2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tags" Target="../tags/tag4.xml"/><Relationship Id="rId7" Type="http://schemas.openxmlformats.org/officeDocument/2006/relationships/image" Target="../media/image26.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21.xml"/><Relationship Id="rId11" Type="http://schemas.openxmlformats.org/officeDocument/2006/relationships/image" Target="../media/image29.jpeg"/><Relationship Id="rId5" Type="http://schemas.openxmlformats.org/officeDocument/2006/relationships/slideLayout" Target="../slideLayouts/slideLayout7.xml"/><Relationship Id="rId10" Type="http://schemas.openxmlformats.org/officeDocument/2006/relationships/image" Target="../media/image28.jpeg"/><Relationship Id="rId4" Type="http://schemas.openxmlformats.org/officeDocument/2006/relationships/tags" Target="../tags/tag5.xml"/><Relationship Id="rId9"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21.jpe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21.jpeg"/><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7.jpe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21.jpeg"/><Relationship Id="rId5" Type="http://schemas.openxmlformats.org/officeDocument/2006/relationships/image" Target="../media/image36.jpe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image" Target="../media/image8.jpeg"/><Relationship Id="rId4" Type="http://schemas.openxmlformats.org/officeDocument/2006/relationships/image" Target="../media/image7.em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40.jpeg"/><Relationship Id="rId5" Type="http://schemas.openxmlformats.org/officeDocument/2006/relationships/image" Target="../media/image21.jpeg"/><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tags" Target="../tags/tag13.xml"/><Relationship Id="rId7" Type="http://schemas.openxmlformats.org/officeDocument/2006/relationships/image" Target="../media/image21.jpe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41.jpeg"/><Relationship Id="rId5" Type="http://schemas.openxmlformats.org/officeDocument/2006/relationships/notesSlide" Target="../notesSlides/notesSlide30.xml"/><Relationship Id="rId4" Type="http://schemas.openxmlformats.org/officeDocument/2006/relationships/slideLayout" Target="../slideLayouts/slideLayout7.xml"/><Relationship Id="rId9" Type="http://schemas.openxmlformats.org/officeDocument/2006/relationships/image" Target="../media/image43.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image" Target="../media/image8.jpeg"/><Relationship Id="rId4" Type="http://schemas.openxmlformats.org/officeDocument/2006/relationships/image" Target="../media/image6.emf"/></Relationships>
</file>

<file path=ppt/slides/_rels/slide36.xml.rels><?xml version="1.0" encoding="UTF-8" standalone="yes"?>
<Relationships xmlns="http://schemas.openxmlformats.org/package/2006/relationships"><Relationship Id="rId3" Type="http://schemas.openxmlformats.org/officeDocument/2006/relationships/hyperlink" Target="03f-YESUS-.ppt" TargetMode="External"/><Relationship Id="rId2" Type="http://schemas.openxmlformats.org/officeDocument/2006/relationships/hyperlink" Target="file:///Macintosh%20HD/Desktop%20Folder/TBB%20BIG%20SHOW%207.0/7.0.03E-JESUS#-1,1,PowerPoint Presentation"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33.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3.emf"/><Relationship Id="rId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4418" name="Rectangle 2">
            <a:extLst>
              <a:ext uri="{FF2B5EF4-FFF2-40B4-BE49-F238E27FC236}">
                <a16:creationId xmlns:a16="http://schemas.microsoft.com/office/drawing/2014/main" id="{D7C3503F-7F10-FD47-B05B-FA7C0548E763}"/>
              </a:ext>
            </a:extLst>
          </p:cNvPr>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444420" name="AutoShape 4">
            <a:extLst>
              <a:ext uri="{FF2B5EF4-FFF2-40B4-BE49-F238E27FC236}">
                <a16:creationId xmlns:a16="http://schemas.microsoft.com/office/drawing/2014/main" id="{A69FE2CF-2F8A-9A43-924A-556A15922424}"/>
              </a:ext>
            </a:extLst>
          </p:cNvPr>
          <p:cNvSpPr>
            <a:spLocks noChangeArrowheads="1"/>
          </p:cNvSpPr>
          <p:nvPr/>
        </p:nvSpPr>
        <p:spPr bwMode="auto">
          <a:xfrm>
            <a:off x="3124200" y="990600"/>
            <a:ext cx="1676400" cy="736600"/>
          </a:xfrm>
          <a:prstGeom prst="roundRect">
            <a:avLst>
              <a:gd name="adj" fmla="val 12495"/>
            </a:avLst>
          </a:prstGeom>
          <a:solidFill>
            <a:schemeClr val="tx2"/>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421" name="Rectangle 5">
            <a:extLst>
              <a:ext uri="{FF2B5EF4-FFF2-40B4-BE49-F238E27FC236}">
                <a16:creationId xmlns:a16="http://schemas.microsoft.com/office/drawing/2014/main" id="{1B9E7AD8-4D81-1F45-AAA5-9FB820EB426E}"/>
              </a:ext>
            </a:extLst>
          </p:cNvPr>
          <p:cNvSpPr>
            <a:spLocks noChangeArrowheads="1"/>
          </p:cNvSpPr>
          <p:nvPr/>
        </p:nvSpPr>
        <p:spPr bwMode="auto">
          <a:xfrm>
            <a:off x="2819400" y="931863"/>
            <a:ext cx="2008188"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2800">
                <a:solidFill>
                  <a:schemeClr val="bg2"/>
                </a:solidFill>
                <a:latin typeface="Times" pitchFamily="2" charset="0"/>
                <a:ea typeface="Gulim" panose="020B0600000101010101" pitchFamily="34" charset="-127"/>
              </a:rPr>
              <a:t>   </a:t>
            </a:r>
            <a:r>
              <a:rPr lang="en-US" altLang="ko-KR" sz="2800">
                <a:solidFill>
                  <a:schemeClr val="bg2"/>
                </a:solidFill>
                <a:latin typeface="Times" pitchFamily="2" charset="0"/>
                <a:ea typeface="Gulim" panose="020B0600000101010101" pitchFamily="34" charset="-127"/>
              </a:rPr>
              <a:t>SILENCE</a:t>
            </a:r>
          </a:p>
        </p:txBody>
      </p:sp>
      <p:sp>
        <p:nvSpPr>
          <p:cNvPr id="444422" name="Rectangle 6">
            <a:extLst>
              <a:ext uri="{FF2B5EF4-FFF2-40B4-BE49-F238E27FC236}">
                <a16:creationId xmlns:a16="http://schemas.microsoft.com/office/drawing/2014/main" id="{282DD534-26F1-7841-994C-BD5B7E26F263}"/>
              </a:ext>
            </a:extLst>
          </p:cNvPr>
          <p:cNvSpPr>
            <a:spLocks noChangeArrowheads="1"/>
          </p:cNvSpPr>
          <p:nvPr/>
        </p:nvSpPr>
        <p:spPr bwMode="auto">
          <a:xfrm>
            <a:off x="6926263" y="5405438"/>
            <a:ext cx="11842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423" name="Rectangle 7">
            <a:extLst>
              <a:ext uri="{FF2B5EF4-FFF2-40B4-BE49-F238E27FC236}">
                <a16:creationId xmlns:a16="http://schemas.microsoft.com/office/drawing/2014/main" id="{BCDA3E39-A601-6646-8314-7CCF8DDAEE22}"/>
              </a:ext>
            </a:extLst>
          </p:cNvPr>
          <p:cNvSpPr>
            <a:spLocks noChangeArrowheads="1"/>
          </p:cNvSpPr>
          <p:nvPr/>
        </p:nvSpPr>
        <p:spPr bwMode="auto">
          <a:xfrm>
            <a:off x="3455988" y="2338388"/>
            <a:ext cx="24765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424" name="Line 8">
            <a:extLst>
              <a:ext uri="{FF2B5EF4-FFF2-40B4-BE49-F238E27FC236}">
                <a16:creationId xmlns:a16="http://schemas.microsoft.com/office/drawing/2014/main" id="{66DDC8AA-D9D3-D64A-89D1-5C5AA35EBB6A}"/>
              </a:ext>
            </a:extLst>
          </p:cNvPr>
          <p:cNvSpPr>
            <a:spLocks noChangeShapeType="1"/>
          </p:cNvSpPr>
          <p:nvPr/>
        </p:nvSpPr>
        <p:spPr bwMode="auto">
          <a:xfrm>
            <a:off x="3403600" y="257968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425" name="Line 9">
            <a:extLst>
              <a:ext uri="{FF2B5EF4-FFF2-40B4-BE49-F238E27FC236}">
                <a16:creationId xmlns:a16="http://schemas.microsoft.com/office/drawing/2014/main" id="{1FC6630D-3F0E-574D-A203-9FB3D07511B8}"/>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44427" name="Line 11">
            <a:extLst>
              <a:ext uri="{FF2B5EF4-FFF2-40B4-BE49-F238E27FC236}">
                <a16:creationId xmlns:a16="http://schemas.microsoft.com/office/drawing/2014/main" id="{A7BB413D-14D8-A647-91C4-5229CB4B6C00}"/>
              </a:ext>
            </a:extLst>
          </p:cNvPr>
          <p:cNvSpPr>
            <a:spLocks noChangeShapeType="1"/>
          </p:cNvSpPr>
          <p:nvPr/>
        </p:nvSpPr>
        <p:spPr bwMode="auto">
          <a:xfrm>
            <a:off x="3429000" y="207168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44428" name="Group 12">
            <a:extLst>
              <a:ext uri="{FF2B5EF4-FFF2-40B4-BE49-F238E27FC236}">
                <a16:creationId xmlns:a16="http://schemas.microsoft.com/office/drawing/2014/main" id="{784DDF86-B3A7-D146-91DC-1293BF130CD0}"/>
              </a:ext>
            </a:extLst>
          </p:cNvPr>
          <p:cNvGrpSpPr>
            <a:grpSpLocks/>
          </p:cNvGrpSpPr>
          <p:nvPr/>
        </p:nvGrpSpPr>
        <p:grpSpPr bwMode="auto">
          <a:xfrm>
            <a:off x="709613" y="2190750"/>
            <a:ext cx="2432050" cy="2601913"/>
            <a:chOff x="447" y="1380"/>
            <a:chExt cx="1532" cy="1639"/>
          </a:xfrm>
        </p:grpSpPr>
        <p:sp>
          <p:nvSpPr>
            <p:cNvPr id="444429" name="Rectangle 13">
              <a:extLst>
                <a:ext uri="{FF2B5EF4-FFF2-40B4-BE49-F238E27FC236}">
                  <a16:creationId xmlns:a16="http://schemas.microsoft.com/office/drawing/2014/main" id="{252A467A-FDD3-0B49-8F3B-B0B22D502EA7}"/>
                </a:ext>
              </a:extLst>
            </p:cNvPr>
            <p:cNvSpPr>
              <a:spLocks noChangeArrowheads="1"/>
            </p:cNvSpPr>
            <p:nvPr/>
          </p:nvSpPr>
          <p:spPr bwMode="auto">
            <a:xfrm>
              <a:off x="447" y="1380"/>
              <a:ext cx="1532" cy="69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3600" b="0">
                  <a:solidFill>
                    <a:schemeClr val="tx2"/>
                  </a:solidFill>
                  <a:latin typeface="Times" pitchFamily="2" charset="0"/>
                  <a:ea typeface="Gulim" panose="020B0600000101010101" pitchFamily="34" charset="-127"/>
                </a:rPr>
                <a:t>OT  </a:t>
              </a:r>
              <a:r>
                <a:rPr lang="en-US" altLang="ko-KR" sz="6600" b="0">
                  <a:solidFill>
                    <a:srgbClr val="7FFF00"/>
                  </a:solidFill>
                  <a:latin typeface="Times" pitchFamily="2" charset="0"/>
                  <a:ea typeface="Gulim" panose="020B0600000101010101" pitchFamily="34" charset="-127"/>
                </a:rPr>
                <a:t>S </a:t>
              </a:r>
              <a:r>
                <a:rPr lang="en-US" altLang="ko-KR" sz="3600" b="0">
                  <a:solidFill>
                    <a:schemeClr val="tx2"/>
                  </a:solidFill>
                  <a:latin typeface="Times" pitchFamily="2" charset="0"/>
                  <a:ea typeface="Gulim" panose="020B0600000101010101" pitchFamily="34" charset="-127"/>
                </a:rPr>
                <a:t>NT</a:t>
              </a:r>
            </a:p>
          </p:txBody>
        </p:sp>
        <p:sp>
          <p:nvSpPr>
            <p:cNvPr id="444430" name="AutoShape 14">
              <a:extLst>
                <a:ext uri="{FF2B5EF4-FFF2-40B4-BE49-F238E27FC236}">
                  <a16:creationId xmlns:a16="http://schemas.microsoft.com/office/drawing/2014/main" id="{1754B5B4-4E8A-164A-BAB2-D0F9EB14E954}"/>
                </a:ext>
              </a:extLst>
            </p:cNvPr>
            <p:cNvSpPr>
              <a:spLocks noChangeArrowheads="1"/>
            </p:cNvSpPr>
            <p:nvPr/>
          </p:nvSpPr>
          <p:spPr bwMode="auto">
            <a:xfrm rot="162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44431" name="Rectangle 15">
            <a:extLst>
              <a:ext uri="{FF2B5EF4-FFF2-40B4-BE49-F238E27FC236}">
                <a16:creationId xmlns:a16="http://schemas.microsoft.com/office/drawing/2014/main" id="{A06EA764-B290-A941-8FBD-6E5829F629E1}"/>
              </a:ext>
            </a:extLst>
          </p:cNvPr>
          <p:cNvSpPr>
            <a:spLocks noChangeArrowheads="1"/>
          </p:cNvSpPr>
          <p:nvPr/>
        </p:nvSpPr>
        <p:spPr bwMode="auto">
          <a:xfrm>
            <a:off x="4862513" y="874713"/>
            <a:ext cx="1849437" cy="5159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800">
                <a:solidFill>
                  <a:srgbClr val="FAFD00"/>
                </a:solidFill>
                <a:latin typeface="Times" pitchFamily="2" charset="0"/>
                <a:ea typeface="Gulim" panose="020B0600000101010101" pitchFamily="34" charset="-127"/>
              </a:rPr>
              <a:t>ca. 500 SM</a:t>
            </a:r>
            <a:endParaRPr lang="en-US" altLang="ko-KR" sz="2800" b="0">
              <a:solidFill>
                <a:srgbClr val="FAFD00"/>
              </a:solidFill>
              <a:latin typeface="Times" pitchFamily="2" charset="0"/>
              <a:ea typeface="Gulim" panose="020B0600000101010101" pitchFamily="34" charset="-127"/>
            </a:endParaRPr>
          </a:p>
        </p:txBody>
      </p:sp>
      <p:sp>
        <p:nvSpPr>
          <p:cNvPr id="444432" name="Text Box 16">
            <a:extLst>
              <a:ext uri="{FF2B5EF4-FFF2-40B4-BE49-F238E27FC236}">
                <a16:creationId xmlns:a16="http://schemas.microsoft.com/office/drawing/2014/main" id="{5515B361-747F-F749-86C2-DDF1B23918F5}"/>
              </a:ext>
            </a:extLst>
          </p:cNvPr>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ko-KR" altLang="en-US">
              <a:solidFill>
                <a:schemeClr val="tx1"/>
              </a:solidFill>
              <a:ea typeface="Gulim" panose="020B0600000101010101" pitchFamily="34" charset="-127"/>
            </a:endParaRPr>
          </a:p>
        </p:txBody>
      </p:sp>
      <p:pic>
        <p:nvPicPr>
          <p:cNvPr id="444433" name="Picture 17">
            <a:extLst>
              <a:ext uri="{FF2B5EF4-FFF2-40B4-BE49-F238E27FC236}">
                <a16:creationId xmlns:a16="http://schemas.microsoft.com/office/drawing/2014/main" id="{6BD65668-7F1A-9A48-A367-7D9E35BBA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735" t="8533" r="8066" b="11687"/>
          <a:stretch>
            <a:fillRect/>
          </a:stretch>
        </p:blipFill>
        <p:spPr bwMode="auto">
          <a:xfrm>
            <a:off x="768350" y="539750"/>
            <a:ext cx="7797800" cy="57626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44434" name="Text Box 18">
            <a:extLst>
              <a:ext uri="{FF2B5EF4-FFF2-40B4-BE49-F238E27FC236}">
                <a16:creationId xmlns:a16="http://schemas.microsoft.com/office/drawing/2014/main" id="{7201FF94-C0D4-8D44-9B1E-EB7B65FA169E}"/>
              </a:ext>
            </a:extLst>
          </p:cNvPr>
          <p:cNvSpPr txBox="1">
            <a:spLocks noChangeArrowheads="1"/>
          </p:cNvSpPr>
          <p:nvPr/>
        </p:nvSpPr>
        <p:spPr bwMode="auto">
          <a:xfrm>
            <a:off x="812800" y="5334000"/>
            <a:ext cx="2616200" cy="641350"/>
          </a:xfrm>
          <a:prstGeom prst="rect">
            <a:avLst/>
          </a:prstGeom>
          <a:noFill/>
          <a:ln>
            <a:noFill/>
          </a:ln>
          <a:effectLst>
            <a:outerShdw dist="71842" dir="2700000" algn="ctr" rotWithShape="0">
              <a:srgbClr val="003366">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3600">
                <a:solidFill>
                  <a:srgbClr val="0033CC"/>
                </a:solidFill>
                <a:ea typeface="Gulim" panose="020B0600000101010101" pitchFamily="34" charset="-127"/>
              </a:rPr>
              <a:t>AFRIKA</a:t>
            </a:r>
          </a:p>
        </p:txBody>
      </p:sp>
      <p:sp>
        <p:nvSpPr>
          <p:cNvPr id="444435" name="Text Box 19">
            <a:extLst>
              <a:ext uri="{FF2B5EF4-FFF2-40B4-BE49-F238E27FC236}">
                <a16:creationId xmlns:a16="http://schemas.microsoft.com/office/drawing/2014/main" id="{7ED95033-C140-7E48-9AEF-186D57304381}"/>
              </a:ext>
            </a:extLst>
          </p:cNvPr>
          <p:cNvSpPr txBox="1">
            <a:spLocks noChangeArrowheads="1"/>
          </p:cNvSpPr>
          <p:nvPr/>
        </p:nvSpPr>
        <p:spPr bwMode="auto">
          <a:xfrm>
            <a:off x="2959100" y="4749800"/>
            <a:ext cx="2616200" cy="728663"/>
          </a:xfrm>
          <a:prstGeom prst="rect">
            <a:avLst/>
          </a:prstGeom>
          <a:noFill/>
          <a:ln>
            <a:noFill/>
          </a:ln>
          <a:effectLst>
            <a:outerShdw dist="71842" dir="2700000" algn="ctr" rotWithShape="0">
              <a:srgbClr val="0033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3600">
                <a:solidFill>
                  <a:srgbClr val="0033CC"/>
                </a:solidFill>
                <a:ea typeface="Gulim" panose="020B0600000101010101" pitchFamily="34" charset="-127"/>
              </a:rPr>
              <a:t>ARABIA</a:t>
            </a:r>
          </a:p>
        </p:txBody>
      </p:sp>
      <p:sp>
        <p:nvSpPr>
          <p:cNvPr id="444436" name="Text Box 20">
            <a:extLst>
              <a:ext uri="{FF2B5EF4-FFF2-40B4-BE49-F238E27FC236}">
                <a16:creationId xmlns:a16="http://schemas.microsoft.com/office/drawing/2014/main" id="{9C5A036E-B482-B14A-BB78-B1BCFE29E9CA}"/>
              </a:ext>
            </a:extLst>
          </p:cNvPr>
          <p:cNvSpPr txBox="1">
            <a:spLocks noChangeArrowheads="1"/>
          </p:cNvSpPr>
          <p:nvPr/>
        </p:nvSpPr>
        <p:spPr bwMode="auto">
          <a:xfrm>
            <a:off x="6184900" y="2286000"/>
            <a:ext cx="1587500" cy="728663"/>
          </a:xfrm>
          <a:prstGeom prst="rect">
            <a:avLst/>
          </a:prstGeom>
          <a:noFill/>
          <a:ln>
            <a:noFill/>
          </a:ln>
          <a:effectLst>
            <a:outerShdw dist="71842" dir="2700000" algn="ctr" rotWithShape="0">
              <a:srgbClr val="0033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3600">
                <a:solidFill>
                  <a:srgbClr val="0033CC"/>
                </a:solidFill>
                <a:ea typeface="Gulim" panose="020B0600000101010101" pitchFamily="34" charset="-127"/>
              </a:rPr>
              <a:t>ASIA</a:t>
            </a:r>
          </a:p>
        </p:txBody>
      </p:sp>
      <p:sp>
        <p:nvSpPr>
          <p:cNvPr id="444437" name="Text Box 21">
            <a:extLst>
              <a:ext uri="{FF2B5EF4-FFF2-40B4-BE49-F238E27FC236}">
                <a16:creationId xmlns:a16="http://schemas.microsoft.com/office/drawing/2014/main" id="{5E343A6F-B199-B84F-B07B-3A2E32A34FB3}"/>
              </a:ext>
            </a:extLst>
          </p:cNvPr>
          <p:cNvSpPr txBox="1">
            <a:spLocks noChangeArrowheads="1"/>
          </p:cNvSpPr>
          <p:nvPr/>
        </p:nvSpPr>
        <p:spPr bwMode="auto">
          <a:xfrm rot="1299097">
            <a:off x="700088" y="3248025"/>
            <a:ext cx="2108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ko-KR" sz="1400">
                <a:solidFill>
                  <a:schemeClr val="tx1"/>
                </a:solidFill>
                <a:ea typeface="Gulim" panose="020B0600000101010101" pitchFamily="34" charset="-127"/>
              </a:rPr>
              <a:t>LAUT BESAR</a:t>
            </a:r>
          </a:p>
        </p:txBody>
      </p:sp>
      <p:sp>
        <p:nvSpPr>
          <p:cNvPr id="444438" name="Freeform 22">
            <a:extLst>
              <a:ext uri="{FF2B5EF4-FFF2-40B4-BE49-F238E27FC236}">
                <a16:creationId xmlns:a16="http://schemas.microsoft.com/office/drawing/2014/main" id="{A951A2A0-E35F-1F47-BFD5-844530AB53A1}"/>
              </a:ext>
            </a:extLst>
          </p:cNvPr>
          <p:cNvSpPr>
            <a:spLocks/>
          </p:cNvSpPr>
          <p:nvPr/>
        </p:nvSpPr>
        <p:spPr bwMode="auto">
          <a:xfrm>
            <a:off x="762000" y="952500"/>
            <a:ext cx="1409700" cy="296863"/>
          </a:xfrm>
          <a:custGeom>
            <a:avLst/>
            <a:gdLst>
              <a:gd name="T0" fmla="*/ 0 w 888"/>
              <a:gd name="T1" fmla="*/ 160 h 187"/>
              <a:gd name="T2" fmla="*/ 144 w 888"/>
              <a:gd name="T3" fmla="*/ 168 h 187"/>
              <a:gd name="T4" fmla="*/ 192 w 888"/>
              <a:gd name="T5" fmla="*/ 184 h 187"/>
              <a:gd name="T6" fmla="*/ 376 w 888"/>
              <a:gd name="T7" fmla="*/ 168 h 187"/>
              <a:gd name="T8" fmla="*/ 544 w 888"/>
              <a:gd name="T9" fmla="*/ 96 h 187"/>
              <a:gd name="T10" fmla="*/ 640 w 888"/>
              <a:gd name="T11" fmla="*/ 88 h 187"/>
              <a:gd name="T12" fmla="*/ 768 w 888"/>
              <a:gd name="T13" fmla="*/ 8 h 187"/>
              <a:gd name="T14" fmla="*/ 888 w 888"/>
              <a:gd name="T15" fmla="*/ 24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8" h="187">
                <a:moveTo>
                  <a:pt x="0" y="160"/>
                </a:moveTo>
                <a:cubicBezTo>
                  <a:pt x="48" y="162"/>
                  <a:pt x="96" y="162"/>
                  <a:pt x="144" y="168"/>
                </a:cubicBezTo>
                <a:cubicBezTo>
                  <a:pt x="160" y="170"/>
                  <a:pt x="192" y="184"/>
                  <a:pt x="192" y="184"/>
                </a:cubicBezTo>
                <a:cubicBezTo>
                  <a:pt x="297" y="178"/>
                  <a:pt x="307" y="187"/>
                  <a:pt x="376" y="168"/>
                </a:cubicBezTo>
                <a:cubicBezTo>
                  <a:pt x="429" y="152"/>
                  <a:pt x="487" y="100"/>
                  <a:pt x="544" y="96"/>
                </a:cubicBezTo>
                <a:cubicBezTo>
                  <a:pt x="576" y="93"/>
                  <a:pt x="608" y="90"/>
                  <a:pt x="640" y="88"/>
                </a:cubicBezTo>
                <a:cubicBezTo>
                  <a:pt x="690" y="71"/>
                  <a:pt x="719" y="24"/>
                  <a:pt x="768" y="8"/>
                </a:cubicBezTo>
                <a:cubicBezTo>
                  <a:pt x="877" y="16"/>
                  <a:pt x="840" y="0"/>
                  <a:pt x="888" y="24"/>
                </a:cubicBezTo>
              </a:path>
            </a:pathLst>
          </a:custGeom>
          <a:noFill/>
          <a:ln w="76200" cap="flat" cmpd="sng">
            <a:solidFill>
              <a:srgbClr val="C60C15"/>
            </a:solidFill>
            <a:prstDash val="solid"/>
            <a:round/>
            <a:headEnd type="none" w="med" len="med"/>
            <a:tailEnd type="none" w="med" len="med"/>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44439" name="Freeform 23">
            <a:extLst>
              <a:ext uri="{FF2B5EF4-FFF2-40B4-BE49-F238E27FC236}">
                <a16:creationId xmlns:a16="http://schemas.microsoft.com/office/drawing/2014/main" id="{170209A5-7770-7747-80D5-FBF6FAC1C3E0}"/>
              </a:ext>
            </a:extLst>
          </p:cNvPr>
          <p:cNvSpPr>
            <a:spLocks/>
          </p:cNvSpPr>
          <p:nvPr/>
        </p:nvSpPr>
        <p:spPr bwMode="auto">
          <a:xfrm>
            <a:off x="3697288" y="1798638"/>
            <a:ext cx="1193800" cy="522287"/>
          </a:xfrm>
          <a:custGeom>
            <a:avLst/>
            <a:gdLst>
              <a:gd name="T0" fmla="*/ 0 w 752"/>
              <a:gd name="T1" fmla="*/ 17 h 329"/>
              <a:gd name="T2" fmla="*/ 176 w 752"/>
              <a:gd name="T3" fmla="*/ 33 h 329"/>
              <a:gd name="T4" fmla="*/ 200 w 752"/>
              <a:gd name="T5" fmla="*/ 49 h 329"/>
              <a:gd name="T6" fmla="*/ 304 w 752"/>
              <a:gd name="T7" fmla="*/ 65 h 329"/>
              <a:gd name="T8" fmla="*/ 416 w 752"/>
              <a:gd name="T9" fmla="*/ 161 h 329"/>
              <a:gd name="T10" fmla="*/ 600 w 752"/>
              <a:gd name="T11" fmla="*/ 209 h 329"/>
              <a:gd name="T12" fmla="*/ 752 w 752"/>
              <a:gd name="T13" fmla="*/ 329 h 329"/>
            </a:gdLst>
            <a:ahLst/>
            <a:cxnLst>
              <a:cxn ang="0">
                <a:pos x="T0" y="T1"/>
              </a:cxn>
              <a:cxn ang="0">
                <a:pos x="T2" y="T3"/>
              </a:cxn>
              <a:cxn ang="0">
                <a:pos x="T4" y="T5"/>
              </a:cxn>
              <a:cxn ang="0">
                <a:pos x="T6" y="T7"/>
              </a:cxn>
              <a:cxn ang="0">
                <a:pos x="T8" y="T9"/>
              </a:cxn>
              <a:cxn ang="0">
                <a:pos x="T10" y="T11"/>
              </a:cxn>
              <a:cxn ang="0">
                <a:pos x="T12" y="T13"/>
              </a:cxn>
            </a:cxnLst>
            <a:rect l="0" t="0" r="r" b="b"/>
            <a:pathLst>
              <a:path w="752" h="329">
                <a:moveTo>
                  <a:pt x="0" y="17"/>
                </a:moveTo>
                <a:cubicBezTo>
                  <a:pt x="50" y="0"/>
                  <a:pt x="129" y="1"/>
                  <a:pt x="176" y="33"/>
                </a:cubicBezTo>
                <a:cubicBezTo>
                  <a:pt x="184" y="38"/>
                  <a:pt x="190" y="46"/>
                  <a:pt x="200" y="49"/>
                </a:cubicBezTo>
                <a:cubicBezTo>
                  <a:pt x="233" y="58"/>
                  <a:pt x="269" y="58"/>
                  <a:pt x="304" y="65"/>
                </a:cubicBezTo>
                <a:cubicBezTo>
                  <a:pt x="344" y="92"/>
                  <a:pt x="368" y="145"/>
                  <a:pt x="416" y="161"/>
                </a:cubicBezTo>
                <a:cubicBezTo>
                  <a:pt x="478" y="181"/>
                  <a:pt x="535" y="196"/>
                  <a:pt x="600" y="209"/>
                </a:cubicBezTo>
                <a:cubicBezTo>
                  <a:pt x="655" y="246"/>
                  <a:pt x="692" y="299"/>
                  <a:pt x="752" y="329"/>
                </a:cubicBezTo>
              </a:path>
            </a:pathLst>
          </a:custGeom>
          <a:noFill/>
          <a:ln w="76200" cap="flat" cmpd="sng">
            <a:solidFill>
              <a:srgbClr val="C60C15"/>
            </a:solidFill>
            <a:prstDash val="solid"/>
            <a:round/>
            <a:headEnd type="none" w="med" len="med"/>
            <a:tailEnd type="none" w="med" len="med"/>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44440" name="Freeform 24">
            <a:extLst>
              <a:ext uri="{FF2B5EF4-FFF2-40B4-BE49-F238E27FC236}">
                <a16:creationId xmlns:a16="http://schemas.microsoft.com/office/drawing/2014/main" id="{27DE5A8D-AD8C-D443-B881-4D6791FECE62}"/>
              </a:ext>
            </a:extLst>
          </p:cNvPr>
          <p:cNvSpPr>
            <a:spLocks/>
          </p:cNvSpPr>
          <p:nvPr/>
        </p:nvSpPr>
        <p:spPr bwMode="auto">
          <a:xfrm>
            <a:off x="5257800" y="1274763"/>
            <a:ext cx="3048000" cy="3906837"/>
          </a:xfrm>
          <a:custGeom>
            <a:avLst/>
            <a:gdLst>
              <a:gd name="T0" fmla="*/ 0 w 1920"/>
              <a:gd name="T1" fmla="*/ 645 h 2461"/>
              <a:gd name="T2" fmla="*/ 160 w 1920"/>
              <a:gd name="T3" fmla="*/ 645 h 2461"/>
              <a:gd name="T4" fmla="*/ 360 w 1920"/>
              <a:gd name="T5" fmla="*/ 581 h 2461"/>
              <a:gd name="T6" fmla="*/ 392 w 1920"/>
              <a:gd name="T7" fmla="*/ 557 h 2461"/>
              <a:gd name="T8" fmla="*/ 440 w 1920"/>
              <a:gd name="T9" fmla="*/ 525 h 2461"/>
              <a:gd name="T10" fmla="*/ 520 w 1920"/>
              <a:gd name="T11" fmla="*/ 429 h 2461"/>
              <a:gd name="T12" fmla="*/ 576 w 1920"/>
              <a:gd name="T13" fmla="*/ 325 h 2461"/>
              <a:gd name="T14" fmla="*/ 656 w 1920"/>
              <a:gd name="T15" fmla="*/ 205 h 2461"/>
              <a:gd name="T16" fmla="*/ 712 w 1920"/>
              <a:gd name="T17" fmla="*/ 141 h 2461"/>
              <a:gd name="T18" fmla="*/ 744 w 1920"/>
              <a:gd name="T19" fmla="*/ 101 h 2461"/>
              <a:gd name="T20" fmla="*/ 848 w 1920"/>
              <a:gd name="T21" fmla="*/ 29 h 2461"/>
              <a:gd name="T22" fmla="*/ 912 w 1920"/>
              <a:gd name="T23" fmla="*/ 13 h 2461"/>
              <a:gd name="T24" fmla="*/ 1128 w 1920"/>
              <a:gd name="T25" fmla="*/ 29 h 2461"/>
              <a:gd name="T26" fmla="*/ 1232 w 1920"/>
              <a:gd name="T27" fmla="*/ 165 h 2461"/>
              <a:gd name="T28" fmla="*/ 1352 w 1920"/>
              <a:gd name="T29" fmla="*/ 301 h 2461"/>
              <a:gd name="T30" fmla="*/ 1376 w 1920"/>
              <a:gd name="T31" fmla="*/ 325 h 2461"/>
              <a:gd name="T32" fmla="*/ 1592 w 1920"/>
              <a:gd name="T33" fmla="*/ 397 h 2461"/>
              <a:gd name="T34" fmla="*/ 1648 w 1920"/>
              <a:gd name="T35" fmla="*/ 485 h 2461"/>
              <a:gd name="T36" fmla="*/ 1664 w 1920"/>
              <a:gd name="T37" fmla="*/ 573 h 2461"/>
              <a:gd name="T38" fmla="*/ 1696 w 1920"/>
              <a:gd name="T39" fmla="*/ 621 h 2461"/>
              <a:gd name="T40" fmla="*/ 1712 w 1920"/>
              <a:gd name="T41" fmla="*/ 669 h 2461"/>
              <a:gd name="T42" fmla="*/ 1720 w 1920"/>
              <a:gd name="T43" fmla="*/ 885 h 2461"/>
              <a:gd name="T44" fmla="*/ 1776 w 1920"/>
              <a:gd name="T45" fmla="*/ 941 h 2461"/>
              <a:gd name="T46" fmla="*/ 1816 w 1920"/>
              <a:gd name="T47" fmla="*/ 1013 h 2461"/>
              <a:gd name="T48" fmla="*/ 1872 w 1920"/>
              <a:gd name="T49" fmla="*/ 1245 h 2461"/>
              <a:gd name="T50" fmla="*/ 1904 w 1920"/>
              <a:gd name="T51" fmla="*/ 1301 h 2461"/>
              <a:gd name="T52" fmla="*/ 1920 w 1920"/>
              <a:gd name="T53" fmla="*/ 1349 h 2461"/>
              <a:gd name="T54" fmla="*/ 1840 w 1920"/>
              <a:gd name="T55" fmla="*/ 1565 h 2461"/>
              <a:gd name="T56" fmla="*/ 1808 w 1920"/>
              <a:gd name="T57" fmla="*/ 1613 h 2461"/>
              <a:gd name="T58" fmla="*/ 1712 w 1920"/>
              <a:gd name="T59" fmla="*/ 1661 h 2461"/>
              <a:gd name="T60" fmla="*/ 1640 w 1920"/>
              <a:gd name="T61" fmla="*/ 1693 h 2461"/>
              <a:gd name="T62" fmla="*/ 1584 w 1920"/>
              <a:gd name="T63" fmla="*/ 1741 h 2461"/>
              <a:gd name="T64" fmla="*/ 1568 w 1920"/>
              <a:gd name="T65" fmla="*/ 1765 h 2461"/>
              <a:gd name="T66" fmla="*/ 1544 w 1920"/>
              <a:gd name="T67" fmla="*/ 1781 h 2461"/>
              <a:gd name="T68" fmla="*/ 1536 w 1920"/>
              <a:gd name="T69" fmla="*/ 1805 h 2461"/>
              <a:gd name="T70" fmla="*/ 1488 w 1920"/>
              <a:gd name="T71" fmla="*/ 1901 h 2461"/>
              <a:gd name="T72" fmla="*/ 1424 w 1920"/>
              <a:gd name="T73" fmla="*/ 2189 h 2461"/>
              <a:gd name="T74" fmla="*/ 1416 w 1920"/>
              <a:gd name="T75" fmla="*/ 2213 h 2461"/>
              <a:gd name="T76" fmla="*/ 1400 w 1920"/>
              <a:gd name="T77" fmla="*/ 2237 h 2461"/>
              <a:gd name="T78" fmla="*/ 1384 w 1920"/>
              <a:gd name="T79" fmla="*/ 2285 h 2461"/>
              <a:gd name="T80" fmla="*/ 1392 w 1920"/>
              <a:gd name="T81" fmla="*/ 2461 h 2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20" h="2461">
                <a:moveTo>
                  <a:pt x="0" y="645"/>
                </a:moveTo>
                <a:cubicBezTo>
                  <a:pt x="93" y="652"/>
                  <a:pt x="80" y="658"/>
                  <a:pt x="160" y="645"/>
                </a:cubicBezTo>
                <a:cubicBezTo>
                  <a:pt x="230" y="633"/>
                  <a:pt x="292" y="594"/>
                  <a:pt x="360" y="581"/>
                </a:cubicBezTo>
                <a:cubicBezTo>
                  <a:pt x="370" y="573"/>
                  <a:pt x="381" y="564"/>
                  <a:pt x="392" y="557"/>
                </a:cubicBezTo>
                <a:cubicBezTo>
                  <a:pt x="407" y="545"/>
                  <a:pt x="440" y="525"/>
                  <a:pt x="440" y="525"/>
                </a:cubicBezTo>
                <a:cubicBezTo>
                  <a:pt x="462" y="490"/>
                  <a:pt x="491" y="457"/>
                  <a:pt x="520" y="429"/>
                </a:cubicBezTo>
                <a:cubicBezTo>
                  <a:pt x="533" y="389"/>
                  <a:pt x="546" y="354"/>
                  <a:pt x="576" y="325"/>
                </a:cubicBezTo>
                <a:cubicBezTo>
                  <a:pt x="592" y="275"/>
                  <a:pt x="625" y="244"/>
                  <a:pt x="656" y="205"/>
                </a:cubicBezTo>
                <a:cubicBezTo>
                  <a:pt x="706" y="140"/>
                  <a:pt x="665" y="171"/>
                  <a:pt x="712" y="141"/>
                </a:cubicBezTo>
                <a:cubicBezTo>
                  <a:pt x="725" y="99"/>
                  <a:pt x="709" y="131"/>
                  <a:pt x="744" y="101"/>
                </a:cubicBezTo>
                <a:cubicBezTo>
                  <a:pt x="788" y="61"/>
                  <a:pt x="793" y="47"/>
                  <a:pt x="848" y="29"/>
                </a:cubicBezTo>
                <a:cubicBezTo>
                  <a:pt x="868" y="22"/>
                  <a:pt x="912" y="13"/>
                  <a:pt x="912" y="13"/>
                </a:cubicBezTo>
                <a:cubicBezTo>
                  <a:pt x="984" y="16"/>
                  <a:pt x="1061" y="0"/>
                  <a:pt x="1128" y="29"/>
                </a:cubicBezTo>
                <a:cubicBezTo>
                  <a:pt x="1184" y="53"/>
                  <a:pt x="1205" y="116"/>
                  <a:pt x="1232" y="165"/>
                </a:cubicBezTo>
                <a:cubicBezTo>
                  <a:pt x="1264" y="222"/>
                  <a:pt x="1302" y="259"/>
                  <a:pt x="1352" y="301"/>
                </a:cubicBezTo>
                <a:cubicBezTo>
                  <a:pt x="1360" y="308"/>
                  <a:pt x="1366" y="319"/>
                  <a:pt x="1376" y="325"/>
                </a:cubicBezTo>
                <a:cubicBezTo>
                  <a:pt x="1443" y="362"/>
                  <a:pt x="1526" y="353"/>
                  <a:pt x="1592" y="397"/>
                </a:cubicBezTo>
                <a:cubicBezTo>
                  <a:pt x="1605" y="436"/>
                  <a:pt x="1632" y="437"/>
                  <a:pt x="1648" y="485"/>
                </a:cubicBezTo>
                <a:cubicBezTo>
                  <a:pt x="1649" y="498"/>
                  <a:pt x="1652" y="551"/>
                  <a:pt x="1664" y="573"/>
                </a:cubicBezTo>
                <a:cubicBezTo>
                  <a:pt x="1673" y="589"/>
                  <a:pt x="1689" y="602"/>
                  <a:pt x="1696" y="621"/>
                </a:cubicBezTo>
                <a:cubicBezTo>
                  <a:pt x="1701" y="637"/>
                  <a:pt x="1712" y="669"/>
                  <a:pt x="1712" y="669"/>
                </a:cubicBezTo>
                <a:cubicBezTo>
                  <a:pt x="1714" y="741"/>
                  <a:pt x="1715" y="813"/>
                  <a:pt x="1720" y="885"/>
                </a:cubicBezTo>
                <a:cubicBezTo>
                  <a:pt x="1721" y="911"/>
                  <a:pt x="1776" y="941"/>
                  <a:pt x="1776" y="941"/>
                </a:cubicBezTo>
                <a:cubicBezTo>
                  <a:pt x="1812" y="996"/>
                  <a:pt x="1801" y="970"/>
                  <a:pt x="1816" y="1013"/>
                </a:cubicBezTo>
                <a:cubicBezTo>
                  <a:pt x="1822" y="1100"/>
                  <a:pt x="1829" y="1170"/>
                  <a:pt x="1872" y="1245"/>
                </a:cubicBezTo>
                <a:cubicBezTo>
                  <a:pt x="1882" y="1263"/>
                  <a:pt x="1895" y="1281"/>
                  <a:pt x="1904" y="1301"/>
                </a:cubicBezTo>
                <a:cubicBezTo>
                  <a:pt x="1910" y="1316"/>
                  <a:pt x="1920" y="1349"/>
                  <a:pt x="1920" y="1349"/>
                </a:cubicBezTo>
                <a:cubicBezTo>
                  <a:pt x="1909" y="1431"/>
                  <a:pt x="1886" y="1495"/>
                  <a:pt x="1840" y="1565"/>
                </a:cubicBezTo>
                <a:cubicBezTo>
                  <a:pt x="1829" y="1581"/>
                  <a:pt x="1826" y="1606"/>
                  <a:pt x="1808" y="1613"/>
                </a:cubicBezTo>
                <a:cubicBezTo>
                  <a:pt x="1773" y="1624"/>
                  <a:pt x="1744" y="1646"/>
                  <a:pt x="1712" y="1661"/>
                </a:cubicBezTo>
                <a:cubicBezTo>
                  <a:pt x="1670" y="1679"/>
                  <a:pt x="1669" y="1667"/>
                  <a:pt x="1640" y="1693"/>
                </a:cubicBezTo>
                <a:cubicBezTo>
                  <a:pt x="1572" y="1751"/>
                  <a:pt x="1639" y="1704"/>
                  <a:pt x="1584" y="1741"/>
                </a:cubicBezTo>
                <a:cubicBezTo>
                  <a:pt x="1578" y="1749"/>
                  <a:pt x="1574" y="1758"/>
                  <a:pt x="1568" y="1765"/>
                </a:cubicBezTo>
                <a:cubicBezTo>
                  <a:pt x="1561" y="1771"/>
                  <a:pt x="1550" y="1773"/>
                  <a:pt x="1544" y="1781"/>
                </a:cubicBezTo>
                <a:cubicBezTo>
                  <a:pt x="1538" y="1787"/>
                  <a:pt x="1539" y="1797"/>
                  <a:pt x="1536" y="1805"/>
                </a:cubicBezTo>
                <a:cubicBezTo>
                  <a:pt x="1519" y="1837"/>
                  <a:pt x="1499" y="1866"/>
                  <a:pt x="1488" y="1901"/>
                </a:cubicBezTo>
                <a:cubicBezTo>
                  <a:pt x="1483" y="1963"/>
                  <a:pt x="1487" y="2146"/>
                  <a:pt x="1424" y="2189"/>
                </a:cubicBezTo>
                <a:cubicBezTo>
                  <a:pt x="1421" y="2197"/>
                  <a:pt x="1419" y="2205"/>
                  <a:pt x="1416" y="2213"/>
                </a:cubicBezTo>
                <a:cubicBezTo>
                  <a:pt x="1411" y="2221"/>
                  <a:pt x="1403" y="2228"/>
                  <a:pt x="1400" y="2237"/>
                </a:cubicBezTo>
                <a:cubicBezTo>
                  <a:pt x="1393" y="2252"/>
                  <a:pt x="1384" y="2285"/>
                  <a:pt x="1384" y="2285"/>
                </a:cubicBezTo>
                <a:cubicBezTo>
                  <a:pt x="1394" y="2407"/>
                  <a:pt x="1392" y="2348"/>
                  <a:pt x="1392" y="2461"/>
                </a:cubicBezTo>
              </a:path>
            </a:pathLst>
          </a:custGeom>
          <a:noFill/>
          <a:ln w="76200" cap="flat" cmpd="sng">
            <a:solidFill>
              <a:srgbClr val="C60C15"/>
            </a:solidFill>
            <a:prstDash val="solid"/>
            <a:round/>
            <a:headEnd type="none" w="med" len="med"/>
            <a:tailEnd type="none" w="med" len="med"/>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44441" name="Freeform 25">
            <a:extLst>
              <a:ext uri="{FF2B5EF4-FFF2-40B4-BE49-F238E27FC236}">
                <a16:creationId xmlns:a16="http://schemas.microsoft.com/office/drawing/2014/main" id="{F92BE12A-B84A-F04F-B50C-31B141BAC288}"/>
              </a:ext>
            </a:extLst>
          </p:cNvPr>
          <p:cNvSpPr>
            <a:spLocks/>
          </p:cNvSpPr>
          <p:nvPr/>
        </p:nvSpPr>
        <p:spPr bwMode="auto">
          <a:xfrm>
            <a:off x="749300" y="3721100"/>
            <a:ext cx="1981200" cy="1752600"/>
          </a:xfrm>
          <a:custGeom>
            <a:avLst/>
            <a:gdLst>
              <a:gd name="T0" fmla="*/ 0 w 1248"/>
              <a:gd name="T1" fmla="*/ 0 h 1104"/>
              <a:gd name="T2" fmla="*/ 72 w 1248"/>
              <a:gd name="T3" fmla="*/ 32 h 1104"/>
              <a:gd name="T4" fmla="*/ 136 w 1248"/>
              <a:gd name="T5" fmla="*/ 96 h 1104"/>
              <a:gd name="T6" fmla="*/ 184 w 1248"/>
              <a:gd name="T7" fmla="*/ 192 h 1104"/>
              <a:gd name="T8" fmla="*/ 216 w 1248"/>
              <a:gd name="T9" fmla="*/ 240 h 1104"/>
              <a:gd name="T10" fmla="*/ 248 w 1248"/>
              <a:gd name="T11" fmla="*/ 312 h 1104"/>
              <a:gd name="T12" fmla="*/ 376 w 1248"/>
              <a:gd name="T13" fmla="*/ 480 h 1104"/>
              <a:gd name="T14" fmla="*/ 408 w 1248"/>
              <a:gd name="T15" fmla="*/ 576 h 1104"/>
              <a:gd name="T16" fmla="*/ 416 w 1248"/>
              <a:gd name="T17" fmla="*/ 600 h 1104"/>
              <a:gd name="T18" fmla="*/ 488 w 1248"/>
              <a:gd name="T19" fmla="*/ 648 h 1104"/>
              <a:gd name="T20" fmla="*/ 512 w 1248"/>
              <a:gd name="T21" fmla="*/ 672 h 1104"/>
              <a:gd name="T22" fmla="*/ 592 w 1248"/>
              <a:gd name="T23" fmla="*/ 712 h 1104"/>
              <a:gd name="T24" fmla="*/ 672 w 1248"/>
              <a:gd name="T25" fmla="*/ 768 h 1104"/>
              <a:gd name="T26" fmla="*/ 816 w 1248"/>
              <a:gd name="T27" fmla="*/ 952 h 1104"/>
              <a:gd name="T28" fmla="*/ 1080 w 1248"/>
              <a:gd name="T29" fmla="*/ 1104 h 1104"/>
              <a:gd name="T30" fmla="*/ 1248 w 1248"/>
              <a:gd name="T31" fmla="*/ 1096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48" h="1104">
                <a:moveTo>
                  <a:pt x="0" y="0"/>
                </a:moveTo>
                <a:cubicBezTo>
                  <a:pt x="34" y="11"/>
                  <a:pt x="46" y="10"/>
                  <a:pt x="72" y="32"/>
                </a:cubicBezTo>
                <a:cubicBezTo>
                  <a:pt x="97" y="53"/>
                  <a:pt x="108" y="77"/>
                  <a:pt x="136" y="96"/>
                </a:cubicBezTo>
                <a:cubicBezTo>
                  <a:pt x="156" y="126"/>
                  <a:pt x="166" y="160"/>
                  <a:pt x="184" y="192"/>
                </a:cubicBezTo>
                <a:cubicBezTo>
                  <a:pt x="193" y="208"/>
                  <a:pt x="209" y="221"/>
                  <a:pt x="216" y="240"/>
                </a:cubicBezTo>
                <a:cubicBezTo>
                  <a:pt x="223" y="262"/>
                  <a:pt x="235" y="292"/>
                  <a:pt x="248" y="312"/>
                </a:cubicBezTo>
                <a:cubicBezTo>
                  <a:pt x="283" y="364"/>
                  <a:pt x="355" y="418"/>
                  <a:pt x="376" y="480"/>
                </a:cubicBezTo>
                <a:cubicBezTo>
                  <a:pt x="386" y="512"/>
                  <a:pt x="397" y="544"/>
                  <a:pt x="408" y="576"/>
                </a:cubicBezTo>
                <a:cubicBezTo>
                  <a:pt x="410" y="584"/>
                  <a:pt x="408" y="595"/>
                  <a:pt x="416" y="600"/>
                </a:cubicBezTo>
                <a:cubicBezTo>
                  <a:pt x="440" y="616"/>
                  <a:pt x="467" y="627"/>
                  <a:pt x="488" y="648"/>
                </a:cubicBezTo>
                <a:cubicBezTo>
                  <a:pt x="496" y="656"/>
                  <a:pt x="502" y="665"/>
                  <a:pt x="512" y="672"/>
                </a:cubicBezTo>
                <a:cubicBezTo>
                  <a:pt x="535" y="687"/>
                  <a:pt x="568" y="694"/>
                  <a:pt x="592" y="712"/>
                </a:cubicBezTo>
                <a:cubicBezTo>
                  <a:pt x="624" y="736"/>
                  <a:pt x="633" y="755"/>
                  <a:pt x="672" y="768"/>
                </a:cubicBezTo>
                <a:cubicBezTo>
                  <a:pt x="712" y="829"/>
                  <a:pt x="753" y="910"/>
                  <a:pt x="816" y="952"/>
                </a:cubicBezTo>
                <a:cubicBezTo>
                  <a:pt x="882" y="1052"/>
                  <a:pt x="963" y="1084"/>
                  <a:pt x="1080" y="1104"/>
                </a:cubicBezTo>
                <a:cubicBezTo>
                  <a:pt x="1237" y="1095"/>
                  <a:pt x="1181" y="1096"/>
                  <a:pt x="1248" y="1096"/>
                </a:cubicBezTo>
              </a:path>
            </a:pathLst>
          </a:custGeom>
          <a:noFill/>
          <a:ln w="76200" cap="flat" cmpd="sng">
            <a:solidFill>
              <a:srgbClr val="C60C15"/>
            </a:solidFill>
            <a:prstDash val="solid"/>
            <a:round/>
            <a:headEnd type="none" w="med" len="med"/>
            <a:tailEnd type="none" w="med" len="med"/>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44442" name="Freeform 26">
            <a:extLst>
              <a:ext uri="{FF2B5EF4-FFF2-40B4-BE49-F238E27FC236}">
                <a16:creationId xmlns:a16="http://schemas.microsoft.com/office/drawing/2014/main" id="{82F22181-C573-0C45-943B-659375CBE20E}"/>
              </a:ext>
            </a:extLst>
          </p:cNvPr>
          <p:cNvSpPr>
            <a:spLocks/>
          </p:cNvSpPr>
          <p:nvPr/>
        </p:nvSpPr>
        <p:spPr bwMode="auto">
          <a:xfrm>
            <a:off x="2387600" y="3619500"/>
            <a:ext cx="2324100" cy="952500"/>
          </a:xfrm>
          <a:custGeom>
            <a:avLst/>
            <a:gdLst>
              <a:gd name="T0" fmla="*/ 0 w 1464"/>
              <a:gd name="T1" fmla="*/ 472 h 600"/>
              <a:gd name="T2" fmla="*/ 240 w 1464"/>
              <a:gd name="T3" fmla="*/ 416 h 600"/>
              <a:gd name="T4" fmla="*/ 312 w 1464"/>
              <a:gd name="T5" fmla="*/ 392 h 600"/>
              <a:gd name="T6" fmla="*/ 408 w 1464"/>
              <a:gd name="T7" fmla="*/ 336 h 600"/>
              <a:gd name="T8" fmla="*/ 480 w 1464"/>
              <a:gd name="T9" fmla="*/ 264 h 600"/>
              <a:gd name="T10" fmla="*/ 528 w 1464"/>
              <a:gd name="T11" fmla="*/ 184 h 600"/>
              <a:gd name="T12" fmla="*/ 552 w 1464"/>
              <a:gd name="T13" fmla="*/ 136 h 600"/>
              <a:gd name="T14" fmla="*/ 656 w 1464"/>
              <a:gd name="T15" fmla="*/ 72 h 600"/>
              <a:gd name="T16" fmla="*/ 760 w 1464"/>
              <a:gd name="T17" fmla="*/ 0 h 600"/>
              <a:gd name="T18" fmla="*/ 888 w 1464"/>
              <a:gd name="T19" fmla="*/ 24 h 600"/>
              <a:gd name="T20" fmla="*/ 960 w 1464"/>
              <a:gd name="T21" fmla="*/ 112 h 600"/>
              <a:gd name="T22" fmla="*/ 1112 w 1464"/>
              <a:gd name="T23" fmla="*/ 320 h 600"/>
              <a:gd name="T24" fmla="*/ 1144 w 1464"/>
              <a:gd name="T25" fmla="*/ 360 h 600"/>
              <a:gd name="T26" fmla="*/ 1200 w 1464"/>
              <a:gd name="T27" fmla="*/ 456 h 600"/>
              <a:gd name="T28" fmla="*/ 1320 w 1464"/>
              <a:gd name="T29" fmla="*/ 536 h 600"/>
              <a:gd name="T30" fmla="*/ 1416 w 1464"/>
              <a:gd name="T31" fmla="*/ 584 h 600"/>
              <a:gd name="T32" fmla="*/ 1464 w 1464"/>
              <a:gd name="T33" fmla="*/ 6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4" h="600">
                <a:moveTo>
                  <a:pt x="0" y="472"/>
                </a:moveTo>
                <a:cubicBezTo>
                  <a:pt x="77" y="446"/>
                  <a:pt x="161" y="442"/>
                  <a:pt x="240" y="416"/>
                </a:cubicBezTo>
                <a:cubicBezTo>
                  <a:pt x="260" y="409"/>
                  <a:pt x="293" y="404"/>
                  <a:pt x="312" y="392"/>
                </a:cubicBezTo>
                <a:cubicBezTo>
                  <a:pt x="343" y="370"/>
                  <a:pt x="379" y="364"/>
                  <a:pt x="408" y="336"/>
                </a:cubicBezTo>
                <a:cubicBezTo>
                  <a:pt x="433" y="310"/>
                  <a:pt x="450" y="283"/>
                  <a:pt x="480" y="264"/>
                </a:cubicBezTo>
                <a:cubicBezTo>
                  <a:pt x="493" y="236"/>
                  <a:pt x="518" y="213"/>
                  <a:pt x="528" y="184"/>
                </a:cubicBezTo>
                <a:cubicBezTo>
                  <a:pt x="533" y="166"/>
                  <a:pt x="537" y="148"/>
                  <a:pt x="552" y="136"/>
                </a:cubicBezTo>
                <a:cubicBezTo>
                  <a:pt x="583" y="108"/>
                  <a:pt x="624" y="98"/>
                  <a:pt x="656" y="72"/>
                </a:cubicBezTo>
                <a:cubicBezTo>
                  <a:pt x="690" y="43"/>
                  <a:pt x="716" y="14"/>
                  <a:pt x="760" y="0"/>
                </a:cubicBezTo>
                <a:cubicBezTo>
                  <a:pt x="807" y="5"/>
                  <a:pt x="843" y="9"/>
                  <a:pt x="888" y="24"/>
                </a:cubicBezTo>
                <a:cubicBezTo>
                  <a:pt x="899" y="59"/>
                  <a:pt x="936" y="81"/>
                  <a:pt x="960" y="112"/>
                </a:cubicBezTo>
                <a:cubicBezTo>
                  <a:pt x="1013" y="180"/>
                  <a:pt x="1037" y="270"/>
                  <a:pt x="1112" y="320"/>
                </a:cubicBezTo>
                <a:cubicBezTo>
                  <a:pt x="1132" y="380"/>
                  <a:pt x="1102" y="308"/>
                  <a:pt x="1144" y="360"/>
                </a:cubicBezTo>
                <a:cubicBezTo>
                  <a:pt x="1157" y="377"/>
                  <a:pt x="1178" y="441"/>
                  <a:pt x="1200" y="456"/>
                </a:cubicBezTo>
                <a:cubicBezTo>
                  <a:pt x="1241" y="483"/>
                  <a:pt x="1275" y="513"/>
                  <a:pt x="1320" y="536"/>
                </a:cubicBezTo>
                <a:cubicBezTo>
                  <a:pt x="1351" y="551"/>
                  <a:pt x="1384" y="569"/>
                  <a:pt x="1416" y="584"/>
                </a:cubicBezTo>
                <a:cubicBezTo>
                  <a:pt x="1431" y="590"/>
                  <a:pt x="1464" y="600"/>
                  <a:pt x="1464" y="600"/>
                </a:cubicBezTo>
              </a:path>
            </a:pathLst>
          </a:custGeom>
          <a:noFill/>
          <a:ln w="76200" cap="flat" cmpd="sng">
            <a:solidFill>
              <a:srgbClr val="C60C15"/>
            </a:solidFill>
            <a:prstDash val="solid"/>
            <a:round/>
            <a:headEnd type="none" w="med" len="med"/>
            <a:tailEnd type="none" w="med" len="med"/>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44452" name="Text Box 36">
            <a:extLst>
              <a:ext uri="{FF2B5EF4-FFF2-40B4-BE49-F238E27FC236}">
                <a16:creationId xmlns:a16="http://schemas.microsoft.com/office/drawing/2014/main" id="{80E6670C-427F-2048-8AFC-FC046B8D9CE0}"/>
              </a:ext>
            </a:extLst>
          </p:cNvPr>
          <p:cNvSpPr txBox="1">
            <a:spLocks noChangeArrowheads="1"/>
          </p:cNvSpPr>
          <p:nvPr/>
        </p:nvSpPr>
        <p:spPr bwMode="auto">
          <a:xfrm>
            <a:off x="1511300" y="2120900"/>
            <a:ext cx="6134100" cy="1920875"/>
          </a:xfrm>
          <a:prstGeom prst="rect">
            <a:avLst/>
          </a:prstGeom>
          <a:noFill/>
          <a:ln>
            <a:noFill/>
          </a:ln>
          <a:effectLst>
            <a:outerShdw dist="81320" dir="2319588" algn="ctr" rotWithShape="0">
              <a:srgbClr val="0033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ko-KR" altLang="en-US" sz="3600">
                <a:solidFill>
                  <a:srgbClr val="C60C15"/>
                </a:solidFill>
                <a:ea typeface="Gulim" panose="020B0600000101010101" pitchFamily="34" charset="-127"/>
              </a:rPr>
              <a:t> </a:t>
            </a:r>
            <a:r>
              <a:rPr lang="en-US" altLang="ko-KR" sz="3600">
                <a:solidFill>
                  <a:srgbClr val="C60C15"/>
                </a:solidFill>
                <a:ea typeface="Gulim" panose="020B0600000101010101" pitchFamily="34" charset="-127"/>
              </a:rPr>
              <a:t>T</a:t>
            </a:r>
            <a:r>
              <a:rPr lang="en-US" altLang="ko-KR" sz="4000">
                <a:solidFill>
                  <a:srgbClr val="C60C15"/>
                </a:solidFill>
                <a:ea typeface="Gulim" panose="020B0600000101010101" pitchFamily="34" charset="-127"/>
              </a:rPr>
              <a:t>anah              			Kekaisaran        		       Alexander</a:t>
            </a:r>
          </a:p>
        </p:txBody>
      </p:sp>
      <p:sp>
        <p:nvSpPr>
          <p:cNvPr id="444464" name="Text Box 48">
            <a:extLst>
              <a:ext uri="{FF2B5EF4-FFF2-40B4-BE49-F238E27FC236}">
                <a16:creationId xmlns:a16="http://schemas.microsoft.com/office/drawing/2014/main" id="{675A3CCB-2D9E-8D46-BE31-EB2EAEF67C37}"/>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grpSp>
        <p:nvGrpSpPr>
          <p:cNvPr id="444471" name="Group 55">
            <a:extLst>
              <a:ext uri="{FF2B5EF4-FFF2-40B4-BE49-F238E27FC236}">
                <a16:creationId xmlns:a16="http://schemas.microsoft.com/office/drawing/2014/main" id="{16B3E0F0-8C25-FE4E-869E-2F3BAA5E6811}"/>
              </a:ext>
            </a:extLst>
          </p:cNvPr>
          <p:cNvGrpSpPr>
            <a:grpSpLocks/>
          </p:cNvGrpSpPr>
          <p:nvPr/>
        </p:nvGrpSpPr>
        <p:grpSpPr bwMode="auto">
          <a:xfrm>
            <a:off x="1912938" y="1687513"/>
            <a:ext cx="6335712" cy="3729037"/>
            <a:chOff x="1205" y="1063"/>
            <a:chExt cx="3991" cy="2349"/>
          </a:xfrm>
        </p:grpSpPr>
        <p:sp>
          <p:nvSpPr>
            <p:cNvPr id="444472" name="Rectangle 56">
              <a:extLst>
                <a:ext uri="{FF2B5EF4-FFF2-40B4-BE49-F238E27FC236}">
                  <a16:creationId xmlns:a16="http://schemas.microsoft.com/office/drawing/2014/main" id="{F0A45C8C-85B3-284B-85B5-48CD193AFF8E}"/>
                </a:ext>
              </a:extLst>
            </p:cNvPr>
            <p:cNvSpPr>
              <a:spLocks noChangeArrowheads="1"/>
            </p:cNvSpPr>
            <p:nvPr/>
          </p:nvSpPr>
          <p:spPr bwMode="auto">
            <a:xfrm>
              <a:off x="3003" y="1063"/>
              <a:ext cx="2163" cy="1649"/>
            </a:xfrm>
            <a:prstGeom prst="rect">
              <a:avLst/>
            </a:prstGeom>
            <a:solidFill>
              <a:srgbClr val="263555"/>
            </a:solidFill>
            <a:ln w="76200">
              <a:solidFill>
                <a:schemeClr val="accent2"/>
              </a:solidFill>
              <a:miter lim="800000"/>
              <a:headEnd/>
              <a:tailEnd/>
            </a:ln>
            <a:effectLst>
              <a:outerShdw dist="89803" dir="2700000" algn="ctr" rotWithShape="0">
                <a:schemeClr val="bg2"/>
              </a:outerShdw>
            </a:effectLst>
          </p:spPr>
          <p:txBody>
            <a:bodyPr wrap="none" anchor="ctr"/>
            <a:lstStyle/>
            <a:p>
              <a:pPr algn="ctr"/>
              <a:endParaRPr lang="ko-KR" altLang="en-US">
                <a:solidFill>
                  <a:schemeClr val="tx1"/>
                </a:solidFill>
                <a:ea typeface="Gulim" panose="020B0600000101010101" pitchFamily="34" charset="-127"/>
              </a:endParaRPr>
            </a:p>
          </p:txBody>
        </p:sp>
        <p:grpSp>
          <p:nvGrpSpPr>
            <p:cNvPr id="444473" name="Group 57">
              <a:extLst>
                <a:ext uri="{FF2B5EF4-FFF2-40B4-BE49-F238E27FC236}">
                  <a16:creationId xmlns:a16="http://schemas.microsoft.com/office/drawing/2014/main" id="{7F6AC45C-90B5-5641-BF4D-6523FF8A49E8}"/>
                </a:ext>
              </a:extLst>
            </p:cNvPr>
            <p:cNvGrpSpPr>
              <a:grpSpLocks/>
            </p:cNvGrpSpPr>
            <p:nvPr/>
          </p:nvGrpSpPr>
          <p:grpSpPr bwMode="auto">
            <a:xfrm>
              <a:off x="1205" y="1064"/>
              <a:ext cx="3991" cy="2348"/>
              <a:chOff x="1205" y="1064"/>
              <a:chExt cx="3991" cy="2348"/>
            </a:xfrm>
          </p:grpSpPr>
          <p:grpSp>
            <p:nvGrpSpPr>
              <p:cNvPr id="444474" name="Group 58">
                <a:extLst>
                  <a:ext uri="{FF2B5EF4-FFF2-40B4-BE49-F238E27FC236}">
                    <a16:creationId xmlns:a16="http://schemas.microsoft.com/office/drawing/2014/main" id="{B5E1914F-CC91-C747-8140-501015E4DB4B}"/>
                  </a:ext>
                </a:extLst>
              </p:cNvPr>
              <p:cNvGrpSpPr>
                <a:grpSpLocks/>
              </p:cNvGrpSpPr>
              <p:nvPr/>
            </p:nvGrpSpPr>
            <p:grpSpPr bwMode="auto">
              <a:xfrm>
                <a:off x="1205" y="1872"/>
                <a:ext cx="1411" cy="1540"/>
                <a:chOff x="1366" y="377"/>
                <a:chExt cx="3012" cy="3426"/>
              </a:xfrm>
            </p:grpSpPr>
            <p:pic>
              <p:nvPicPr>
                <p:cNvPr id="444475" name="Picture 59">
                  <a:extLst>
                    <a:ext uri="{FF2B5EF4-FFF2-40B4-BE49-F238E27FC236}">
                      <a16:creationId xmlns:a16="http://schemas.microsoft.com/office/drawing/2014/main" id="{F7578308-9E30-1B4E-A6D4-705974BEEA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0859" t="23438" r="23657" b="7552"/>
                <a:stretch>
                  <a:fillRect/>
                </a:stretch>
              </p:blipFill>
              <p:spPr bwMode="auto">
                <a:xfrm>
                  <a:off x="1366" y="377"/>
                  <a:ext cx="3012" cy="3426"/>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444476" name="Rectangle 60">
                  <a:extLst>
                    <a:ext uri="{FF2B5EF4-FFF2-40B4-BE49-F238E27FC236}">
                      <a16:creationId xmlns:a16="http://schemas.microsoft.com/office/drawing/2014/main" id="{D5C8FF92-4D0B-6648-9651-F836DFB7381F}"/>
                    </a:ext>
                  </a:extLst>
                </p:cNvPr>
                <p:cNvSpPr>
                  <a:spLocks noChangeArrowheads="1"/>
                </p:cNvSpPr>
                <p:nvPr/>
              </p:nvSpPr>
              <p:spPr bwMode="auto">
                <a:xfrm>
                  <a:off x="1586" y="886"/>
                  <a:ext cx="47" cy="47"/>
                </a:xfrm>
                <a:prstGeom prst="rect">
                  <a:avLst/>
                </a:prstGeom>
                <a:solidFill>
                  <a:srgbClr val="011B65"/>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ko-KR" altLang="en-US">
                    <a:ea typeface="Gulim" panose="020B0600000101010101" pitchFamily="34" charset="-127"/>
                  </a:endParaRPr>
                </a:p>
              </p:txBody>
            </p:sp>
            <p:sp>
              <p:nvSpPr>
                <p:cNvPr id="444477" name="Rectangle 61">
                  <a:extLst>
                    <a:ext uri="{FF2B5EF4-FFF2-40B4-BE49-F238E27FC236}">
                      <a16:creationId xmlns:a16="http://schemas.microsoft.com/office/drawing/2014/main" id="{BEEBACCD-F9E0-6346-A724-E1606CCD8B47}"/>
                    </a:ext>
                  </a:extLst>
                </p:cNvPr>
                <p:cNvSpPr>
                  <a:spLocks noChangeArrowheads="1"/>
                </p:cNvSpPr>
                <p:nvPr/>
              </p:nvSpPr>
              <p:spPr bwMode="auto">
                <a:xfrm>
                  <a:off x="1786" y="758"/>
                  <a:ext cx="95" cy="111"/>
                </a:xfrm>
                <a:prstGeom prst="rect">
                  <a:avLst/>
                </a:prstGeom>
                <a:solidFill>
                  <a:srgbClr val="011A5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ko-KR" altLang="en-US">
                    <a:ea typeface="Gulim" panose="020B0600000101010101" pitchFamily="34" charset="-127"/>
                  </a:endParaRPr>
                </a:p>
              </p:txBody>
            </p:sp>
          </p:grpSp>
          <p:sp>
            <p:nvSpPr>
              <p:cNvPr id="444478" name="Text Box 62">
                <a:extLst>
                  <a:ext uri="{FF2B5EF4-FFF2-40B4-BE49-F238E27FC236}">
                    <a16:creationId xmlns:a16="http://schemas.microsoft.com/office/drawing/2014/main" id="{0B16F594-3961-9544-A355-0C43BE011236}"/>
                  </a:ext>
                </a:extLst>
              </p:cNvPr>
              <p:cNvSpPr txBox="1">
                <a:spLocks noChangeArrowheads="1"/>
              </p:cNvSpPr>
              <p:nvPr/>
            </p:nvSpPr>
            <p:spPr bwMode="auto">
              <a:xfrm>
                <a:off x="2963" y="1064"/>
                <a:ext cx="2233" cy="140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800">
                    <a:solidFill>
                      <a:srgbClr val="FFEA18"/>
                    </a:solidFill>
                    <a:ea typeface="Gulim" panose="020B0600000101010101" pitchFamily="34" charset="-127"/>
                  </a:rPr>
                  <a:t>LIHATLAH PANGGUNG PERISTIWA DI ANTARA PERJANJIAN.</a:t>
                </a:r>
              </a:p>
            </p:txBody>
          </p:sp>
        </p:grpSp>
      </p:grpSp>
      <p:sp>
        <p:nvSpPr>
          <p:cNvPr id="444480" name="Text Box 64">
            <a:extLst>
              <a:ext uri="{FF2B5EF4-FFF2-40B4-BE49-F238E27FC236}">
                <a16:creationId xmlns:a16="http://schemas.microsoft.com/office/drawing/2014/main" id="{19F85A48-DC10-4B4F-9531-689681AECC32}"/>
              </a:ext>
            </a:extLst>
          </p:cNvPr>
          <p:cNvSpPr txBox="1">
            <a:spLocks noChangeArrowheads="1"/>
          </p:cNvSpPr>
          <p:nvPr/>
        </p:nvSpPr>
        <p:spPr bwMode="auto">
          <a:xfrm>
            <a:off x="8586788" y="640397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1</a:t>
            </a:r>
            <a:endParaRPr lang="en-US" altLang="ko-KR" sz="1800" b="0">
              <a:solidFill>
                <a:srgbClr val="FFFFFF"/>
              </a:solidFill>
              <a:ea typeface="Gulim" panose="020B0600000101010101" pitchFamily="34" charset="-127"/>
            </a:endParaRPr>
          </a:p>
        </p:txBody>
      </p:sp>
      <p:sp>
        <p:nvSpPr>
          <p:cNvPr id="444481" name="Rectangle 65">
            <a:extLst>
              <a:ext uri="{FF2B5EF4-FFF2-40B4-BE49-F238E27FC236}">
                <a16:creationId xmlns:a16="http://schemas.microsoft.com/office/drawing/2014/main" id="{B656CB18-1BF5-9041-B7C2-2B20C38D0503}"/>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13</a:t>
            </a:r>
          </a:p>
        </p:txBody>
      </p:sp>
      <p:sp>
        <p:nvSpPr>
          <p:cNvPr id="444482" name="Text Box 66">
            <a:extLst>
              <a:ext uri="{FF2B5EF4-FFF2-40B4-BE49-F238E27FC236}">
                <a16:creationId xmlns:a16="http://schemas.microsoft.com/office/drawing/2014/main" id="{19E8F06A-1DD9-8040-8102-E6DA17D24A9D}"/>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grpSp>
        <p:nvGrpSpPr>
          <p:cNvPr id="444483" name="Group 67">
            <a:extLst>
              <a:ext uri="{FF2B5EF4-FFF2-40B4-BE49-F238E27FC236}">
                <a16:creationId xmlns:a16="http://schemas.microsoft.com/office/drawing/2014/main" id="{34073616-3589-404A-B909-EACBC224EFF3}"/>
              </a:ext>
            </a:extLst>
          </p:cNvPr>
          <p:cNvGrpSpPr>
            <a:grpSpLocks/>
          </p:cNvGrpSpPr>
          <p:nvPr/>
        </p:nvGrpSpPr>
        <p:grpSpPr bwMode="auto">
          <a:xfrm>
            <a:off x="7886700" y="3429000"/>
            <a:ext cx="1093788" cy="550863"/>
            <a:chOff x="4968" y="2160"/>
            <a:chExt cx="689" cy="347"/>
          </a:xfrm>
        </p:grpSpPr>
        <p:sp>
          <p:nvSpPr>
            <p:cNvPr id="444484" name="AutoShape 68">
              <a:extLst>
                <a:ext uri="{FF2B5EF4-FFF2-40B4-BE49-F238E27FC236}">
                  <a16:creationId xmlns:a16="http://schemas.microsoft.com/office/drawing/2014/main" id="{D9B7A7BF-6D44-AB43-ADCD-25F1636EA5DB}"/>
                </a:ext>
              </a:extLst>
            </p:cNvPr>
            <p:cNvSpPr>
              <a:spLocks noChangeArrowheads="1"/>
            </p:cNvSpPr>
            <p:nvPr/>
          </p:nvSpPr>
          <p:spPr bwMode="auto">
            <a:xfrm>
              <a:off x="5017" y="2175"/>
              <a:ext cx="460" cy="226"/>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485" name="Rectangle 69">
              <a:extLst>
                <a:ext uri="{FF2B5EF4-FFF2-40B4-BE49-F238E27FC236}">
                  <a16:creationId xmlns:a16="http://schemas.microsoft.com/office/drawing/2014/main" id="{5141782C-B312-DA4D-B7FD-2740C9F186D9}"/>
                </a:ext>
              </a:extLst>
            </p:cNvPr>
            <p:cNvSpPr>
              <a:spLocks noChangeArrowheads="1"/>
            </p:cNvSpPr>
            <p:nvPr/>
          </p:nvSpPr>
          <p:spPr bwMode="auto">
            <a:xfrm>
              <a:off x="5016" y="2258"/>
              <a:ext cx="600" cy="249"/>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486" name="AutoShape 70">
              <a:extLst>
                <a:ext uri="{FF2B5EF4-FFF2-40B4-BE49-F238E27FC236}">
                  <a16:creationId xmlns:a16="http://schemas.microsoft.com/office/drawing/2014/main" id="{A4FA340B-6BE9-7D4E-8F3A-DC4BF2D75BBC}"/>
                </a:ext>
              </a:extLst>
            </p:cNvPr>
            <p:cNvSpPr>
              <a:spLocks noChangeArrowheads="1"/>
            </p:cNvSpPr>
            <p:nvPr/>
          </p:nvSpPr>
          <p:spPr bwMode="auto">
            <a:xfrm>
              <a:off x="5029" y="2191"/>
              <a:ext cx="436" cy="226"/>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487" name="Line 71">
              <a:extLst>
                <a:ext uri="{FF2B5EF4-FFF2-40B4-BE49-F238E27FC236}">
                  <a16:creationId xmlns:a16="http://schemas.microsoft.com/office/drawing/2014/main" id="{B1167FB6-2065-1A4D-8187-CA669C3CB224}"/>
                </a:ext>
              </a:extLst>
            </p:cNvPr>
            <p:cNvSpPr>
              <a:spLocks noChangeShapeType="1"/>
            </p:cNvSpPr>
            <p:nvPr/>
          </p:nvSpPr>
          <p:spPr bwMode="auto">
            <a:xfrm>
              <a:off x="5043" y="2356"/>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488" name="Line 72">
              <a:extLst>
                <a:ext uri="{FF2B5EF4-FFF2-40B4-BE49-F238E27FC236}">
                  <a16:creationId xmlns:a16="http://schemas.microsoft.com/office/drawing/2014/main" id="{FF712FBF-7248-AF4F-A591-E8DFBAB3B392}"/>
                </a:ext>
              </a:extLst>
            </p:cNvPr>
            <p:cNvSpPr>
              <a:spLocks noChangeShapeType="1"/>
            </p:cNvSpPr>
            <p:nvPr/>
          </p:nvSpPr>
          <p:spPr bwMode="auto">
            <a:xfrm>
              <a:off x="5043" y="2452"/>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489" name="Rectangle 73">
              <a:extLst>
                <a:ext uri="{FF2B5EF4-FFF2-40B4-BE49-F238E27FC236}">
                  <a16:creationId xmlns:a16="http://schemas.microsoft.com/office/drawing/2014/main" id="{BCC86DD2-20C8-1643-9025-426B412267A7}"/>
                </a:ext>
              </a:extLst>
            </p:cNvPr>
            <p:cNvSpPr>
              <a:spLocks noChangeArrowheads="1"/>
            </p:cNvSpPr>
            <p:nvPr/>
          </p:nvSpPr>
          <p:spPr bwMode="auto">
            <a:xfrm>
              <a:off x="4968" y="2241"/>
              <a:ext cx="689"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Alex Orang Yunani</a:t>
              </a:r>
            </a:p>
          </p:txBody>
        </p:sp>
        <p:sp>
          <p:nvSpPr>
            <p:cNvPr id="444490" name="Rectangle 74">
              <a:extLst>
                <a:ext uri="{FF2B5EF4-FFF2-40B4-BE49-F238E27FC236}">
                  <a16:creationId xmlns:a16="http://schemas.microsoft.com/office/drawing/2014/main" id="{09905C20-9E30-1944-8134-7B0CCF6E0052}"/>
                </a:ext>
              </a:extLst>
            </p:cNvPr>
            <p:cNvSpPr>
              <a:spLocks noChangeArrowheads="1"/>
            </p:cNvSpPr>
            <p:nvPr/>
          </p:nvSpPr>
          <p:spPr bwMode="auto">
            <a:xfrm>
              <a:off x="5021" y="2160"/>
              <a:ext cx="410" cy="1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p>
          </p:txBody>
        </p:sp>
      </p:grpSp>
      <p:sp>
        <p:nvSpPr>
          <p:cNvPr id="2" name="Text Box 1047">
            <a:extLst>
              <a:ext uri="{FF2B5EF4-FFF2-40B4-BE49-F238E27FC236}">
                <a16:creationId xmlns:a16="http://schemas.microsoft.com/office/drawing/2014/main" id="{2B263378-CD2E-B0F0-D174-5468C0561F95}"/>
              </a:ext>
            </a:extLst>
          </p:cNvPr>
          <p:cNvSpPr txBox="1">
            <a:spLocks noChangeArrowheads="1"/>
          </p:cNvSpPr>
          <p:nvPr/>
        </p:nvSpPr>
        <p:spPr bwMode="auto">
          <a:xfrm>
            <a:off x="0" y="647768"/>
            <a:ext cx="7758112" cy="1323439"/>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8000" b="1" i="0" u="none" strike="noStrike" kern="1200" cap="none" spc="0" normalizeH="0" baseline="0" noProof="0">
                <a:ln>
                  <a:noFill/>
                </a:ln>
                <a:solidFill>
                  <a:srgbClr val="FFFF00"/>
                </a:solidFill>
                <a:effectLst/>
                <a:uLnTx/>
                <a:uFillTx/>
                <a:latin typeface="Comic Sans MS" panose="030F0902030302020204" pitchFamily="66" charset="0"/>
                <a:ea typeface="Gulim" panose="020B0600000101010101" pitchFamily="34" charset="-127"/>
                <a:cs typeface="+mn-cs"/>
              </a:rPr>
              <a:t>Senyap</a:t>
            </a:r>
          </a:p>
        </p:txBody>
      </p:sp>
      <p:sp>
        <p:nvSpPr>
          <p:cNvPr id="3" name="Rectangle 2">
            <a:extLst>
              <a:ext uri="{FF2B5EF4-FFF2-40B4-BE49-F238E27FC236}">
                <a16:creationId xmlns:a16="http://schemas.microsoft.com/office/drawing/2014/main" id="{4728B735-E4B7-8200-7D7E-32EF0FF90ACD}"/>
              </a:ext>
            </a:extLst>
          </p:cNvPr>
          <p:cNvSpPr>
            <a:spLocks noChangeArrowheads="1"/>
          </p:cNvSpPr>
          <p:nvPr/>
        </p:nvSpPr>
        <p:spPr bwMode="auto">
          <a:xfrm>
            <a:off x="-10048" y="5435601"/>
            <a:ext cx="9252520" cy="140970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914300" rtl="0" eaLnBrk="0" fontAlgn="base" latinLnBrk="0" hangingPunct="0">
              <a:lnSpc>
                <a:spcPct val="100000"/>
              </a:lnSpc>
              <a:spcBef>
                <a:spcPct val="20000"/>
              </a:spcBef>
              <a:spcAft>
                <a:spcPct val="0"/>
              </a:spcAft>
              <a:buClr>
                <a:srgbClr val="FFCC00"/>
              </a:buClr>
              <a:buSzPct val="70000"/>
              <a:buFontTx/>
              <a:buNone/>
              <a:tabLst/>
              <a:defRPr/>
            </a:pP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Presentasi</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dari</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Dr. John Fryman, Texas, USA • BibleBasically.org</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Taught by Dr. Rick Griffith, Singapore Bible College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All files in many languages for free download at BibleStudyDownloads.org</a:t>
            </a:r>
          </a:p>
        </p:txBody>
      </p:sp>
    </p:spTree>
    <p:extLst>
      <p:ext uri="{BB962C8B-B14F-4D97-AF65-F5344CB8AC3E}">
        <p14:creationId xmlns:p14="http://schemas.microsoft.com/office/powerpoint/2010/main" val="3928233163"/>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444471"/>
                                        </p:tgtEl>
                                        <p:attrNameLst>
                                          <p:attrName>style.visibility</p:attrName>
                                        </p:attrNameLst>
                                      </p:cBhvr>
                                      <p:to>
                                        <p:strVal val="visible"/>
                                      </p:to>
                                    </p:set>
                                    <p:anim calcmode="lin" valueType="num">
                                      <p:cBhvr>
                                        <p:cTn id="7" dur="500" fill="hold"/>
                                        <p:tgtEl>
                                          <p:spTgt spid="444471"/>
                                        </p:tgtEl>
                                        <p:attrNameLst>
                                          <p:attrName>ppt_w</p:attrName>
                                        </p:attrNameLst>
                                      </p:cBhvr>
                                      <p:tavLst>
                                        <p:tav tm="0">
                                          <p:val>
                                            <p:fltVal val="0"/>
                                          </p:val>
                                        </p:tav>
                                        <p:tav tm="100000">
                                          <p:val>
                                            <p:strVal val="#ppt_w"/>
                                          </p:val>
                                        </p:tav>
                                      </p:tavLst>
                                    </p:anim>
                                    <p:anim calcmode="lin" valueType="num">
                                      <p:cBhvr>
                                        <p:cTn id="8" dur="500" fill="hold"/>
                                        <p:tgtEl>
                                          <p:spTgt spid="444471"/>
                                        </p:tgtEl>
                                        <p:attrNameLst>
                                          <p:attrName>ppt_h</p:attrName>
                                        </p:attrNameLst>
                                      </p:cBhvr>
                                      <p:tavLst>
                                        <p:tav tm="0">
                                          <p:val>
                                            <p:fltVal val="0"/>
                                          </p:val>
                                        </p:tav>
                                        <p:tav tm="100000">
                                          <p:val>
                                            <p:strVal val="#ppt_h"/>
                                          </p:val>
                                        </p:tav>
                                      </p:tavLst>
                                    </p:anim>
                                    <p:anim calcmode="lin" valueType="num">
                                      <p:cBhvr>
                                        <p:cTn id="9" dur="500" fill="hold"/>
                                        <p:tgtEl>
                                          <p:spTgt spid="444471"/>
                                        </p:tgtEl>
                                        <p:attrNameLst>
                                          <p:attrName>ppt_x</p:attrName>
                                        </p:attrNameLst>
                                      </p:cBhvr>
                                      <p:tavLst>
                                        <p:tav tm="0">
                                          <p:val>
                                            <p:fltVal val="0.5"/>
                                          </p:val>
                                        </p:tav>
                                        <p:tav tm="100000">
                                          <p:val>
                                            <p:strVal val="#ppt_x"/>
                                          </p:val>
                                        </p:tav>
                                      </p:tavLst>
                                    </p:anim>
                                    <p:anim calcmode="lin" valueType="num">
                                      <p:cBhvr>
                                        <p:cTn id="10" dur="500" fill="hold"/>
                                        <p:tgtEl>
                                          <p:spTgt spid="44447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6226" name="Rectangle 2">
            <a:extLst>
              <a:ext uri="{FF2B5EF4-FFF2-40B4-BE49-F238E27FC236}">
                <a16:creationId xmlns:a16="http://schemas.microsoft.com/office/drawing/2014/main" id="{77FDE07E-2FA2-6445-8EF5-D46AA1EEC977}"/>
              </a:ext>
            </a:extLst>
          </p:cNvPr>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436228" name="AutoShape 4">
            <a:extLst>
              <a:ext uri="{FF2B5EF4-FFF2-40B4-BE49-F238E27FC236}">
                <a16:creationId xmlns:a16="http://schemas.microsoft.com/office/drawing/2014/main" id="{9EE32FC0-BE98-4146-98EC-6D87487A5371}"/>
              </a:ext>
            </a:extLst>
          </p:cNvPr>
          <p:cNvSpPr>
            <a:spLocks noChangeArrowheads="1"/>
          </p:cNvSpPr>
          <p:nvPr/>
        </p:nvSpPr>
        <p:spPr bwMode="auto">
          <a:xfrm>
            <a:off x="3124200" y="990600"/>
            <a:ext cx="1676400" cy="736600"/>
          </a:xfrm>
          <a:prstGeom prst="roundRect">
            <a:avLst>
              <a:gd name="adj" fmla="val 12495"/>
            </a:avLst>
          </a:prstGeom>
          <a:solidFill>
            <a:schemeClr val="tx2"/>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29" name="Rectangle 5">
            <a:extLst>
              <a:ext uri="{FF2B5EF4-FFF2-40B4-BE49-F238E27FC236}">
                <a16:creationId xmlns:a16="http://schemas.microsoft.com/office/drawing/2014/main" id="{F8D46E6C-8A12-D248-8D35-242E8C84ABFD}"/>
              </a:ext>
            </a:extLst>
          </p:cNvPr>
          <p:cNvSpPr>
            <a:spLocks noChangeArrowheads="1"/>
          </p:cNvSpPr>
          <p:nvPr/>
        </p:nvSpPr>
        <p:spPr bwMode="auto">
          <a:xfrm>
            <a:off x="2819400" y="931863"/>
            <a:ext cx="2008188"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2800">
                <a:solidFill>
                  <a:schemeClr val="bg2"/>
                </a:solidFill>
                <a:latin typeface="Times" pitchFamily="2" charset="0"/>
                <a:ea typeface="Gulim" panose="020B0600000101010101" pitchFamily="34" charset="-127"/>
              </a:rPr>
              <a:t>   </a:t>
            </a:r>
            <a:r>
              <a:rPr lang="en-US" altLang="ko-KR" sz="2800">
                <a:solidFill>
                  <a:schemeClr val="bg2"/>
                </a:solidFill>
                <a:latin typeface="Times" pitchFamily="2" charset="0"/>
                <a:ea typeface="Gulim" panose="020B0600000101010101" pitchFamily="34" charset="-127"/>
              </a:rPr>
              <a:t>SILENCE</a:t>
            </a:r>
          </a:p>
        </p:txBody>
      </p:sp>
      <p:sp>
        <p:nvSpPr>
          <p:cNvPr id="436230" name="Rectangle 6">
            <a:extLst>
              <a:ext uri="{FF2B5EF4-FFF2-40B4-BE49-F238E27FC236}">
                <a16:creationId xmlns:a16="http://schemas.microsoft.com/office/drawing/2014/main" id="{B19AD07C-219A-124F-8710-DB309551A025}"/>
              </a:ext>
            </a:extLst>
          </p:cNvPr>
          <p:cNvSpPr>
            <a:spLocks noChangeArrowheads="1"/>
          </p:cNvSpPr>
          <p:nvPr/>
        </p:nvSpPr>
        <p:spPr bwMode="auto">
          <a:xfrm>
            <a:off x="6926263" y="5405438"/>
            <a:ext cx="11842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31" name="Rectangle 7">
            <a:extLst>
              <a:ext uri="{FF2B5EF4-FFF2-40B4-BE49-F238E27FC236}">
                <a16:creationId xmlns:a16="http://schemas.microsoft.com/office/drawing/2014/main" id="{DAF4BDFE-0B79-EE4F-AA89-9B731C6CAB4D}"/>
              </a:ext>
            </a:extLst>
          </p:cNvPr>
          <p:cNvSpPr>
            <a:spLocks noChangeArrowheads="1"/>
          </p:cNvSpPr>
          <p:nvPr/>
        </p:nvSpPr>
        <p:spPr bwMode="auto">
          <a:xfrm>
            <a:off x="3455988" y="2338388"/>
            <a:ext cx="24765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32" name="Line 8">
            <a:extLst>
              <a:ext uri="{FF2B5EF4-FFF2-40B4-BE49-F238E27FC236}">
                <a16:creationId xmlns:a16="http://schemas.microsoft.com/office/drawing/2014/main" id="{CA80E483-75A1-4949-A642-6AB53313A534}"/>
              </a:ext>
            </a:extLst>
          </p:cNvPr>
          <p:cNvSpPr>
            <a:spLocks noChangeShapeType="1"/>
          </p:cNvSpPr>
          <p:nvPr/>
        </p:nvSpPr>
        <p:spPr bwMode="auto">
          <a:xfrm>
            <a:off x="3403600" y="257968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34" name="Line 10">
            <a:extLst>
              <a:ext uri="{FF2B5EF4-FFF2-40B4-BE49-F238E27FC236}">
                <a16:creationId xmlns:a16="http://schemas.microsoft.com/office/drawing/2014/main" id="{5DAC0E57-E831-D443-AAF8-236681479586}"/>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36236" name="Line 12">
            <a:extLst>
              <a:ext uri="{FF2B5EF4-FFF2-40B4-BE49-F238E27FC236}">
                <a16:creationId xmlns:a16="http://schemas.microsoft.com/office/drawing/2014/main" id="{051C157D-B1E0-004F-AA06-28D483A7D578}"/>
              </a:ext>
            </a:extLst>
          </p:cNvPr>
          <p:cNvSpPr>
            <a:spLocks noChangeShapeType="1"/>
          </p:cNvSpPr>
          <p:nvPr/>
        </p:nvSpPr>
        <p:spPr bwMode="auto">
          <a:xfrm>
            <a:off x="3429000" y="207168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6237" name="Group 13">
            <a:extLst>
              <a:ext uri="{FF2B5EF4-FFF2-40B4-BE49-F238E27FC236}">
                <a16:creationId xmlns:a16="http://schemas.microsoft.com/office/drawing/2014/main" id="{FADAA2C9-C18D-D045-A559-440D70293800}"/>
              </a:ext>
            </a:extLst>
          </p:cNvPr>
          <p:cNvGrpSpPr>
            <a:grpSpLocks/>
          </p:cNvGrpSpPr>
          <p:nvPr/>
        </p:nvGrpSpPr>
        <p:grpSpPr bwMode="auto">
          <a:xfrm>
            <a:off x="709613" y="2190750"/>
            <a:ext cx="2432050" cy="2601913"/>
            <a:chOff x="447" y="1380"/>
            <a:chExt cx="1532" cy="1639"/>
          </a:xfrm>
        </p:grpSpPr>
        <p:sp>
          <p:nvSpPr>
            <p:cNvPr id="436238" name="Rectangle 14">
              <a:extLst>
                <a:ext uri="{FF2B5EF4-FFF2-40B4-BE49-F238E27FC236}">
                  <a16:creationId xmlns:a16="http://schemas.microsoft.com/office/drawing/2014/main" id="{EC27C6A5-1284-B84C-87EC-14F9EB5EE368}"/>
                </a:ext>
              </a:extLst>
            </p:cNvPr>
            <p:cNvSpPr>
              <a:spLocks noChangeArrowheads="1"/>
            </p:cNvSpPr>
            <p:nvPr/>
          </p:nvSpPr>
          <p:spPr bwMode="auto">
            <a:xfrm>
              <a:off x="447" y="1380"/>
              <a:ext cx="1532" cy="69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3600" b="0">
                  <a:solidFill>
                    <a:schemeClr val="tx2"/>
                  </a:solidFill>
                  <a:latin typeface="Times" pitchFamily="2" charset="0"/>
                  <a:ea typeface="Gulim" panose="020B0600000101010101" pitchFamily="34" charset="-127"/>
                </a:rPr>
                <a:t>OT  </a:t>
              </a:r>
              <a:r>
                <a:rPr lang="en-US" altLang="ko-KR" sz="6600" b="0">
                  <a:solidFill>
                    <a:srgbClr val="7FFF00"/>
                  </a:solidFill>
                  <a:latin typeface="Times" pitchFamily="2" charset="0"/>
                  <a:ea typeface="Gulim" panose="020B0600000101010101" pitchFamily="34" charset="-127"/>
                </a:rPr>
                <a:t>S </a:t>
              </a:r>
              <a:r>
                <a:rPr lang="en-US" altLang="ko-KR" sz="3600" b="0">
                  <a:solidFill>
                    <a:schemeClr val="tx2"/>
                  </a:solidFill>
                  <a:latin typeface="Times" pitchFamily="2" charset="0"/>
                  <a:ea typeface="Gulim" panose="020B0600000101010101" pitchFamily="34" charset="-127"/>
                </a:rPr>
                <a:t>NT</a:t>
              </a:r>
            </a:p>
          </p:txBody>
        </p:sp>
        <p:sp>
          <p:nvSpPr>
            <p:cNvPr id="436239" name="AutoShape 15">
              <a:extLst>
                <a:ext uri="{FF2B5EF4-FFF2-40B4-BE49-F238E27FC236}">
                  <a16:creationId xmlns:a16="http://schemas.microsoft.com/office/drawing/2014/main" id="{D512F91D-B10F-2243-A837-078879ADB4B8}"/>
                </a:ext>
              </a:extLst>
            </p:cNvPr>
            <p:cNvSpPr>
              <a:spLocks noChangeArrowheads="1"/>
            </p:cNvSpPr>
            <p:nvPr/>
          </p:nvSpPr>
          <p:spPr bwMode="auto">
            <a:xfrm rot="162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36240" name="Rectangle 16">
            <a:extLst>
              <a:ext uri="{FF2B5EF4-FFF2-40B4-BE49-F238E27FC236}">
                <a16:creationId xmlns:a16="http://schemas.microsoft.com/office/drawing/2014/main" id="{4B7CBA2D-D481-D340-91E3-E386ABDF4774}"/>
              </a:ext>
            </a:extLst>
          </p:cNvPr>
          <p:cNvSpPr>
            <a:spLocks noChangeArrowheads="1"/>
          </p:cNvSpPr>
          <p:nvPr/>
        </p:nvSpPr>
        <p:spPr bwMode="auto">
          <a:xfrm>
            <a:off x="4862513" y="874713"/>
            <a:ext cx="1849437" cy="5159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800">
                <a:solidFill>
                  <a:srgbClr val="FAFD00"/>
                </a:solidFill>
                <a:latin typeface="Times" pitchFamily="2" charset="0"/>
                <a:ea typeface="Gulim" panose="020B0600000101010101" pitchFamily="34" charset="-127"/>
              </a:rPr>
              <a:t>ca. 500 SM</a:t>
            </a:r>
            <a:endParaRPr lang="en-US" altLang="ko-KR" sz="2800" b="0">
              <a:solidFill>
                <a:srgbClr val="FAFD00"/>
              </a:solidFill>
              <a:latin typeface="Times" pitchFamily="2" charset="0"/>
              <a:ea typeface="Gulim" panose="020B0600000101010101" pitchFamily="34" charset="-127"/>
            </a:endParaRPr>
          </a:p>
        </p:txBody>
      </p:sp>
      <p:sp>
        <p:nvSpPr>
          <p:cNvPr id="436249" name="Text Box 25">
            <a:extLst>
              <a:ext uri="{FF2B5EF4-FFF2-40B4-BE49-F238E27FC236}">
                <a16:creationId xmlns:a16="http://schemas.microsoft.com/office/drawing/2014/main" id="{20B0A0DE-037E-D749-BC78-793C6FC08401}"/>
              </a:ext>
            </a:extLst>
          </p:cNvPr>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ko-KR" altLang="en-US">
              <a:solidFill>
                <a:schemeClr val="tx1"/>
              </a:solidFill>
              <a:ea typeface="Gulim" panose="020B0600000101010101" pitchFamily="34" charset="-127"/>
            </a:endParaRPr>
          </a:p>
        </p:txBody>
      </p:sp>
      <p:pic>
        <p:nvPicPr>
          <p:cNvPr id="436251" name="Picture 27">
            <a:extLst>
              <a:ext uri="{FF2B5EF4-FFF2-40B4-BE49-F238E27FC236}">
                <a16:creationId xmlns:a16="http://schemas.microsoft.com/office/drawing/2014/main" id="{0424F53C-F65B-6449-B530-109BEA947E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735" t="8533" r="8066" b="11687"/>
          <a:stretch>
            <a:fillRect/>
          </a:stretch>
        </p:blipFill>
        <p:spPr bwMode="auto">
          <a:xfrm>
            <a:off x="800100" y="563563"/>
            <a:ext cx="7797800" cy="57626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36252" name="Text Box 28">
            <a:extLst>
              <a:ext uri="{FF2B5EF4-FFF2-40B4-BE49-F238E27FC236}">
                <a16:creationId xmlns:a16="http://schemas.microsoft.com/office/drawing/2014/main" id="{9198C380-04F2-774B-A2C1-71B5EBDF83C4}"/>
              </a:ext>
            </a:extLst>
          </p:cNvPr>
          <p:cNvSpPr txBox="1">
            <a:spLocks noChangeArrowheads="1"/>
          </p:cNvSpPr>
          <p:nvPr/>
        </p:nvSpPr>
        <p:spPr bwMode="auto">
          <a:xfrm>
            <a:off x="812800" y="5334000"/>
            <a:ext cx="2616200" cy="641350"/>
          </a:xfrm>
          <a:prstGeom prst="rect">
            <a:avLst/>
          </a:prstGeom>
          <a:noFill/>
          <a:ln>
            <a:noFill/>
          </a:ln>
          <a:effectLst>
            <a:outerShdw dist="71842" dir="2700000" algn="ctr" rotWithShape="0">
              <a:srgbClr val="003366">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3600">
                <a:solidFill>
                  <a:srgbClr val="0033CC"/>
                </a:solidFill>
                <a:ea typeface="Gulim" panose="020B0600000101010101" pitchFamily="34" charset="-127"/>
              </a:rPr>
              <a:t>AFRIKA</a:t>
            </a:r>
          </a:p>
        </p:txBody>
      </p:sp>
      <p:sp>
        <p:nvSpPr>
          <p:cNvPr id="436253" name="Text Box 29">
            <a:extLst>
              <a:ext uri="{FF2B5EF4-FFF2-40B4-BE49-F238E27FC236}">
                <a16:creationId xmlns:a16="http://schemas.microsoft.com/office/drawing/2014/main" id="{30D2F1B6-0E72-6048-AC9B-5B6BBA222199}"/>
              </a:ext>
            </a:extLst>
          </p:cNvPr>
          <p:cNvSpPr txBox="1">
            <a:spLocks noChangeArrowheads="1"/>
          </p:cNvSpPr>
          <p:nvPr/>
        </p:nvSpPr>
        <p:spPr bwMode="auto">
          <a:xfrm>
            <a:off x="2959100" y="4749800"/>
            <a:ext cx="2616200" cy="728663"/>
          </a:xfrm>
          <a:prstGeom prst="rect">
            <a:avLst/>
          </a:prstGeom>
          <a:noFill/>
          <a:ln>
            <a:noFill/>
          </a:ln>
          <a:effectLst>
            <a:outerShdw dist="71842" dir="2700000" algn="ctr" rotWithShape="0">
              <a:srgbClr val="0033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3600">
                <a:solidFill>
                  <a:srgbClr val="0033CC"/>
                </a:solidFill>
                <a:ea typeface="Gulim" panose="020B0600000101010101" pitchFamily="34" charset="-127"/>
              </a:rPr>
              <a:t>ARABIA</a:t>
            </a:r>
          </a:p>
        </p:txBody>
      </p:sp>
      <p:sp>
        <p:nvSpPr>
          <p:cNvPr id="436255" name="Text Box 31">
            <a:extLst>
              <a:ext uri="{FF2B5EF4-FFF2-40B4-BE49-F238E27FC236}">
                <a16:creationId xmlns:a16="http://schemas.microsoft.com/office/drawing/2014/main" id="{149CD181-496A-7042-98C4-B34E9031B599}"/>
              </a:ext>
            </a:extLst>
          </p:cNvPr>
          <p:cNvSpPr txBox="1">
            <a:spLocks noChangeArrowheads="1"/>
          </p:cNvSpPr>
          <p:nvPr/>
        </p:nvSpPr>
        <p:spPr bwMode="auto">
          <a:xfrm>
            <a:off x="6184900" y="2286000"/>
            <a:ext cx="1587500" cy="728663"/>
          </a:xfrm>
          <a:prstGeom prst="rect">
            <a:avLst/>
          </a:prstGeom>
          <a:noFill/>
          <a:ln>
            <a:noFill/>
          </a:ln>
          <a:effectLst>
            <a:outerShdw dist="71842" dir="2700000" algn="ctr" rotWithShape="0">
              <a:srgbClr val="0033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3600">
                <a:solidFill>
                  <a:srgbClr val="0033CC"/>
                </a:solidFill>
                <a:ea typeface="Gulim" panose="020B0600000101010101" pitchFamily="34" charset="-127"/>
              </a:rPr>
              <a:t>ASIA</a:t>
            </a:r>
          </a:p>
        </p:txBody>
      </p:sp>
      <p:sp>
        <p:nvSpPr>
          <p:cNvPr id="436261" name="Text Box 37">
            <a:extLst>
              <a:ext uri="{FF2B5EF4-FFF2-40B4-BE49-F238E27FC236}">
                <a16:creationId xmlns:a16="http://schemas.microsoft.com/office/drawing/2014/main" id="{6B23C5F4-6DBE-854F-9B1D-3B256B73DF0A}"/>
              </a:ext>
            </a:extLst>
          </p:cNvPr>
          <p:cNvSpPr txBox="1">
            <a:spLocks noChangeArrowheads="1"/>
          </p:cNvSpPr>
          <p:nvPr/>
        </p:nvSpPr>
        <p:spPr bwMode="auto">
          <a:xfrm rot="1299097">
            <a:off x="700088" y="3248025"/>
            <a:ext cx="2108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ko-KR" sz="1400">
                <a:solidFill>
                  <a:schemeClr val="tx1"/>
                </a:solidFill>
                <a:ea typeface="Gulim" panose="020B0600000101010101" pitchFamily="34" charset="-127"/>
              </a:rPr>
              <a:t>LAUT BESAR</a:t>
            </a:r>
          </a:p>
        </p:txBody>
      </p:sp>
      <p:sp>
        <p:nvSpPr>
          <p:cNvPr id="436264" name="Freeform 40">
            <a:extLst>
              <a:ext uri="{FF2B5EF4-FFF2-40B4-BE49-F238E27FC236}">
                <a16:creationId xmlns:a16="http://schemas.microsoft.com/office/drawing/2014/main" id="{AD3E570E-F338-B74A-837F-B387B238F8D4}"/>
              </a:ext>
            </a:extLst>
          </p:cNvPr>
          <p:cNvSpPr>
            <a:spLocks/>
          </p:cNvSpPr>
          <p:nvPr/>
        </p:nvSpPr>
        <p:spPr bwMode="auto">
          <a:xfrm>
            <a:off x="762000" y="952500"/>
            <a:ext cx="1409700" cy="296863"/>
          </a:xfrm>
          <a:custGeom>
            <a:avLst/>
            <a:gdLst>
              <a:gd name="T0" fmla="*/ 0 w 888"/>
              <a:gd name="T1" fmla="*/ 160 h 187"/>
              <a:gd name="T2" fmla="*/ 144 w 888"/>
              <a:gd name="T3" fmla="*/ 168 h 187"/>
              <a:gd name="T4" fmla="*/ 192 w 888"/>
              <a:gd name="T5" fmla="*/ 184 h 187"/>
              <a:gd name="T6" fmla="*/ 376 w 888"/>
              <a:gd name="T7" fmla="*/ 168 h 187"/>
              <a:gd name="T8" fmla="*/ 544 w 888"/>
              <a:gd name="T9" fmla="*/ 96 h 187"/>
              <a:gd name="T10" fmla="*/ 640 w 888"/>
              <a:gd name="T11" fmla="*/ 88 h 187"/>
              <a:gd name="T12" fmla="*/ 768 w 888"/>
              <a:gd name="T13" fmla="*/ 8 h 187"/>
              <a:gd name="T14" fmla="*/ 888 w 888"/>
              <a:gd name="T15" fmla="*/ 24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8" h="187">
                <a:moveTo>
                  <a:pt x="0" y="160"/>
                </a:moveTo>
                <a:cubicBezTo>
                  <a:pt x="48" y="162"/>
                  <a:pt x="96" y="162"/>
                  <a:pt x="144" y="168"/>
                </a:cubicBezTo>
                <a:cubicBezTo>
                  <a:pt x="160" y="170"/>
                  <a:pt x="192" y="184"/>
                  <a:pt x="192" y="184"/>
                </a:cubicBezTo>
                <a:cubicBezTo>
                  <a:pt x="297" y="178"/>
                  <a:pt x="307" y="187"/>
                  <a:pt x="376" y="168"/>
                </a:cubicBezTo>
                <a:cubicBezTo>
                  <a:pt x="429" y="152"/>
                  <a:pt x="487" y="100"/>
                  <a:pt x="544" y="96"/>
                </a:cubicBezTo>
                <a:cubicBezTo>
                  <a:pt x="576" y="93"/>
                  <a:pt x="608" y="90"/>
                  <a:pt x="640" y="88"/>
                </a:cubicBezTo>
                <a:cubicBezTo>
                  <a:pt x="690" y="71"/>
                  <a:pt x="719" y="24"/>
                  <a:pt x="768" y="8"/>
                </a:cubicBezTo>
                <a:cubicBezTo>
                  <a:pt x="877" y="16"/>
                  <a:pt x="840" y="0"/>
                  <a:pt x="888" y="24"/>
                </a:cubicBezTo>
              </a:path>
            </a:pathLst>
          </a:custGeom>
          <a:noFill/>
          <a:ln w="76200" cap="flat" cmpd="sng">
            <a:solidFill>
              <a:srgbClr val="FF3300"/>
            </a:solidFill>
            <a:prstDash val="solid"/>
            <a:round/>
            <a:headEnd type="none" w="med" len="med"/>
            <a:tailEnd type="none" w="med" len="med"/>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36265" name="Freeform 41">
            <a:extLst>
              <a:ext uri="{FF2B5EF4-FFF2-40B4-BE49-F238E27FC236}">
                <a16:creationId xmlns:a16="http://schemas.microsoft.com/office/drawing/2014/main" id="{0F982200-637A-5840-BD4C-B57C538AF238}"/>
              </a:ext>
            </a:extLst>
          </p:cNvPr>
          <p:cNvSpPr>
            <a:spLocks/>
          </p:cNvSpPr>
          <p:nvPr/>
        </p:nvSpPr>
        <p:spPr bwMode="auto">
          <a:xfrm>
            <a:off x="3767138" y="1735138"/>
            <a:ext cx="1193800" cy="522287"/>
          </a:xfrm>
          <a:custGeom>
            <a:avLst/>
            <a:gdLst>
              <a:gd name="T0" fmla="*/ 0 w 752"/>
              <a:gd name="T1" fmla="*/ 17 h 329"/>
              <a:gd name="T2" fmla="*/ 176 w 752"/>
              <a:gd name="T3" fmla="*/ 33 h 329"/>
              <a:gd name="T4" fmla="*/ 200 w 752"/>
              <a:gd name="T5" fmla="*/ 49 h 329"/>
              <a:gd name="T6" fmla="*/ 304 w 752"/>
              <a:gd name="T7" fmla="*/ 65 h 329"/>
              <a:gd name="T8" fmla="*/ 416 w 752"/>
              <a:gd name="T9" fmla="*/ 161 h 329"/>
              <a:gd name="T10" fmla="*/ 600 w 752"/>
              <a:gd name="T11" fmla="*/ 209 h 329"/>
              <a:gd name="T12" fmla="*/ 752 w 752"/>
              <a:gd name="T13" fmla="*/ 329 h 329"/>
            </a:gdLst>
            <a:ahLst/>
            <a:cxnLst>
              <a:cxn ang="0">
                <a:pos x="T0" y="T1"/>
              </a:cxn>
              <a:cxn ang="0">
                <a:pos x="T2" y="T3"/>
              </a:cxn>
              <a:cxn ang="0">
                <a:pos x="T4" y="T5"/>
              </a:cxn>
              <a:cxn ang="0">
                <a:pos x="T6" y="T7"/>
              </a:cxn>
              <a:cxn ang="0">
                <a:pos x="T8" y="T9"/>
              </a:cxn>
              <a:cxn ang="0">
                <a:pos x="T10" y="T11"/>
              </a:cxn>
              <a:cxn ang="0">
                <a:pos x="T12" y="T13"/>
              </a:cxn>
            </a:cxnLst>
            <a:rect l="0" t="0" r="r" b="b"/>
            <a:pathLst>
              <a:path w="752" h="329">
                <a:moveTo>
                  <a:pt x="0" y="17"/>
                </a:moveTo>
                <a:cubicBezTo>
                  <a:pt x="50" y="0"/>
                  <a:pt x="129" y="1"/>
                  <a:pt x="176" y="33"/>
                </a:cubicBezTo>
                <a:cubicBezTo>
                  <a:pt x="184" y="38"/>
                  <a:pt x="190" y="46"/>
                  <a:pt x="200" y="49"/>
                </a:cubicBezTo>
                <a:cubicBezTo>
                  <a:pt x="233" y="58"/>
                  <a:pt x="269" y="58"/>
                  <a:pt x="304" y="65"/>
                </a:cubicBezTo>
                <a:cubicBezTo>
                  <a:pt x="344" y="92"/>
                  <a:pt x="368" y="145"/>
                  <a:pt x="416" y="161"/>
                </a:cubicBezTo>
                <a:cubicBezTo>
                  <a:pt x="478" y="181"/>
                  <a:pt x="535" y="196"/>
                  <a:pt x="600" y="209"/>
                </a:cubicBezTo>
                <a:cubicBezTo>
                  <a:pt x="655" y="246"/>
                  <a:pt x="692" y="299"/>
                  <a:pt x="752" y="329"/>
                </a:cubicBezTo>
              </a:path>
            </a:pathLst>
          </a:custGeom>
          <a:noFill/>
          <a:ln w="76200" cap="flat" cmpd="sng">
            <a:solidFill>
              <a:srgbClr val="FF3300"/>
            </a:solidFill>
            <a:prstDash val="solid"/>
            <a:round/>
            <a:headEnd type="none" w="med" len="med"/>
            <a:tailEnd type="none" w="med" len="med"/>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36268" name="Freeform 44">
            <a:extLst>
              <a:ext uri="{FF2B5EF4-FFF2-40B4-BE49-F238E27FC236}">
                <a16:creationId xmlns:a16="http://schemas.microsoft.com/office/drawing/2014/main" id="{B1943D8F-F1DF-F54F-802D-258174B23053}"/>
              </a:ext>
            </a:extLst>
          </p:cNvPr>
          <p:cNvSpPr>
            <a:spLocks/>
          </p:cNvSpPr>
          <p:nvPr/>
        </p:nvSpPr>
        <p:spPr bwMode="auto">
          <a:xfrm>
            <a:off x="5289550" y="1266825"/>
            <a:ext cx="3048000" cy="3906838"/>
          </a:xfrm>
          <a:custGeom>
            <a:avLst/>
            <a:gdLst>
              <a:gd name="T0" fmla="*/ 0 w 1920"/>
              <a:gd name="T1" fmla="*/ 645 h 2461"/>
              <a:gd name="T2" fmla="*/ 160 w 1920"/>
              <a:gd name="T3" fmla="*/ 645 h 2461"/>
              <a:gd name="T4" fmla="*/ 360 w 1920"/>
              <a:gd name="T5" fmla="*/ 581 h 2461"/>
              <a:gd name="T6" fmla="*/ 392 w 1920"/>
              <a:gd name="T7" fmla="*/ 557 h 2461"/>
              <a:gd name="T8" fmla="*/ 440 w 1920"/>
              <a:gd name="T9" fmla="*/ 525 h 2461"/>
              <a:gd name="T10" fmla="*/ 520 w 1920"/>
              <a:gd name="T11" fmla="*/ 429 h 2461"/>
              <a:gd name="T12" fmla="*/ 576 w 1920"/>
              <a:gd name="T13" fmla="*/ 325 h 2461"/>
              <a:gd name="T14" fmla="*/ 656 w 1920"/>
              <a:gd name="T15" fmla="*/ 205 h 2461"/>
              <a:gd name="T16" fmla="*/ 712 w 1920"/>
              <a:gd name="T17" fmla="*/ 141 h 2461"/>
              <a:gd name="T18" fmla="*/ 744 w 1920"/>
              <a:gd name="T19" fmla="*/ 101 h 2461"/>
              <a:gd name="T20" fmla="*/ 848 w 1920"/>
              <a:gd name="T21" fmla="*/ 29 h 2461"/>
              <a:gd name="T22" fmla="*/ 912 w 1920"/>
              <a:gd name="T23" fmla="*/ 13 h 2461"/>
              <a:gd name="T24" fmla="*/ 1128 w 1920"/>
              <a:gd name="T25" fmla="*/ 29 h 2461"/>
              <a:gd name="T26" fmla="*/ 1232 w 1920"/>
              <a:gd name="T27" fmla="*/ 165 h 2461"/>
              <a:gd name="T28" fmla="*/ 1352 w 1920"/>
              <a:gd name="T29" fmla="*/ 301 h 2461"/>
              <a:gd name="T30" fmla="*/ 1376 w 1920"/>
              <a:gd name="T31" fmla="*/ 325 h 2461"/>
              <a:gd name="T32" fmla="*/ 1592 w 1920"/>
              <a:gd name="T33" fmla="*/ 397 h 2461"/>
              <a:gd name="T34" fmla="*/ 1648 w 1920"/>
              <a:gd name="T35" fmla="*/ 485 h 2461"/>
              <a:gd name="T36" fmla="*/ 1664 w 1920"/>
              <a:gd name="T37" fmla="*/ 573 h 2461"/>
              <a:gd name="T38" fmla="*/ 1696 w 1920"/>
              <a:gd name="T39" fmla="*/ 621 h 2461"/>
              <a:gd name="T40" fmla="*/ 1712 w 1920"/>
              <a:gd name="T41" fmla="*/ 669 h 2461"/>
              <a:gd name="T42" fmla="*/ 1720 w 1920"/>
              <a:gd name="T43" fmla="*/ 885 h 2461"/>
              <a:gd name="T44" fmla="*/ 1776 w 1920"/>
              <a:gd name="T45" fmla="*/ 941 h 2461"/>
              <a:gd name="T46" fmla="*/ 1816 w 1920"/>
              <a:gd name="T47" fmla="*/ 1013 h 2461"/>
              <a:gd name="T48" fmla="*/ 1872 w 1920"/>
              <a:gd name="T49" fmla="*/ 1245 h 2461"/>
              <a:gd name="T50" fmla="*/ 1904 w 1920"/>
              <a:gd name="T51" fmla="*/ 1301 h 2461"/>
              <a:gd name="T52" fmla="*/ 1920 w 1920"/>
              <a:gd name="T53" fmla="*/ 1349 h 2461"/>
              <a:gd name="T54" fmla="*/ 1840 w 1920"/>
              <a:gd name="T55" fmla="*/ 1565 h 2461"/>
              <a:gd name="T56" fmla="*/ 1808 w 1920"/>
              <a:gd name="T57" fmla="*/ 1613 h 2461"/>
              <a:gd name="T58" fmla="*/ 1712 w 1920"/>
              <a:gd name="T59" fmla="*/ 1661 h 2461"/>
              <a:gd name="T60" fmla="*/ 1640 w 1920"/>
              <a:gd name="T61" fmla="*/ 1693 h 2461"/>
              <a:gd name="T62" fmla="*/ 1584 w 1920"/>
              <a:gd name="T63" fmla="*/ 1741 h 2461"/>
              <a:gd name="T64" fmla="*/ 1568 w 1920"/>
              <a:gd name="T65" fmla="*/ 1765 h 2461"/>
              <a:gd name="T66" fmla="*/ 1544 w 1920"/>
              <a:gd name="T67" fmla="*/ 1781 h 2461"/>
              <a:gd name="T68" fmla="*/ 1536 w 1920"/>
              <a:gd name="T69" fmla="*/ 1805 h 2461"/>
              <a:gd name="T70" fmla="*/ 1488 w 1920"/>
              <a:gd name="T71" fmla="*/ 1901 h 2461"/>
              <a:gd name="T72" fmla="*/ 1424 w 1920"/>
              <a:gd name="T73" fmla="*/ 2189 h 2461"/>
              <a:gd name="T74" fmla="*/ 1416 w 1920"/>
              <a:gd name="T75" fmla="*/ 2213 h 2461"/>
              <a:gd name="T76" fmla="*/ 1400 w 1920"/>
              <a:gd name="T77" fmla="*/ 2237 h 2461"/>
              <a:gd name="T78" fmla="*/ 1384 w 1920"/>
              <a:gd name="T79" fmla="*/ 2285 h 2461"/>
              <a:gd name="T80" fmla="*/ 1392 w 1920"/>
              <a:gd name="T81" fmla="*/ 2461 h 2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20" h="2461">
                <a:moveTo>
                  <a:pt x="0" y="645"/>
                </a:moveTo>
                <a:cubicBezTo>
                  <a:pt x="93" y="652"/>
                  <a:pt x="80" y="658"/>
                  <a:pt x="160" y="645"/>
                </a:cubicBezTo>
                <a:cubicBezTo>
                  <a:pt x="230" y="633"/>
                  <a:pt x="292" y="594"/>
                  <a:pt x="360" y="581"/>
                </a:cubicBezTo>
                <a:cubicBezTo>
                  <a:pt x="370" y="573"/>
                  <a:pt x="381" y="564"/>
                  <a:pt x="392" y="557"/>
                </a:cubicBezTo>
                <a:cubicBezTo>
                  <a:pt x="407" y="545"/>
                  <a:pt x="440" y="525"/>
                  <a:pt x="440" y="525"/>
                </a:cubicBezTo>
                <a:cubicBezTo>
                  <a:pt x="462" y="490"/>
                  <a:pt x="491" y="457"/>
                  <a:pt x="520" y="429"/>
                </a:cubicBezTo>
                <a:cubicBezTo>
                  <a:pt x="533" y="389"/>
                  <a:pt x="546" y="354"/>
                  <a:pt x="576" y="325"/>
                </a:cubicBezTo>
                <a:cubicBezTo>
                  <a:pt x="592" y="275"/>
                  <a:pt x="625" y="244"/>
                  <a:pt x="656" y="205"/>
                </a:cubicBezTo>
                <a:cubicBezTo>
                  <a:pt x="706" y="140"/>
                  <a:pt x="665" y="171"/>
                  <a:pt x="712" y="141"/>
                </a:cubicBezTo>
                <a:cubicBezTo>
                  <a:pt x="725" y="99"/>
                  <a:pt x="709" y="131"/>
                  <a:pt x="744" y="101"/>
                </a:cubicBezTo>
                <a:cubicBezTo>
                  <a:pt x="788" y="61"/>
                  <a:pt x="793" y="47"/>
                  <a:pt x="848" y="29"/>
                </a:cubicBezTo>
                <a:cubicBezTo>
                  <a:pt x="868" y="22"/>
                  <a:pt x="912" y="13"/>
                  <a:pt x="912" y="13"/>
                </a:cubicBezTo>
                <a:cubicBezTo>
                  <a:pt x="984" y="16"/>
                  <a:pt x="1061" y="0"/>
                  <a:pt x="1128" y="29"/>
                </a:cubicBezTo>
                <a:cubicBezTo>
                  <a:pt x="1184" y="53"/>
                  <a:pt x="1205" y="116"/>
                  <a:pt x="1232" y="165"/>
                </a:cubicBezTo>
                <a:cubicBezTo>
                  <a:pt x="1264" y="222"/>
                  <a:pt x="1302" y="259"/>
                  <a:pt x="1352" y="301"/>
                </a:cubicBezTo>
                <a:cubicBezTo>
                  <a:pt x="1360" y="308"/>
                  <a:pt x="1366" y="319"/>
                  <a:pt x="1376" y="325"/>
                </a:cubicBezTo>
                <a:cubicBezTo>
                  <a:pt x="1443" y="362"/>
                  <a:pt x="1526" y="353"/>
                  <a:pt x="1592" y="397"/>
                </a:cubicBezTo>
                <a:cubicBezTo>
                  <a:pt x="1605" y="436"/>
                  <a:pt x="1632" y="437"/>
                  <a:pt x="1648" y="485"/>
                </a:cubicBezTo>
                <a:cubicBezTo>
                  <a:pt x="1649" y="498"/>
                  <a:pt x="1652" y="551"/>
                  <a:pt x="1664" y="573"/>
                </a:cubicBezTo>
                <a:cubicBezTo>
                  <a:pt x="1673" y="589"/>
                  <a:pt x="1689" y="602"/>
                  <a:pt x="1696" y="621"/>
                </a:cubicBezTo>
                <a:cubicBezTo>
                  <a:pt x="1701" y="637"/>
                  <a:pt x="1712" y="669"/>
                  <a:pt x="1712" y="669"/>
                </a:cubicBezTo>
                <a:cubicBezTo>
                  <a:pt x="1714" y="741"/>
                  <a:pt x="1715" y="813"/>
                  <a:pt x="1720" y="885"/>
                </a:cubicBezTo>
                <a:cubicBezTo>
                  <a:pt x="1721" y="911"/>
                  <a:pt x="1776" y="941"/>
                  <a:pt x="1776" y="941"/>
                </a:cubicBezTo>
                <a:cubicBezTo>
                  <a:pt x="1812" y="996"/>
                  <a:pt x="1801" y="970"/>
                  <a:pt x="1816" y="1013"/>
                </a:cubicBezTo>
                <a:cubicBezTo>
                  <a:pt x="1822" y="1100"/>
                  <a:pt x="1829" y="1170"/>
                  <a:pt x="1872" y="1245"/>
                </a:cubicBezTo>
                <a:cubicBezTo>
                  <a:pt x="1882" y="1263"/>
                  <a:pt x="1895" y="1281"/>
                  <a:pt x="1904" y="1301"/>
                </a:cubicBezTo>
                <a:cubicBezTo>
                  <a:pt x="1910" y="1316"/>
                  <a:pt x="1920" y="1349"/>
                  <a:pt x="1920" y="1349"/>
                </a:cubicBezTo>
                <a:cubicBezTo>
                  <a:pt x="1909" y="1431"/>
                  <a:pt x="1886" y="1495"/>
                  <a:pt x="1840" y="1565"/>
                </a:cubicBezTo>
                <a:cubicBezTo>
                  <a:pt x="1829" y="1581"/>
                  <a:pt x="1826" y="1606"/>
                  <a:pt x="1808" y="1613"/>
                </a:cubicBezTo>
                <a:cubicBezTo>
                  <a:pt x="1773" y="1624"/>
                  <a:pt x="1744" y="1646"/>
                  <a:pt x="1712" y="1661"/>
                </a:cubicBezTo>
                <a:cubicBezTo>
                  <a:pt x="1670" y="1679"/>
                  <a:pt x="1669" y="1667"/>
                  <a:pt x="1640" y="1693"/>
                </a:cubicBezTo>
                <a:cubicBezTo>
                  <a:pt x="1572" y="1751"/>
                  <a:pt x="1639" y="1704"/>
                  <a:pt x="1584" y="1741"/>
                </a:cubicBezTo>
                <a:cubicBezTo>
                  <a:pt x="1578" y="1749"/>
                  <a:pt x="1574" y="1758"/>
                  <a:pt x="1568" y="1765"/>
                </a:cubicBezTo>
                <a:cubicBezTo>
                  <a:pt x="1561" y="1771"/>
                  <a:pt x="1550" y="1773"/>
                  <a:pt x="1544" y="1781"/>
                </a:cubicBezTo>
                <a:cubicBezTo>
                  <a:pt x="1538" y="1787"/>
                  <a:pt x="1539" y="1797"/>
                  <a:pt x="1536" y="1805"/>
                </a:cubicBezTo>
                <a:cubicBezTo>
                  <a:pt x="1519" y="1837"/>
                  <a:pt x="1499" y="1866"/>
                  <a:pt x="1488" y="1901"/>
                </a:cubicBezTo>
                <a:cubicBezTo>
                  <a:pt x="1483" y="1963"/>
                  <a:pt x="1487" y="2146"/>
                  <a:pt x="1424" y="2189"/>
                </a:cubicBezTo>
                <a:cubicBezTo>
                  <a:pt x="1421" y="2197"/>
                  <a:pt x="1419" y="2205"/>
                  <a:pt x="1416" y="2213"/>
                </a:cubicBezTo>
                <a:cubicBezTo>
                  <a:pt x="1411" y="2221"/>
                  <a:pt x="1403" y="2228"/>
                  <a:pt x="1400" y="2237"/>
                </a:cubicBezTo>
                <a:cubicBezTo>
                  <a:pt x="1393" y="2252"/>
                  <a:pt x="1384" y="2285"/>
                  <a:pt x="1384" y="2285"/>
                </a:cubicBezTo>
                <a:cubicBezTo>
                  <a:pt x="1394" y="2407"/>
                  <a:pt x="1392" y="2348"/>
                  <a:pt x="1392" y="2461"/>
                </a:cubicBezTo>
              </a:path>
            </a:pathLst>
          </a:custGeom>
          <a:noFill/>
          <a:ln w="76200" cap="flat" cmpd="sng">
            <a:solidFill>
              <a:srgbClr val="FF3300"/>
            </a:solidFill>
            <a:prstDash val="solid"/>
            <a:round/>
            <a:headEnd type="none" w="med" len="med"/>
            <a:tailEnd type="none" w="med" len="med"/>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36269" name="Freeform 45">
            <a:extLst>
              <a:ext uri="{FF2B5EF4-FFF2-40B4-BE49-F238E27FC236}">
                <a16:creationId xmlns:a16="http://schemas.microsoft.com/office/drawing/2014/main" id="{77F4982C-A89E-8A47-ABAC-F210F64EF246}"/>
              </a:ext>
            </a:extLst>
          </p:cNvPr>
          <p:cNvSpPr>
            <a:spLocks/>
          </p:cNvSpPr>
          <p:nvPr/>
        </p:nvSpPr>
        <p:spPr bwMode="auto">
          <a:xfrm>
            <a:off x="849313" y="3721100"/>
            <a:ext cx="1981200" cy="1752600"/>
          </a:xfrm>
          <a:custGeom>
            <a:avLst/>
            <a:gdLst>
              <a:gd name="T0" fmla="*/ 0 w 1248"/>
              <a:gd name="T1" fmla="*/ 0 h 1104"/>
              <a:gd name="T2" fmla="*/ 72 w 1248"/>
              <a:gd name="T3" fmla="*/ 32 h 1104"/>
              <a:gd name="T4" fmla="*/ 136 w 1248"/>
              <a:gd name="T5" fmla="*/ 96 h 1104"/>
              <a:gd name="T6" fmla="*/ 184 w 1248"/>
              <a:gd name="T7" fmla="*/ 192 h 1104"/>
              <a:gd name="T8" fmla="*/ 216 w 1248"/>
              <a:gd name="T9" fmla="*/ 240 h 1104"/>
              <a:gd name="T10" fmla="*/ 248 w 1248"/>
              <a:gd name="T11" fmla="*/ 312 h 1104"/>
              <a:gd name="T12" fmla="*/ 376 w 1248"/>
              <a:gd name="T13" fmla="*/ 480 h 1104"/>
              <a:gd name="T14" fmla="*/ 408 w 1248"/>
              <a:gd name="T15" fmla="*/ 576 h 1104"/>
              <a:gd name="T16" fmla="*/ 416 w 1248"/>
              <a:gd name="T17" fmla="*/ 600 h 1104"/>
              <a:gd name="T18" fmla="*/ 488 w 1248"/>
              <a:gd name="T19" fmla="*/ 648 h 1104"/>
              <a:gd name="T20" fmla="*/ 512 w 1248"/>
              <a:gd name="T21" fmla="*/ 672 h 1104"/>
              <a:gd name="T22" fmla="*/ 592 w 1248"/>
              <a:gd name="T23" fmla="*/ 712 h 1104"/>
              <a:gd name="T24" fmla="*/ 672 w 1248"/>
              <a:gd name="T25" fmla="*/ 768 h 1104"/>
              <a:gd name="T26" fmla="*/ 816 w 1248"/>
              <a:gd name="T27" fmla="*/ 952 h 1104"/>
              <a:gd name="T28" fmla="*/ 1080 w 1248"/>
              <a:gd name="T29" fmla="*/ 1104 h 1104"/>
              <a:gd name="T30" fmla="*/ 1248 w 1248"/>
              <a:gd name="T31" fmla="*/ 1096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48" h="1104">
                <a:moveTo>
                  <a:pt x="0" y="0"/>
                </a:moveTo>
                <a:cubicBezTo>
                  <a:pt x="34" y="11"/>
                  <a:pt x="46" y="10"/>
                  <a:pt x="72" y="32"/>
                </a:cubicBezTo>
                <a:cubicBezTo>
                  <a:pt x="97" y="53"/>
                  <a:pt x="108" y="77"/>
                  <a:pt x="136" y="96"/>
                </a:cubicBezTo>
                <a:cubicBezTo>
                  <a:pt x="156" y="126"/>
                  <a:pt x="166" y="160"/>
                  <a:pt x="184" y="192"/>
                </a:cubicBezTo>
                <a:cubicBezTo>
                  <a:pt x="193" y="208"/>
                  <a:pt x="209" y="221"/>
                  <a:pt x="216" y="240"/>
                </a:cubicBezTo>
                <a:cubicBezTo>
                  <a:pt x="223" y="262"/>
                  <a:pt x="235" y="292"/>
                  <a:pt x="248" y="312"/>
                </a:cubicBezTo>
                <a:cubicBezTo>
                  <a:pt x="283" y="364"/>
                  <a:pt x="355" y="418"/>
                  <a:pt x="376" y="480"/>
                </a:cubicBezTo>
                <a:cubicBezTo>
                  <a:pt x="386" y="512"/>
                  <a:pt x="397" y="544"/>
                  <a:pt x="408" y="576"/>
                </a:cubicBezTo>
                <a:cubicBezTo>
                  <a:pt x="410" y="584"/>
                  <a:pt x="408" y="595"/>
                  <a:pt x="416" y="600"/>
                </a:cubicBezTo>
                <a:cubicBezTo>
                  <a:pt x="440" y="616"/>
                  <a:pt x="467" y="627"/>
                  <a:pt x="488" y="648"/>
                </a:cubicBezTo>
                <a:cubicBezTo>
                  <a:pt x="496" y="656"/>
                  <a:pt x="502" y="665"/>
                  <a:pt x="512" y="672"/>
                </a:cubicBezTo>
                <a:cubicBezTo>
                  <a:pt x="535" y="687"/>
                  <a:pt x="568" y="694"/>
                  <a:pt x="592" y="712"/>
                </a:cubicBezTo>
                <a:cubicBezTo>
                  <a:pt x="624" y="736"/>
                  <a:pt x="633" y="755"/>
                  <a:pt x="672" y="768"/>
                </a:cubicBezTo>
                <a:cubicBezTo>
                  <a:pt x="712" y="829"/>
                  <a:pt x="753" y="910"/>
                  <a:pt x="816" y="952"/>
                </a:cubicBezTo>
                <a:cubicBezTo>
                  <a:pt x="882" y="1052"/>
                  <a:pt x="963" y="1084"/>
                  <a:pt x="1080" y="1104"/>
                </a:cubicBezTo>
                <a:cubicBezTo>
                  <a:pt x="1237" y="1095"/>
                  <a:pt x="1181" y="1096"/>
                  <a:pt x="1248" y="1096"/>
                </a:cubicBezTo>
              </a:path>
            </a:pathLst>
          </a:custGeom>
          <a:noFill/>
          <a:ln w="76200" cap="flat" cmpd="sng">
            <a:solidFill>
              <a:srgbClr val="FF3300"/>
            </a:solidFill>
            <a:prstDash val="solid"/>
            <a:round/>
            <a:headEnd type="none" w="med" len="med"/>
            <a:tailEnd type="none" w="med" len="med"/>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36270" name="Freeform 46">
            <a:extLst>
              <a:ext uri="{FF2B5EF4-FFF2-40B4-BE49-F238E27FC236}">
                <a16:creationId xmlns:a16="http://schemas.microsoft.com/office/drawing/2014/main" id="{16B61EA6-09F2-0843-800F-D0075612372E}"/>
              </a:ext>
            </a:extLst>
          </p:cNvPr>
          <p:cNvSpPr>
            <a:spLocks/>
          </p:cNvSpPr>
          <p:nvPr/>
        </p:nvSpPr>
        <p:spPr bwMode="auto">
          <a:xfrm>
            <a:off x="2397125" y="3590925"/>
            <a:ext cx="2324100" cy="952500"/>
          </a:xfrm>
          <a:custGeom>
            <a:avLst/>
            <a:gdLst>
              <a:gd name="T0" fmla="*/ 0 w 1464"/>
              <a:gd name="T1" fmla="*/ 472 h 600"/>
              <a:gd name="T2" fmla="*/ 240 w 1464"/>
              <a:gd name="T3" fmla="*/ 416 h 600"/>
              <a:gd name="T4" fmla="*/ 312 w 1464"/>
              <a:gd name="T5" fmla="*/ 392 h 600"/>
              <a:gd name="T6" fmla="*/ 408 w 1464"/>
              <a:gd name="T7" fmla="*/ 336 h 600"/>
              <a:gd name="T8" fmla="*/ 480 w 1464"/>
              <a:gd name="T9" fmla="*/ 264 h 600"/>
              <a:gd name="T10" fmla="*/ 528 w 1464"/>
              <a:gd name="T11" fmla="*/ 184 h 600"/>
              <a:gd name="T12" fmla="*/ 552 w 1464"/>
              <a:gd name="T13" fmla="*/ 136 h 600"/>
              <a:gd name="T14" fmla="*/ 656 w 1464"/>
              <a:gd name="T15" fmla="*/ 72 h 600"/>
              <a:gd name="T16" fmla="*/ 760 w 1464"/>
              <a:gd name="T17" fmla="*/ 0 h 600"/>
              <a:gd name="T18" fmla="*/ 888 w 1464"/>
              <a:gd name="T19" fmla="*/ 24 h 600"/>
              <a:gd name="T20" fmla="*/ 960 w 1464"/>
              <a:gd name="T21" fmla="*/ 112 h 600"/>
              <a:gd name="T22" fmla="*/ 1112 w 1464"/>
              <a:gd name="T23" fmla="*/ 320 h 600"/>
              <a:gd name="T24" fmla="*/ 1144 w 1464"/>
              <a:gd name="T25" fmla="*/ 360 h 600"/>
              <a:gd name="T26" fmla="*/ 1200 w 1464"/>
              <a:gd name="T27" fmla="*/ 456 h 600"/>
              <a:gd name="T28" fmla="*/ 1320 w 1464"/>
              <a:gd name="T29" fmla="*/ 536 h 600"/>
              <a:gd name="T30" fmla="*/ 1416 w 1464"/>
              <a:gd name="T31" fmla="*/ 584 h 600"/>
              <a:gd name="T32" fmla="*/ 1464 w 1464"/>
              <a:gd name="T33" fmla="*/ 6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4" h="600">
                <a:moveTo>
                  <a:pt x="0" y="472"/>
                </a:moveTo>
                <a:cubicBezTo>
                  <a:pt x="77" y="446"/>
                  <a:pt x="161" y="442"/>
                  <a:pt x="240" y="416"/>
                </a:cubicBezTo>
                <a:cubicBezTo>
                  <a:pt x="260" y="409"/>
                  <a:pt x="293" y="404"/>
                  <a:pt x="312" y="392"/>
                </a:cubicBezTo>
                <a:cubicBezTo>
                  <a:pt x="343" y="370"/>
                  <a:pt x="379" y="364"/>
                  <a:pt x="408" y="336"/>
                </a:cubicBezTo>
                <a:cubicBezTo>
                  <a:pt x="433" y="310"/>
                  <a:pt x="450" y="283"/>
                  <a:pt x="480" y="264"/>
                </a:cubicBezTo>
                <a:cubicBezTo>
                  <a:pt x="493" y="236"/>
                  <a:pt x="518" y="213"/>
                  <a:pt x="528" y="184"/>
                </a:cubicBezTo>
                <a:cubicBezTo>
                  <a:pt x="533" y="166"/>
                  <a:pt x="537" y="148"/>
                  <a:pt x="552" y="136"/>
                </a:cubicBezTo>
                <a:cubicBezTo>
                  <a:pt x="583" y="108"/>
                  <a:pt x="624" y="98"/>
                  <a:pt x="656" y="72"/>
                </a:cubicBezTo>
                <a:cubicBezTo>
                  <a:pt x="690" y="43"/>
                  <a:pt x="716" y="14"/>
                  <a:pt x="760" y="0"/>
                </a:cubicBezTo>
                <a:cubicBezTo>
                  <a:pt x="807" y="5"/>
                  <a:pt x="843" y="9"/>
                  <a:pt x="888" y="24"/>
                </a:cubicBezTo>
                <a:cubicBezTo>
                  <a:pt x="899" y="59"/>
                  <a:pt x="936" y="81"/>
                  <a:pt x="960" y="112"/>
                </a:cubicBezTo>
                <a:cubicBezTo>
                  <a:pt x="1013" y="180"/>
                  <a:pt x="1037" y="270"/>
                  <a:pt x="1112" y="320"/>
                </a:cubicBezTo>
                <a:cubicBezTo>
                  <a:pt x="1132" y="380"/>
                  <a:pt x="1102" y="308"/>
                  <a:pt x="1144" y="360"/>
                </a:cubicBezTo>
                <a:cubicBezTo>
                  <a:pt x="1157" y="377"/>
                  <a:pt x="1178" y="441"/>
                  <a:pt x="1200" y="456"/>
                </a:cubicBezTo>
                <a:cubicBezTo>
                  <a:pt x="1241" y="483"/>
                  <a:pt x="1275" y="513"/>
                  <a:pt x="1320" y="536"/>
                </a:cubicBezTo>
                <a:cubicBezTo>
                  <a:pt x="1351" y="551"/>
                  <a:pt x="1384" y="569"/>
                  <a:pt x="1416" y="584"/>
                </a:cubicBezTo>
                <a:cubicBezTo>
                  <a:pt x="1431" y="590"/>
                  <a:pt x="1464" y="600"/>
                  <a:pt x="1464" y="600"/>
                </a:cubicBezTo>
              </a:path>
            </a:pathLst>
          </a:custGeom>
          <a:noFill/>
          <a:ln w="76200" cap="flat" cmpd="sng">
            <a:solidFill>
              <a:srgbClr val="FF3300"/>
            </a:solidFill>
            <a:prstDash val="solid"/>
            <a:round/>
            <a:headEnd type="none" w="med" len="med"/>
            <a:tailEnd type="none" w="med" len="med"/>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pic>
        <p:nvPicPr>
          <p:cNvPr id="436323" name="Picture 99">
            <a:extLst>
              <a:ext uri="{FF2B5EF4-FFF2-40B4-BE49-F238E27FC236}">
                <a16:creationId xmlns:a16="http://schemas.microsoft.com/office/drawing/2014/main" id="{695198A8-15FE-2F45-A17B-EA79B5C0A8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0214"/>
          <a:stretch>
            <a:fillRect/>
          </a:stretch>
        </p:blipFill>
        <p:spPr bwMode="auto">
          <a:xfrm>
            <a:off x="4581525" y="2486025"/>
            <a:ext cx="4562475" cy="3070225"/>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436324" name="Text Box 100">
            <a:extLst>
              <a:ext uri="{FF2B5EF4-FFF2-40B4-BE49-F238E27FC236}">
                <a16:creationId xmlns:a16="http://schemas.microsoft.com/office/drawing/2014/main" id="{46BCFBCF-E8C1-CF4F-9520-525E56F41839}"/>
              </a:ext>
            </a:extLst>
          </p:cNvPr>
          <p:cNvSpPr txBox="1">
            <a:spLocks noChangeArrowheads="1"/>
          </p:cNvSpPr>
          <p:nvPr/>
        </p:nvSpPr>
        <p:spPr bwMode="auto">
          <a:xfrm>
            <a:off x="4681538" y="5100638"/>
            <a:ext cx="2717800" cy="3365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2"/>
                </a:solidFill>
                <a:miter lim="800000"/>
                <a:headEnd/>
                <a:tailEnd/>
              </a14:hiddenLine>
            </a:ext>
          </a:extLst>
        </p:spPr>
        <p:txBody>
          <a:bodyPr>
            <a:spAutoFit/>
          </a:bodyPr>
          <a:lstStyle/>
          <a:p>
            <a:pPr>
              <a:spcBef>
                <a:spcPct val="50000"/>
              </a:spcBef>
            </a:pPr>
            <a:r>
              <a:rPr lang="en-US" altLang="ko-KR">
                <a:solidFill>
                  <a:srgbClr val="FFEA18"/>
                </a:solidFill>
                <a:ea typeface="Gulim" panose="020B0600000101010101" pitchFamily="34" charset="-127"/>
              </a:rPr>
              <a:t>Ancient Philippi</a:t>
            </a:r>
          </a:p>
        </p:txBody>
      </p:sp>
      <p:sp>
        <p:nvSpPr>
          <p:cNvPr id="436274" name="AutoShape 50">
            <a:extLst>
              <a:ext uri="{FF2B5EF4-FFF2-40B4-BE49-F238E27FC236}">
                <a16:creationId xmlns:a16="http://schemas.microsoft.com/office/drawing/2014/main" id="{88B5547B-C1AE-BD48-B70A-4BB22C7DCF52}"/>
              </a:ext>
            </a:extLst>
          </p:cNvPr>
          <p:cNvSpPr>
            <a:spLocks noChangeArrowheads="1"/>
          </p:cNvSpPr>
          <p:nvPr/>
        </p:nvSpPr>
        <p:spPr bwMode="auto">
          <a:xfrm>
            <a:off x="1133475" y="1079500"/>
            <a:ext cx="571500" cy="647700"/>
          </a:xfrm>
          <a:prstGeom prst="irregularSeal2">
            <a:avLst/>
          </a:prstGeom>
          <a:solidFill>
            <a:srgbClr val="EEFF4B"/>
          </a:solidFill>
          <a:ln w="38100">
            <a:solidFill>
              <a:srgbClr val="D83104"/>
            </a:solidFill>
            <a:miter lim="800000"/>
            <a:headEnd/>
            <a:tailEnd/>
          </a:ln>
          <a:effectLst>
            <a:outerShdw dist="71842" dir="2700000" algn="ctr" rotWithShape="0">
              <a:schemeClr val="bg2"/>
            </a:outerShdw>
          </a:effectLst>
        </p:spPr>
        <p:txBody>
          <a:bodyPr wrap="none" anchor="ctr"/>
          <a:lstStyle/>
          <a:p>
            <a:endParaRPr lang="en-US"/>
          </a:p>
        </p:txBody>
      </p:sp>
      <p:sp>
        <p:nvSpPr>
          <p:cNvPr id="436275" name="AutoShape 51">
            <a:extLst>
              <a:ext uri="{FF2B5EF4-FFF2-40B4-BE49-F238E27FC236}">
                <a16:creationId xmlns:a16="http://schemas.microsoft.com/office/drawing/2014/main" id="{511F82E4-4BE9-C542-AF94-12FD0997EC9B}"/>
              </a:ext>
            </a:extLst>
          </p:cNvPr>
          <p:cNvSpPr>
            <a:spLocks noChangeArrowheads="1"/>
          </p:cNvSpPr>
          <p:nvPr/>
        </p:nvSpPr>
        <p:spPr bwMode="auto">
          <a:xfrm>
            <a:off x="952500" y="844550"/>
            <a:ext cx="987425" cy="1204913"/>
          </a:xfrm>
          <a:prstGeom prst="irregularSeal2">
            <a:avLst/>
          </a:prstGeom>
          <a:solidFill>
            <a:srgbClr val="EEFF4B"/>
          </a:solidFill>
          <a:ln w="38100">
            <a:solidFill>
              <a:srgbClr val="D83104"/>
            </a:solidFill>
            <a:miter lim="800000"/>
            <a:headEnd/>
            <a:tailEnd/>
          </a:ln>
          <a:effectLst>
            <a:outerShdw dist="71842" dir="2700000" algn="ctr" rotWithShape="0">
              <a:schemeClr val="bg2"/>
            </a:outerShdw>
          </a:effectLst>
        </p:spPr>
        <p:txBody>
          <a:bodyPr wrap="none" anchor="ctr"/>
          <a:lstStyle/>
          <a:p>
            <a:endParaRPr lang="en-US"/>
          </a:p>
        </p:txBody>
      </p:sp>
      <p:sp>
        <p:nvSpPr>
          <p:cNvPr id="436276" name="AutoShape 52">
            <a:extLst>
              <a:ext uri="{FF2B5EF4-FFF2-40B4-BE49-F238E27FC236}">
                <a16:creationId xmlns:a16="http://schemas.microsoft.com/office/drawing/2014/main" id="{31FC222C-9304-5345-88E2-7FC868302680}"/>
              </a:ext>
            </a:extLst>
          </p:cNvPr>
          <p:cNvSpPr>
            <a:spLocks noChangeArrowheads="1"/>
          </p:cNvSpPr>
          <p:nvPr/>
        </p:nvSpPr>
        <p:spPr bwMode="auto">
          <a:xfrm rot="-1508760">
            <a:off x="682625" y="798513"/>
            <a:ext cx="1520825" cy="1466850"/>
          </a:xfrm>
          <a:prstGeom prst="irregularSeal2">
            <a:avLst/>
          </a:prstGeom>
          <a:solidFill>
            <a:srgbClr val="FFFF00"/>
          </a:solidFill>
          <a:ln w="38100">
            <a:solidFill>
              <a:srgbClr val="D83104"/>
            </a:solidFill>
            <a:miter lim="800000"/>
            <a:headEnd/>
            <a:tailEnd/>
          </a:ln>
          <a:effectLst>
            <a:outerShdw dist="71842" dir="2700000" algn="ctr" rotWithShape="0">
              <a:schemeClr val="bg2"/>
            </a:outerShdw>
          </a:effectLst>
        </p:spPr>
        <p:txBody>
          <a:bodyPr wrap="none" anchor="ctr"/>
          <a:lstStyle/>
          <a:p>
            <a:endParaRPr lang="en-US"/>
          </a:p>
        </p:txBody>
      </p:sp>
      <p:sp>
        <p:nvSpPr>
          <p:cNvPr id="436277" name="Line 53">
            <a:extLst>
              <a:ext uri="{FF2B5EF4-FFF2-40B4-BE49-F238E27FC236}">
                <a16:creationId xmlns:a16="http://schemas.microsoft.com/office/drawing/2014/main" id="{D3E06475-1E5C-9644-BC2C-1E28781194D1}"/>
              </a:ext>
            </a:extLst>
          </p:cNvPr>
          <p:cNvSpPr>
            <a:spLocks noChangeShapeType="1"/>
          </p:cNvSpPr>
          <p:nvPr/>
        </p:nvSpPr>
        <p:spPr bwMode="auto">
          <a:xfrm flipH="1">
            <a:off x="1609725" y="1933575"/>
            <a:ext cx="2667000" cy="2654300"/>
          </a:xfrm>
          <a:prstGeom prst="line">
            <a:avLst/>
          </a:prstGeom>
          <a:noFill/>
          <a:ln w="57150">
            <a:solidFill>
              <a:srgbClr val="FF3300"/>
            </a:solidFill>
            <a:round/>
            <a:headEnd type="arrow" w="med" len="med"/>
            <a:tailEnd type="arrow" w="med" len="me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36278" name="Line 54">
            <a:extLst>
              <a:ext uri="{FF2B5EF4-FFF2-40B4-BE49-F238E27FC236}">
                <a16:creationId xmlns:a16="http://schemas.microsoft.com/office/drawing/2014/main" id="{49306598-D653-AD41-B4EE-A5E0DFD5AEF1}"/>
              </a:ext>
            </a:extLst>
          </p:cNvPr>
          <p:cNvSpPr>
            <a:spLocks noChangeShapeType="1"/>
          </p:cNvSpPr>
          <p:nvPr/>
        </p:nvSpPr>
        <p:spPr bwMode="auto">
          <a:xfrm>
            <a:off x="663575" y="1524000"/>
            <a:ext cx="7086600" cy="2501900"/>
          </a:xfrm>
          <a:prstGeom prst="line">
            <a:avLst/>
          </a:prstGeom>
          <a:noFill/>
          <a:ln w="57150">
            <a:solidFill>
              <a:srgbClr val="FF3300"/>
            </a:solidFill>
            <a:round/>
            <a:headEnd type="arrow" w="med" len="med"/>
            <a:tailEnd type="arrow" w="med" len="me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nvGrpSpPr>
          <p:cNvPr id="436283" name="Group 59">
            <a:extLst>
              <a:ext uri="{FF2B5EF4-FFF2-40B4-BE49-F238E27FC236}">
                <a16:creationId xmlns:a16="http://schemas.microsoft.com/office/drawing/2014/main" id="{A38D8471-E074-A944-82A8-C438A9D15F35}"/>
              </a:ext>
            </a:extLst>
          </p:cNvPr>
          <p:cNvGrpSpPr>
            <a:grpSpLocks/>
          </p:cNvGrpSpPr>
          <p:nvPr/>
        </p:nvGrpSpPr>
        <p:grpSpPr bwMode="auto">
          <a:xfrm>
            <a:off x="3302000" y="4611688"/>
            <a:ext cx="4273550" cy="2117725"/>
            <a:chOff x="2153" y="2416"/>
            <a:chExt cx="2928" cy="1334"/>
          </a:xfrm>
        </p:grpSpPr>
        <p:sp>
          <p:nvSpPr>
            <p:cNvPr id="436284" name="Text Box 60">
              <a:extLst>
                <a:ext uri="{FF2B5EF4-FFF2-40B4-BE49-F238E27FC236}">
                  <a16:creationId xmlns:a16="http://schemas.microsoft.com/office/drawing/2014/main" id="{95C7CEB1-4CA8-4143-BF38-0D1C4ED1128A}"/>
                </a:ext>
              </a:extLst>
            </p:cNvPr>
            <p:cNvSpPr txBox="1">
              <a:spLocks noChangeArrowheads="1"/>
            </p:cNvSpPr>
            <p:nvPr/>
          </p:nvSpPr>
          <p:spPr bwMode="auto">
            <a:xfrm>
              <a:off x="2162" y="2424"/>
              <a:ext cx="2919" cy="1027"/>
            </a:xfrm>
            <a:prstGeom prst="rect">
              <a:avLst/>
            </a:prstGeom>
            <a:solidFill>
              <a:srgbClr val="0033CC"/>
            </a:solidFill>
            <a:ln w="76200">
              <a:solidFill>
                <a:schemeClr val="accent2"/>
              </a:solidFill>
              <a:miter lim="800000"/>
              <a:headEnd/>
              <a:tailEnd/>
            </a:ln>
            <a:effectLst>
              <a:outerShdw dist="99190" dir="3011666" algn="ctr" rotWithShape="0">
                <a:schemeClr val="bg2"/>
              </a:outerShdw>
            </a:effectLst>
          </p:spPr>
          <p:txBody>
            <a:bodyPr>
              <a:spAutoFit/>
            </a:bodyPr>
            <a:lstStyle/>
            <a:p>
              <a:pPr algn="ctr">
                <a:spcBef>
                  <a:spcPct val="50000"/>
                </a:spcBef>
              </a:pPr>
              <a:r>
                <a:rPr lang="ko-KR" altLang="en-US" sz="3200">
                  <a:solidFill>
                    <a:schemeClr val="bg1"/>
                  </a:solidFill>
                  <a:ea typeface="Gulim" panose="020B0600000101010101" pitchFamily="34" charset="-127"/>
                </a:rPr>
                <a:t>“</a:t>
              </a:r>
              <a:r>
                <a:rPr lang="en-US" altLang="ko-KR" sz="3200">
                  <a:solidFill>
                    <a:schemeClr val="bg1"/>
                  </a:solidFill>
                  <a:ea typeface="Gulim" panose="020B0600000101010101" pitchFamily="34" charset="-127"/>
                </a:rPr>
                <a:t>HELLENISM”… GREEK CUSTOMS &amp; “STREET GREEK”</a:t>
              </a:r>
            </a:p>
          </p:txBody>
        </p:sp>
        <p:sp>
          <p:nvSpPr>
            <p:cNvPr id="436285" name="Text Box 61">
              <a:extLst>
                <a:ext uri="{FF2B5EF4-FFF2-40B4-BE49-F238E27FC236}">
                  <a16:creationId xmlns:a16="http://schemas.microsoft.com/office/drawing/2014/main" id="{1ECA9AD5-40F7-C64B-85D6-0857028EA053}"/>
                </a:ext>
              </a:extLst>
            </p:cNvPr>
            <p:cNvSpPr txBox="1">
              <a:spLocks noChangeArrowheads="1"/>
            </p:cNvSpPr>
            <p:nvPr/>
          </p:nvSpPr>
          <p:spPr bwMode="auto">
            <a:xfrm>
              <a:off x="2153" y="2416"/>
              <a:ext cx="2919" cy="1334"/>
            </a:xfrm>
            <a:prstGeom prst="rect">
              <a:avLst/>
            </a:prstGeom>
            <a:solidFill>
              <a:srgbClr val="0033CC"/>
            </a:solidFill>
            <a:ln w="76200">
              <a:solidFill>
                <a:schemeClr val="accent2"/>
              </a:solidFill>
              <a:miter lim="800000"/>
              <a:headEnd/>
              <a:tailEnd/>
            </a:ln>
            <a:effectLst>
              <a:outerShdw dist="99190" dir="3011666" algn="ctr" rotWithShape="0">
                <a:schemeClr val="bg2"/>
              </a:outerShdw>
            </a:effectLst>
          </p:spPr>
          <p:txBody>
            <a:bodyPr>
              <a:spAutoFit/>
            </a:bodyPr>
            <a:lstStyle/>
            <a:p>
              <a:pPr algn="ctr">
                <a:spcBef>
                  <a:spcPct val="50000"/>
                </a:spcBef>
              </a:pPr>
              <a:r>
                <a:rPr lang="ko-KR" altLang="en-US" sz="3200">
                  <a:solidFill>
                    <a:schemeClr val="bg1"/>
                  </a:solidFill>
                  <a:ea typeface="Gulim" panose="020B0600000101010101" pitchFamily="34" charset="-127"/>
                </a:rPr>
                <a:t>“</a:t>
              </a:r>
              <a:r>
                <a:rPr lang="en-US" altLang="ko-KR" sz="3200">
                  <a:solidFill>
                    <a:schemeClr val="bg1"/>
                  </a:solidFill>
                  <a:ea typeface="Gulim" panose="020B0600000101010101" pitchFamily="34" charset="-127"/>
                </a:rPr>
                <a:t>HELENISME”…            ADAT ISTIADAT YUNANI &amp; “JALAN YUNANI”</a:t>
              </a:r>
            </a:p>
          </p:txBody>
        </p:sp>
      </p:grpSp>
      <p:sp>
        <p:nvSpPr>
          <p:cNvPr id="436287" name="Text Box 63">
            <a:extLst>
              <a:ext uri="{FF2B5EF4-FFF2-40B4-BE49-F238E27FC236}">
                <a16:creationId xmlns:a16="http://schemas.microsoft.com/office/drawing/2014/main" id="{1FA541B3-624A-2D43-9965-B1F186E8712E}"/>
              </a:ext>
            </a:extLst>
          </p:cNvPr>
          <p:cNvSpPr txBox="1">
            <a:spLocks noChangeArrowheads="1"/>
          </p:cNvSpPr>
          <p:nvPr/>
        </p:nvSpPr>
        <p:spPr bwMode="auto">
          <a:xfrm>
            <a:off x="3284538" y="4635500"/>
            <a:ext cx="4395787" cy="2041525"/>
          </a:xfrm>
          <a:prstGeom prst="rect">
            <a:avLst/>
          </a:prstGeom>
          <a:noFill/>
          <a:ln>
            <a:noFill/>
          </a:ln>
          <a:effectLst>
            <a:outerShdw dist="99190" dir="301166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accent2"/>
                </a:solidFill>
                <a:miter lim="800000"/>
                <a:headEnd/>
                <a:tailEnd/>
              </a14:hiddenLine>
            </a:ext>
          </a:extLst>
        </p:spPr>
        <p:txBody>
          <a:bodyPr>
            <a:spAutoFit/>
          </a:bodyPr>
          <a:lstStyle/>
          <a:p>
            <a:pPr algn="ctr">
              <a:spcBef>
                <a:spcPct val="50000"/>
              </a:spcBef>
            </a:pPr>
            <a:r>
              <a:rPr lang="ko-KR" altLang="en-US" sz="3200">
                <a:solidFill>
                  <a:schemeClr val="bg1"/>
                </a:solidFill>
                <a:ea typeface="Gulim" panose="020B0600000101010101" pitchFamily="34" charset="-127"/>
              </a:rPr>
              <a:t>“</a:t>
            </a:r>
            <a:r>
              <a:rPr lang="en-US" altLang="ko-KR" sz="3200">
                <a:solidFill>
                  <a:schemeClr val="bg1"/>
                </a:solidFill>
                <a:ea typeface="Gulim" panose="020B0600000101010101" pitchFamily="34" charset="-127"/>
              </a:rPr>
              <a:t>HELENISME”… ADAT ISTIADAT YUNANI &amp; “JALAN YUNANI”</a:t>
            </a:r>
          </a:p>
        </p:txBody>
      </p:sp>
      <p:sp>
        <p:nvSpPr>
          <p:cNvPr id="436288" name="Text Box 64">
            <a:extLst>
              <a:ext uri="{FF2B5EF4-FFF2-40B4-BE49-F238E27FC236}">
                <a16:creationId xmlns:a16="http://schemas.microsoft.com/office/drawing/2014/main" id="{458FE097-2EEA-1843-8013-36687C5FDC0E}"/>
              </a:ext>
            </a:extLst>
          </p:cNvPr>
          <p:cNvSpPr txBox="1">
            <a:spLocks noChangeArrowheads="1"/>
          </p:cNvSpPr>
          <p:nvPr/>
        </p:nvSpPr>
        <p:spPr bwMode="auto">
          <a:xfrm>
            <a:off x="3289300" y="4662488"/>
            <a:ext cx="4395788" cy="2041525"/>
          </a:xfrm>
          <a:prstGeom prst="rect">
            <a:avLst/>
          </a:prstGeom>
          <a:noFill/>
          <a:ln>
            <a:noFill/>
          </a:ln>
          <a:effectLst>
            <a:outerShdw dist="99190" dir="301166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accent2"/>
                </a:solidFill>
                <a:miter lim="800000"/>
                <a:headEnd/>
                <a:tailEnd/>
              </a14:hiddenLine>
            </a:ext>
          </a:extLst>
        </p:spPr>
        <p:txBody>
          <a:bodyPr>
            <a:spAutoFit/>
          </a:bodyPr>
          <a:lstStyle/>
          <a:p>
            <a:pPr algn="ctr">
              <a:spcBef>
                <a:spcPct val="50000"/>
              </a:spcBef>
            </a:pPr>
            <a:r>
              <a:rPr lang="ko-KR" altLang="en-US" sz="3200">
                <a:solidFill>
                  <a:schemeClr val="tx1"/>
                </a:solidFill>
                <a:ea typeface="Gulim" panose="020B0600000101010101" pitchFamily="34" charset="-127"/>
              </a:rPr>
              <a:t>“</a:t>
            </a:r>
            <a:r>
              <a:rPr lang="en-US" altLang="ko-KR" sz="3200">
                <a:solidFill>
                  <a:schemeClr val="tx1"/>
                </a:solidFill>
                <a:ea typeface="Gulim" panose="020B0600000101010101" pitchFamily="34" charset="-127"/>
              </a:rPr>
              <a:t>HELENISME”…                 ADAT ISTIADAT YUNANI &amp; “JALAN YUNANI”</a:t>
            </a:r>
          </a:p>
        </p:txBody>
      </p:sp>
      <p:grpSp>
        <p:nvGrpSpPr>
          <p:cNvPr id="436327" name="Group 103">
            <a:extLst>
              <a:ext uri="{FF2B5EF4-FFF2-40B4-BE49-F238E27FC236}">
                <a16:creationId xmlns:a16="http://schemas.microsoft.com/office/drawing/2014/main" id="{D689D6DB-4A90-FC4E-8D03-3EF912A2B10E}"/>
              </a:ext>
            </a:extLst>
          </p:cNvPr>
          <p:cNvGrpSpPr>
            <a:grpSpLocks/>
          </p:cNvGrpSpPr>
          <p:nvPr/>
        </p:nvGrpSpPr>
        <p:grpSpPr bwMode="auto">
          <a:xfrm>
            <a:off x="2203450" y="3141663"/>
            <a:ext cx="812800" cy="1155700"/>
            <a:chOff x="1388" y="1979"/>
            <a:chExt cx="512" cy="728"/>
          </a:xfrm>
        </p:grpSpPr>
        <p:sp>
          <p:nvSpPr>
            <p:cNvPr id="436273" name="Oval 49">
              <a:extLst>
                <a:ext uri="{FF2B5EF4-FFF2-40B4-BE49-F238E27FC236}">
                  <a16:creationId xmlns:a16="http://schemas.microsoft.com/office/drawing/2014/main" id="{5E0CB5BC-FF7F-9842-B279-D0F58FDE6C96}"/>
                </a:ext>
              </a:extLst>
            </p:cNvPr>
            <p:cNvSpPr>
              <a:spLocks noChangeArrowheads="1"/>
            </p:cNvSpPr>
            <p:nvPr/>
          </p:nvSpPr>
          <p:spPr bwMode="auto">
            <a:xfrm>
              <a:off x="1388" y="1979"/>
              <a:ext cx="512" cy="728"/>
            </a:xfrm>
            <a:prstGeom prst="ellipse">
              <a:avLst/>
            </a:prstGeom>
            <a:noFill/>
            <a:ln w="76200">
              <a:solidFill>
                <a:schemeClr val="tx1"/>
              </a:solidFill>
              <a:round/>
              <a:headEnd/>
              <a:tailEnd/>
            </a:ln>
            <a:effectLst>
              <a:outerShdw dist="99190" dir="2388334"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36272" name="Oval 48">
              <a:extLst>
                <a:ext uri="{FF2B5EF4-FFF2-40B4-BE49-F238E27FC236}">
                  <a16:creationId xmlns:a16="http://schemas.microsoft.com/office/drawing/2014/main" id="{01B3AAF5-8032-3D4A-BD9B-7BD9CCE9F699}"/>
                </a:ext>
              </a:extLst>
            </p:cNvPr>
            <p:cNvSpPr>
              <a:spLocks noChangeArrowheads="1"/>
            </p:cNvSpPr>
            <p:nvPr/>
          </p:nvSpPr>
          <p:spPr bwMode="auto">
            <a:xfrm>
              <a:off x="1481" y="2094"/>
              <a:ext cx="320" cy="512"/>
            </a:xfrm>
            <a:prstGeom prst="ellipse">
              <a:avLst/>
            </a:prstGeom>
            <a:noFill/>
            <a:ln w="76200">
              <a:solidFill>
                <a:schemeClr val="accent1"/>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436305" name="Text Box 81">
            <a:extLst>
              <a:ext uri="{FF2B5EF4-FFF2-40B4-BE49-F238E27FC236}">
                <a16:creationId xmlns:a16="http://schemas.microsoft.com/office/drawing/2014/main" id="{3A86BB38-9259-5F41-81A1-85FC2706F485}"/>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436311" name="Text Box 87">
            <a:extLst>
              <a:ext uri="{FF2B5EF4-FFF2-40B4-BE49-F238E27FC236}">
                <a16:creationId xmlns:a16="http://schemas.microsoft.com/office/drawing/2014/main" id="{5433A372-DF2B-9440-9540-A91FB9DC2FB1}"/>
              </a:ext>
            </a:extLst>
          </p:cNvPr>
          <p:cNvSpPr txBox="1">
            <a:spLocks noChangeArrowheads="1"/>
          </p:cNvSpPr>
          <p:nvPr/>
        </p:nvSpPr>
        <p:spPr bwMode="auto">
          <a:xfrm>
            <a:off x="8593138" y="642302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5</a:t>
            </a:r>
            <a:endParaRPr lang="en-US" altLang="ko-KR" sz="2000" b="0">
              <a:solidFill>
                <a:srgbClr val="FFFFFF"/>
              </a:solidFill>
              <a:latin typeface="Arial" panose="020B0604020202020204" pitchFamily="34" charset="0"/>
              <a:ea typeface="Gulim" panose="020B0600000101010101" pitchFamily="34" charset="-127"/>
            </a:endParaRPr>
          </a:p>
        </p:txBody>
      </p:sp>
      <p:sp>
        <p:nvSpPr>
          <p:cNvPr id="436316" name="Rectangle 92">
            <a:extLst>
              <a:ext uri="{FF2B5EF4-FFF2-40B4-BE49-F238E27FC236}">
                <a16:creationId xmlns:a16="http://schemas.microsoft.com/office/drawing/2014/main" id="{6F8A3337-E195-B543-9476-E46A54DBABB7}"/>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08</a:t>
            </a:r>
          </a:p>
        </p:txBody>
      </p:sp>
      <p:sp>
        <p:nvSpPr>
          <p:cNvPr id="436317" name="Text Box 93">
            <a:extLst>
              <a:ext uri="{FF2B5EF4-FFF2-40B4-BE49-F238E27FC236}">
                <a16:creationId xmlns:a16="http://schemas.microsoft.com/office/drawing/2014/main" id="{84532FD5-04EA-2945-B7C9-5E071B25275D}"/>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sp>
        <p:nvSpPr>
          <p:cNvPr id="436280" name="Rectangle 56">
            <a:extLst>
              <a:ext uri="{FF2B5EF4-FFF2-40B4-BE49-F238E27FC236}">
                <a16:creationId xmlns:a16="http://schemas.microsoft.com/office/drawing/2014/main" id="{4D47B93B-C56D-BB42-AE06-8050DE8A6BCC}"/>
              </a:ext>
            </a:extLst>
          </p:cNvPr>
          <p:cNvSpPr>
            <a:spLocks noChangeArrowheads="1"/>
          </p:cNvSpPr>
          <p:nvPr/>
        </p:nvSpPr>
        <p:spPr bwMode="auto">
          <a:xfrm>
            <a:off x="2232025" y="682625"/>
            <a:ext cx="4738688" cy="1263650"/>
          </a:xfrm>
          <a:prstGeom prst="rect">
            <a:avLst/>
          </a:prstGeom>
          <a:solidFill>
            <a:srgbClr val="0033CC"/>
          </a:solidFill>
          <a:ln w="76200">
            <a:solidFill>
              <a:schemeClr val="accent2"/>
            </a:solidFill>
            <a:miter lim="800000"/>
            <a:headEnd/>
            <a:tailEnd/>
          </a:ln>
          <a:effectLst>
            <a:outerShdw dist="89803" dir="2700000" algn="ctr" rotWithShape="0">
              <a:schemeClr val="bg2"/>
            </a:outerShdw>
          </a:effectLst>
        </p:spPr>
        <p:txBody>
          <a:bodyPr>
            <a:spAutoFit/>
          </a:bodyPr>
          <a:lstStyle/>
          <a:p>
            <a:r>
              <a:rPr lang="en-US" altLang="ko-KR" sz="2400">
                <a:solidFill>
                  <a:schemeClr val="bg1"/>
                </a:solidFill>
                <a:ea typeface="Gulim" panose="020B0600000101010101" pitchFamily="34" charset="-127"/>
              </a:rPr>
              <a:t>MAKEDONIA:              TEMPAT KELAHIRAN ALEXANDER</a:t>
            </a:r>
            <a:endParaRPr lang="en-US" altLang="ko-KR" sz="2400">
              <a:solidFill>
                <a:schemeClr val="tx1"/>
              </a:solidFill>
              <a:ea typeface="Gulim" panose="020B0600000101010101" pitchFamily="34" charset="-127"/>
            </a:endParaRPr>
          </a:p>
        </p:txBody>
      </p:sp>
      <p:sp>
        <p:nvSpPr>
          <p:cNvPr id="436281" name="Rectangle 57">
            <a:extLst>
              <a:ext uri="{FF2B5EF4-FFF2-40B4-BE49-F238E27FC236}">
                <a16:creationId xmlns:a16="http://schemas.microsoft.com/office/drawing/2014/main" id="{A4AE998D-29D2-AB46-8EBF-18C982E7F82A}"/>
              </a:ext>
            </a:extLst>
          </p:cNvPr>
          <p:cNvSpPr>
            <a:spLocks noChangeArrowheads="1"/>
          </p:cNvSpPr>
          <p:nvPr/>
        </p:nvSpPr>
        <p:spPr bwMode="auto">
          <a:xfrm>
            <a:off x="2268538" y="717550"/>
            <a:ext cx="3506787" cy="1187450"/>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12700">
                <a:solidFill>
                  <a:schemeClr val="accent2"/>
                </a:solidFill>
                <a:miter lim="800000"/>
                <a:headEnd/>
                <a:tailEnd/>
              </a14:hiddenLine>
            </a:ext>
          </a:extLst>
        </p:spPr>
        <p:txBody>
          <a:bodyPr>
            <a:spAutoFit/>
          </a:bodyPr>
          <a:lstStyle/>
          <a:p>
            <a:r>
              <a:rPr lang="en-US" altLang="ko-KR" sz="2400">
                <a:solidFill>
                  <a:schemeClr val="tx1"/>
                </a:solidFill>
                <a:ea typeface="Gulim" panose="020B0600000101010101" pitchFamily="34" charset="-127"/>
              </a:rPr>
              <a:t>MAKEDONIA:                     TEMPAT KELAHIRAN ALEXANDER</a:t>
            </a:r>
          </a:p>
        </p:txBody>
      </p:sp>
      <p:sp>
        <p:nvSpPr>
          <p:cNvPr id="436326" name="Oval 102">
            <a:extLst>
              <a:ext uri="{FF2B5EF4-FFF2-40B4-BE49-F238E27FC236}">
                <a16:creationId xmlns:a16="http://schemas.microsoft.com/office/drawing/2014/main" id="{923B8012-0CD2-2243-89BA-C508006589DB}"/>
              </a:ext>
            </a:extLst>
          </p:cNvPr>
          <p:cNvSpPr>
            <a:spLocks noChangeArrowheads="1"/>
          </p:cNvSpPr>
          <p:nvPr/>
        </p:nvSpPr>
        <p:spPr bwMode="auto">
          <a:xfrm>
            <a:off x="3375025" y="4498975"/>
            <a:ext cx="4078288" cy="879475"/>
          </a:xfrm>
          <a:prstGeom prst="ellipse">
            <a:avLst/>
          </a:prstGeom>
          <a:noFill/>
          <a:ln w="76200">
            <a:solidFill>
              <a:srgbClr val="FF0000"/>
            </a:solidFill>
            <a:round/>
            <a:headEnd/>
            <a:tailEnd/>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nvGrpSpPr>
          <p:cNvPr id="436328" name="Group 104">
            <a:extLst>
              <a:ext uri="{FF2B5EF4-FFF2-40B4-BE49-F238E27FC236}">
                <a16:creationId xmlns:a16="http://schemas.microsoft.com/office/drawing/2014/main" id="{89172612-5A06-2C4D-89E5-D301DC792DA5}"/>
              </a:ext>
            </a:extLst>
          </p:cNvPr>
          <p:cNvGrpSpPr>
            <a:grpSpLocks/>
          </p:cNvGrpSpPr>
          <p:nvPr/>
        </p:nvGrpSpPr>
        <p:grpSpPr bwMode="auto">
          <a:xfrm>
            <a:off x="2794000" y="3189288"/>
            <a:ext cx="2178050" cy="533400"/>
            <a:chOff x="4307" y="335"/>
            <a:chExt cx="1245" cy="336"/>
          </a:xfrm>
        </p:grpSpPr>
        <p:sp>
          <p:nvSpPr>
            <p:cNvPr id="436293" name="Rectangle 69">
              <a:extLst>
                <a:ext uri="{FF2B5EF4-FFF2-40B4-BE49-F238E27FC236}">
                  <a16:creationId xmlns:a16="http://schemas.microsoft.com/office/drawing/2014/main" id="{FD70DE7D-9593-1547-95A9-CBEEDF62E218}"/>
                </a:ext>
              </a:extLst>
            </p:cNvPr>
            <p:cNvSpPr>
              <a:spLocks noChangeArrowheads="1"/>
            </p:cNvSpPr>
            <p:nvPr/>
          </p:nvSpPr>
          <p:spPr bwMode="auto">
            <a:xfrm>
              <a:off x="4315" y="335"/>
              <a:ext cx="1209" cy="336"/>
            </a:xfrm>
            <a:prstGeom prst="rect">
              <a:avLst/>
            </a:prstGeom>
            <a:solidFill>
              <a:srgbClr val="0033CC"/>
            </a:solidFill>
            <a:ln w="76200">
              <a:solidFill>
                <a:schemeClr val="accent2"/>
              </a:solidFill>
              <a:miter lim="800000"/>
              <a:headEnd/>
              <a:tailEnd/>
            </a:ln>
            <a:effectLst>
              <a:outerShdw dist="89803" dir="2700000" algn="ctr" rotWithShape="0">
                <a:schemeClr val="bg2"/>
              </a:outerShdw>
            </a:effectLst>
          </p:spPr>
          <p:txBody>
            <a:bodyPr>
              <a:spAutoFit/>
            </a:bodyPr>
            <a:lstStyle/>
            <a:p>
              <a:pPr algn="ctr"/>
              <a:endParaRPr lang="ko-KR" altLang="en-US" sz="2400">
                <a:solidFill>
                  <a:schemeClr val="tx1"/>
                </a:solidFill>
                <a:ea typeface="Gulim" panose="020B0600000101010101" pitchFamily="34" charset="-127"/>
              </a:endParaRPr>
            </a:p>
          </p:txBody>
        </p:sp>
        <p:sp>
          <p:nvSpPr>
            <p:cNvPr id="436294" name="Rectangle 70">
              <a:extLst>
                <a:ext uri="{FF2B5EF4-FFF2-40B4-BE49-F238E27FC236}">
                  <a16:creationId xmlns:a16="http://schemas.microsoft.com/office/drawing/2014/main" id="{7597FDD7-987C-AC4F-816F-1C1AF4B30826}"/>
                </a:ext>
              </a:extLst>
            </p:cNvPr>
            <p:cNvSpPr>
              <a:spLocks noChangeArrowheads="1"/>
            </p:cNvSpPr>
            <p:nvPr/>
          </p:nvSpPr>
          <p:spPr bwMode="auto">
            <a:xfrm>
              <a:off x="4307" y="347"/>
              <a:ext cx="1245" cy="288"/>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12700">
                  <a:solidFill>
                    <a:schemeClr val="accent2"/>
                  </a:solidFill>
                  <a:miter lim="800000"/>
                  <a:headEnd/>
                  <a:tailEnd/>
                </a14:hiddenLine>
              </a:ext>
            </a:extLst>
          </p:spPr>
          <p:txBody>
            <a:bodyPr>
              <a:spAutoFit/>
            </a:bodyPr>
            <a:lstStyle/>
            <a:p>
              <a:pPr algn="ctr"/>
              <a:r>
                <a:rPr lang="en-US" altLang="ko-KR" sz="2400">
                  <a:solidFill>
                    <a:schemeClr val="tx1"/>
                  </a:solidFill>
                  <a:ea typeface="Gulim" panose="020B0600000101010101" pitchFamily="34" charset="-127"/>
                </a:rPr>
                <a:t>PALESTINA</a:t>
              </a:r>
            </a:p>
          </p:txBody>
        </p:sp>
      </p:grpSp>
      <p:grpSp>
        <p:nvGrpSpPr>
          <p:cNvPr id="436329" name="Group 105">
            <a:extLst>
              <a:ext uri="{FF2B5EF4-FFF2-40B4-BE49-F238E27FC236}">
                <a16:creationId xmlns:a16="http://schemas.microsoft.com/office/drawing/2014/main" id="{0922D0B0-EE30-034C-BC32-C804EFEF8E65}"/>
              </a:ext>
            </a:extLst>
          </p:cNvPr>
          <p:cNvGrpSpPr>
            <a:grpSpLocks/>
          </p:cNvGrpSpPr>
          <p:nvPr/>
        </p:nvGrpSpPr>
        <p:grpSpPr bwMode="auto">
          <a:xfrm>
            <a:off x="7908925" y="3429000"/>
            <a:ext cx="1076325" cy="550863"/>
            <a:chOff x="4982" y="2160"/>
            <a:chExt cx="678" cy="347"/>
          </a:xfrm>
        </p:grpSpPr>
        <p:sp>
          <p:nvSpPr>
            <p:cNvPr id="436330" name="AutoShape 106">
              <a:extLst>
                <a:ext uri="{FF2B5EF4-FFF2-40B4-BE49-F238E27FC236}">
                  <a16:creationId xmlns:a16="http://schemas.microsoft.com/office/drawing/2014/main" id="{795B787D-1FE1-D849-BA81-1ED1BF3739C8}"/>
                </a:ext>
              </a:extLst>
            </p:cNvPr>
            <p:cNvSpPr>
              <a:spLocks noChangeArrowheads="1"/>
            </p:cNvSpPr>
            <p:nvPr/>
          </p:nvSpPr>
          <p:spPr bwMode="auto">
            <a:xfrm>
              <a:off x="5017" y="2175"/>
              <a:ext cx="460" cy="226"/>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31" name="Rectangle 107">
              <a:extLst>
                <a:ext uri="{FF2B5EF4-FFF2-40B4-BE49-F238E27FC236}">
                  <a16:creationId xmlns:a16="http://schemas.microsoft.com/office/drawing/2014/main" id="{958439B7-E74E-9F4B-B929-B23A507B3976}"/>
                </a:ext>
              </a:extLst>
            </p:cNvPr>
            <p:cNvSpPr>
              <a:spLocks noChangeArrowheads="1"/>
            </p:cNvSpPr>
            <p:nvPr/>
          </p:nvSpPr>
          <p:spPr bwMode="auto">
            <a:xfrm>
              <a:off x="5016" y="2258"/>
              <a:ext cx="600" cy="249"/>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32" name="AutoShape 108">
              <a:extLst>
                <a:ext uri="{FF2B5EF4-FFF2-40B4-BE49-F238E27FC236}">
                  <a16:creationId xmlns:a16="http://schemas.microsoft.com/office/drawing/2014/main" id="{4468834F-B3F8-0B46-8A89-417022C87EE9}"/>
                </a:ext>
              </a:extLst>
            </p:cNvPr>
            <p:cNvSpPr>
              <a:spLocks noChangeArrowheads="1"/>
            </p:cNvSpPr>
            <p:nvPr/>
          </p:nvSpPr>
          <p:spPr bwMode="auto">
            <a:xfrm>
              <a:off x="5029" y="2191"/>
              <a:ext cx="436" cy="226"/>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33" name="Line 109">
              <a:extLst>
                <a:ext uri="{FF2B5EF4-FFF2-40B4-BE49-F238E27FC236}">
                  <a16:creationId xmlns:a16="http://schemas.microsoft.com/office/drawing/2014/main" id="{D4F13F95-5BA1-FF4D-B0DB-ACEC52EB83D2}"/>
                </a:ext>
              </a:extLst>
            </p:cNvPr>
            <p:cNvSpPr>
              <a:spLocks noChangeShapeType="1"/>
            </p:cNvSpPr>
            <p:nvPr/>
          </p:nvSpPr>
          <p:spPr bwMode="auto">
            <a:xfrm>
              <a:off x="5043" y="2356"/>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34" name="Line 110">
              <a:extLst>
                <a:ext uri="{FF2B5EF4-FFF2-40B4-BE49-F238E27FC236}">
                  <a16:creationId xmlns:a16="http://schemas.microsoft.com/office/drawing/2014/main" id="{AB2ACDCE-9DC5-B84C-AEC0-1D46B21BAEB4}"/>
                </a:ext>
              </a:extLst>
            </p:cNvPr>
            <p:cNvSpPr>
              <a:spLocks noChangeShapeType="1"/>
            </p:cNvSpPr>
            <p:nvPr/>
          </p:nvSpPr>
          <p:spPr bwMode="auto">
            <a:xfrm>
              <a:off x="5043" y="2452"/>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35" name="Rectangle 111">
              <a:extLst>
                <a:ext uri="{FF2B5EF4-FFF2-40B4-BE49-F238E27FC236}">
                  <a16:creationId xmlns:a16="http://schemas.microsoft.com/office/drawing/2014/main" id="{0F9E2B59-8F37-0341-9041-B9BBD7B1D45A}"/>
                </a:ext>
              </a:extLst>
            </p:cNvPr>
            <p:cNvSpPr>
              <a:spLocks noChangeArrowheads="1"/>
            </p:cNvSpPr>
            <p:nvPr/>
          </p:nvSpPr>
          <p:spPr bwMode="auto">
            <a:xfrm>
              <a:off x="4982" y="2241"/>
              <a:ext cx="678"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Alex orang Yunani</a:t>
              </a:r>
            </a:p>
          </p:txBody>
        </p:sp>
        <p:sp>
          <p:nvSpPr>
            <p:cNvPr id="436336" name="Rectangle 112">
              <a:extLst>
                <a:ext uri="{FF2B5EF4-FFF2-40B4-BE49-F238E27FC236}">
                  <a16:creationId xmlns:a16="http://schemas.microsoft.com/office/drawing/2014/main" id="{D6423D91-BAF0-7748-BEA9-05D219D4538C}"/>
                </a:ext>
              </a:extLst>
            </p:cNvPr>
            <p:cNvSpPr>
              <a:spLocks noChangeArrowheads="1"/>
            </p:cNvSpPr>
            <p:nvPr/>
          </p:nvSpPr>
          <p:spPr bwMode="auto">
            <a:xfrm>
              <a:off x="5021" y="2160"/>
              <a:ext cx="410" cy="1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436274"/>
                                        </p:tgtEl>
                                        <p:attrNameLst>
                                          <p:attrName>style.visibility</p:attrName>
                                        </p:attrNameLst>
                                      </p:cBhvr>
                                      <p:to>
                                        <p:strVal val="visible"/>
                                      </p:to>
                                    </p:set>
                                    <p:anim calcmode="lin" valueType="num">
                                      <p:cBhvr>
                                        <p:cTn id="7" dur="500" fill="hold"/>
                                        <p:tgtEl>
                                          <p:spTgt spid="436274"/>
                                        </p:tgtEl>
                                        <p:attrNameLst>
                                          <p:attrName>ppt_w</p:attrName>
                                        </p:attrNameLst>
                                      </p:cBhvr>
                                      <p:tavLst>
                                        <p:tav tm="0">
                                          <p:val>
                                            <p:fltVal val="0"/>
                                          </p:val>
                                        </p:tav>
                                        <p:tav tm="100000">
                                          <p:val>
                                            <p:strVal val="#ppt_w"/>
                                          </p:val>
                                        </p:tav>
                                      </p:tavLst>
                                    </p:anim>
                                    <p:anim calcmode="lin" valueType="num">
                                      <p:cBhvr>
                                        <p:cTn id="8" dur="500" fill="hold"/>
                                        <p:tgtEl>
                                          <p:spTgt spid="436274"/>
                                        </p:tgtEl>
                                        <p:attrNameLst>
                                          <p:attrName>ppt_h</p:attrName>
                                        </p:attrNameLst>
                                      </p:cBhvr>
                                      <p:tavLst>
                                        <p:tav tm="0">
                                          <p:val>
                                            <p:fltVal val="0"/>
                                          </p:val>
                                        </p:tav>
                                        <p:tav tm="100000">
                                          <p:val>
                                            <p:strVal val="#ppt_h"/>
                                          </p:val>
                                        </p:tav>
                                      </p:tavLst>
                                    </p:anim>
                                    <p:anim calcmode="lin" valueType="num">
                                      <p:cBhvr>
                                        <p:cTn id="9" dur="500" fill="hold"/>
                                        <p:tgtEl>
                                          <p:spTgt spid="436274"/>
                                        </p:tgtEl>
                                        <p:attrNameLst>
                                          <p:attrName>ppt_x</p:attrName>
                                        </p:attrNameLst>
                                      </p:cBhvr>
                                      <p:tavLst>
                                        <p:tav tm="0">
                                          <p:val>
                                            <p:fltVal val="0.5"/>
                                          </p:val>
                                        </p:tav>
                                        <p:tav tm="100000">
                                          <p:val>
                                            <p:strVal val="#ppt_x"/>
                                          </p:val>
                                        </p:tav>
                                      </p:tavLst>
                                    </p:anim>
                                    <p:anim calcmode="lin" valueType="num">
                                      <p:cBhvr>
                                        <p:cTn id="10" dur="500" fill="hold"/>
                                        <p:tgtEl>
                                          <p:spTgt spid="43627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100"/>
                                  </p:stCondLst>
                                  <p:childTnLst>
                                    <p:set>
                                      <p:cBhvr>
                                        <p:cTn id="13" dur="1" fill="hold">
                                          <p:stCondLst>
                                            <p:cond delay="0"/>
                                          </p:stCondLst>
                                        </p:cTn>
                                        <p:tgtEl>
                                          <p:spTgt spid="436275"/>
                                        </p:tgtEl>
                                        <p:attrNameLst>
                                          <p:attrName>style.visibility</p:attrName>
                                        </p:attrNameLst>
                                      </p:cBhvr>
                                      <p:to>
                                        <p:strVal val="visible"/>
                                      </p:to>
                                    </p:set>
                                    <p:anim calcmode="lin" valueType="num">
                                      <p:cBhvr>
                                        <p:cTn id="14" dur="500" fill="hold"/>
                                        <p:tgtEl>
                                          <p:spTgt spid="436275"/>
                                        </p:tgtEl>
                                        <p:attrNameLst>
                                          <p:attrName>ppt_w</p:attrName>
                                        </p:attrNameLst>
                                      </p:cBhvr>
                                      <p:tavLst>
                                        <p:tav tm="0">
                                          <p:val>
                                            <p:fltVal val="0"/>
                                          </p:val>
                                        </p:tav>
                                        <p:tav tm="100000">
                                          <p:val>
                                            <p:strVal val="#ppt_w"/>
                                          </p:val>
                                        </p:tav>
                                      </p:tavLst>
                                    </p:anim>
                                    <p:anim calcmode="lin" valueType="num">
                                      <p:cBhvr>
                                        <p:cTn id="15" dur="500" fill="hold"/>
                                        <p:tgtEl>
                                          <p:spTgt spid="436275"/>
                                        </p:tgtEl>
                                        <p:attrNameLst>
                                          <p:attrName>ppt_h</p:attrName>
                                        </p:attrNameLst>
                                      </p:cBhvr>
                                      <p:tavLst>
                                        <p:tav tm="0">
                                          <p:val>
                                            <p:fltVal val="0"/>
                                          </p:val>
                                        </p:tav>
                                        <p:tav tm="100000">
                                          <p:val>
                                            <p:strVal val="#ppt_h"/>
                                          </p:val>
                                        </p:tav>
                                      </p:tavLst>
                                    </p:anim>
                                    <p:anim calcmode="lin" valueType="num">
                                      <p:cBhvr>
                                        <p:cTn id="16" dur="500" fill="hold"/>
                                        <p:tgtEl>
                                          <p:spTgt spid="436275"/>
                                        </p:tgtEl>
                                        <p:attrNameLst>
                                          <p:attrName>ppt_x</p:attrName>
                                        </p:attrNameLst>
                                      </p:cBhvr>
                                      <p:tavLst>
                                        <p:tav tm="0">
                                          <p:val>
                                            <p:fltVal val="0.5"/>
                                          </p:val>
                                        </p:tav>
                                        <p:tav tm="100000">
                                          <p:val>
                                            <p:strVal val="#ppt_x"/>
                                          </p:val>
                                        </p:tav>
                                      </p:tavLst>
                                    </p:anim>
                                    <p:anim calcmode="lin" valueType="num">
                                      <p:cBhvr>
                                        <p:cTn id="17" dur="500" fill="hold"/>
                                        <p:tgtEl>
                                          <p:spTgt spid="436275"/>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100"/>
                            </p:stCondLst>
                            <p:childTnLst>
                              <p:par>
                                <p:cTn id="19" presetID="23" presetClass="entr" presetSubtype="528" fill="hold" nodeType="afterEffect">
                                  <p:stCondLst>
                                    <p:cond delay="100"/>
                                  </p:stCondLst>
                                  <p:childTnLst>
                                    <p:set>
                                      <p:cBhvr>
                                        <p:cTn id="20" dur="1" fill="hold">
                                          <p:stCondLst>
                                            <p:cond delay="0"/>
                                          </p:stCondLst>
                                        </p:cTn>
                                        <p:tgtEl>
                                          <p:spTgt spid="436276"/>
                                        </p:tgtEl>
                                        <p:attrNameLst>
                                          <p:attrName>style.visibility</p:attrName>
                                        </p:attrNameLst>
                                      </p:cBhvr>
                                      <p:to>
                                        <p:strVal val="visible"/>
                                      </p:to>
                                    </p:set>
                                    <p:anim calcmode="lin" valueType="num">
                                      <p:cBhvr>
                                        <p:cTn id="21" dur="500" fill="hold"/>
                                        <p:tgtEl>
                                          <p:spTgt spid="436276"/>
                                        </p:tgtEl>
                                        <p:attrNameLst>
                                          <p:attrName>ppt_w</p:attrName>
                                        </p:attrNameLst>
                                      </p:cBhvr>
                                      <p:tavLst>
                                        <p:tav tm="0">
                                          <p:val>
                                            <p:fltVal val="0"/>
                                          </p:val>
                                        </p:tav>
                                        <p:tav tm="100000">
                                          <p:val>
                                            <p:strVal val="#ppt_w"/>
                                          </p:val>
                                        </p:tav>
                                      </p:tavLst>
                                    </p:anim>
                                    <p:anim calcmode="lin" valueType="num">
                                      <p:cBhvr>
                                        <p:cTn id="22" dur="500" fill="hold"/>
                                        <p:tgtEl>
                                          <p:spTgt spid="436276"/>
                                        </p:tgtEl>
                                        <p:attrNameLst>
                                          <p:attrName>ppt_h</p:attrName>
                                        </p:attrNameLst>
                                      </p:cBhvr>
                                      <p:tavLst>
                                        <p:tav tm="0">
                                          <p:val>
                                            <p:fltVal val="0"/>
                                          </p:val>
                                        </p:tav>
                                        <p:tav tm="100000">
                                          <p:val>
                                            <p:strVal val="#ppt_h"/>
                                          </p:val>
                                        </p:tav>
                                      </p:tavLst>
                                    </p:anim>
                                    <p:anim calcmode="lin" valueType="num">
                                      <p:cBhvr>
                                        <p:cTn id="23" dur="500" fill="hold"/>
                                        <p:tgtEl>
                                          <p:spTgt spid="436276"/>
                                        </p:tgtEl>
                                        <p:attrNameLst>
                                          <p:attrName>ppt_x</p:attrName>
                                        </p:attrNameLst>
                                      </p:cBhvr>
                                      <p:tavLst>
                                        <p:tav tm="0">
                                          <p:val>
                                            <p:fltVal val="0.5"/>
                                          </p:val>
                                        </p:tav>
                                        <p:tav tm="100000">
                                          <p:val>
                                            <p:strVal val="#ppt_x"/>
                                          </p:val>
                                        </p:tav>
                                      </p:tavLst>
                                    </p:anim>
                                    <p:anim calcmode="lin" valueType="num">
                                      <p:cBhvr>
                                        <p:cTn id="24" dur="500" fill="hold"/>
                                        <p:tgtEl>
                                          <p:spTgt spid="436276"/>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700"/>
                            </p:stCondLst>
                            <p:childTnLst>
                              <p:par>
                                <p:cTn id="26" presetID="22" presetClass="entr" presetSubtype="2" fill="hold" nodeType="afterEffect">
                                  <p:stCondLst>
                                    <p:cond delay="0"/>
                                  </p:stCondLst>
                                  <p:childTnLst>
                                    <p:set>
                                      <p:cBhvr>
                                        <p:cTn id="27" dur="1" fill="hold">
                                          <p:stCondLst>
                                            <p:cond delay="0"/>
                                          </p:stCondLst>
                                        </p:cTn>
                                        <p:tgtEl>
                                          <p:spTgt spid="436277"/>
                                        </p:tgtEl>
                                        <p:attrNameLst>
                                          <p:attrName>style.visibility</p:attrName>
                                        </p:attrNameLst>
                                      </p:cBhvr>
                                      <p:to>
                                        <p:strVal val="visible"/>
                                      </p:to>
                                    </p:set>
                                    <p:animEffect transition="in" filter="wipe(right)">
                                      <p:cBhvr>
                                        <p:cTn id="28" dur="500"/>
                                        <p:tgtEl>
                                          <p:spTgt spid="436277"/>
                                        </p:tgtEl>
                                      </p:cBhvr>
                                    </p:animEffect>
                                  </p:childTnLst>
                                </p:cTn>
                              </p:par>
                            </p:childTnLst>
                          </p:cTn>
                        </p:par>
                        <p:par>
                          <p:cTn id="29" fill="hold" nodeType="afterGroup">
                            <p:stCondLst>
                              <p:cond delay="2200"/>
                            </p:stCondLst>
                            <p:childTnLst>
                              <p:par>
                                <p:cTn id="30" presetID="22" presetClass="entr" presetSubtype="2" fill="hold" nodeType="afterEffect">
                                  <p:stCondLst>
                                    <p:cond delay="0"/>
                                  </p:stCondLst>
                                  <p:childTnLst>
                                    <p:set>
                                      <p:cBhvr>
                                        <p:cTn id="31" dur="1" fill="hold">
                                          <p:stCondLst>
                                            <p:cond delay="0"/>
                                          </p:stCondLst>
                                        </p:cTn>
                                        <p:tgtEl>
                                          <p:spTgt spid="436278"/>
                                        </p:tgtEl>
                                        <p:attrNameLst>
                                          <p:attrName>style.visibility</p:attrName>
                                        </p:attrNameLst>
                                      </p:cBhvr>
                                      <p:to>
                                        <p:strVal val="visible"/>
                                      </p:to>
                                    </p:set>
                                    <p:animEffect transition="in" filter="wipe(right)">
                                      <p:cBhvr>
                                        <p:cTn id="32" dur="500"/>
                                        <p:tgtEl>
                                          <p:spTgt spid="43627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nodeType="clickEffect">
                                  <p:stCondLst>
                                    <p:cond delay="0"/>
                                  </p:stCondLst>
                                  <p:childTnLst>
                                    <p:set>
                                      <p:cBhvr>
                                        <p:cTn id="36" dur="1" fill="hold">
                                          <p:stCondLst>
                                            <p:cond delay="0"/>
                                          </p:stCondLst>
                                        </p:cTn>
                                        <p:tgtEl>
                                          <p:spTgt spid="436328"/>
                                        </p:tgtEl>
                                        <p:attrNameLst>
                                          <p:attrName>style.visibility</p:attrName>
                                        </p:attrNameLst>
                                      </p:cBhvr>
                                      <p:to>
                                        <p:strVal val="visible"/>
                                      </p:to>
                                    </p:set>
                                    <p:anim calcmode="lin" valueType="num">
                                      <p:cBhvr additive="base">
                                        <p:cTn id="37" dur="500" fill="hold"/>
                                        <p:tgtEl>
                                          <p:spTgt spid="436328"/>
                                        </p:tgtEl>
                                        <p:attrNameLst>
                                          <p:attrName>ppt_x</p:attrName>
                                        </p:attrNameLst>
                                      </p:cBhvr>
                                      <p:tavLst>
                                        <p:tav tm="0">
                                          <p:val>
                                            <p:strVal val="#ppt_x"/>
                                          </p:val>
                                        </p:tav>
                                        <p:tav tm="100000">
                                          <p:val>
                                            <p:strVal val="#ppt_x"/>
                                          </p:val>
                                        </p:tav>
                                      </p:tavLst>
                                    </p:anim>
                                    <p:anim calcmode="lin" valueType="num">
                                      <p:cBhvr additive="base">
                                        <p:cTn id="38" dur="500" fill="hold"/>
                                        <p:tgtEl>
                                          <p:spTgt spid="436328"/>
                                        </p:tgtEl>
                                        <p:attrNameLst>
                                          <p:attrName>ppt_y</p:attrName>
                                        </p:attrNameLst>
                                      </p:cBhvr>
                                      <p:tavLst>
                                        <p:tav tm="0">
                                          <p:val>
                                            <p:strVal val="0-#ppt_h/2"/>
                                          </p:val>
                                        </p:tav>
                                        <p:tav tm="100000">
                                          <p:val>
                                            <p:strVal val="#ppt_y"/>
                                          </p:val>
                                        </p:tav>
                                      </p:tavLst>
                                    </p:anim>
                                  </p:childTnLst>
                                </p:cTn>
                              </p:par>
                            </p:childTnLst>
                          </p:cTn>
                        </p:par>
                        <p:par>
                          <p:cTn id="39" fill="hold" nodeType="afterGroup">
                            <p:stCondLst>
                              <p:cond delay="500"/>
                            </p:stCondLst>
                            <p:childTnLst>
                              <p:par>
                                <p:cTn id="40" presetID="19" presetClass="entr" presetSubtype="10" fill="hold" nodeType="afterEffect">
                                  <p:stCondLst>
                                    <p:cond delay="0"/>
                                  </p:stCondLst>
                                  <p:childTnLst>
                                    <p:set>
                                      <p:cBhvr>
                                        <p:cTn id="41" dur="1" fill="hold">
                                          <p:stCondLst>
                                            <p:cond delay="0"/>
                                          </p:stCondLst>
                                        </p:cTn>
                                        <p:tgtEl>
                                          <p:spTgt spid="436327"/>
                                        </p:tgtEl>
                                        <p:attrNameLst>
                                          <p:attrName>style.visibility</p:attrName>
                                        </p:attrNameLst>
                                      </p:cBhvr>
                                      <p:to>
                                        <p:strVal val="visible"/>
                                      </p:to>
                                    </p:set>
                                    <p:anim calcmode="lin" valueType="num">
                                      <p:cBhvr>
                                        <p:cTn id="42" dur="5000" fill="hold"/>
                                        <p:tgtEl>
                                          <p:spTgt spid="436327"/>
                                        </p:tgtEl>
                                        <p:attrNameLst>
                                          <p:attrName>ppt_w</p:attrName>
                                        </p:attrNameLst>
                                      </p:cBhvr>
                                      <p:tavLst>
                                        <p:tav tm="0" fmla="#ppt_w*sin(2.5*pi*$)">
                                          <p:val>
                                            <p:fltVal val="0"/>
                                          </p:val>
                                        </p:tav>
                                        <p:tav tm="100000">
                                          <p:val>
                                            <p:fltVal val="1"/>
                                          </p:val>
                                        </p:tav>
                                      </p:tavLst>
                                    </p:anim>
                                    <p:anim calcmode="lin" valueType="num">
                                      <p:cBhvr>
                                        <p:cTn id="43" dur="5000" fill="hold"/>
                                        <p:tgtEl>
                                          <p:spTgt spid="436327"/>
                                        </p:tgtEl>
                                        <p:attrNameLst>
                                          <p:attrName>ppt_h</p:attrName>
                                        </p:attrNameLst>
                                      </p:cBhvr>
                                      <p:tavLst>
                                        <p:tav tm="0">
                                          <p:val>
                                            <p:strVal val="#ppt_h"/>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3" presetClass="entr" presetSubtype="528" fill="hold" nodeType="clickEffect">
                                  <p:stCondLst>
                                    <p:cond delay="0"/>
                                  </p:stCondLst>
                                  <p:childTnLst>
                                    <p:set>
                                      <p:cBhvr>
                                        <p:cTn id="47" dur="1" fill="hold">
                                          <p:stCondLst>
                                            <p:cond delay="0"/>
                                          </p:stCondLst>
                                        </p:cTn>
                                        <p:tgtEl>
                                          <p:spTgt spid="436326"/>
                                        </p:tgtEl>
                                        <p:attrNameLst>
                                          <p:attrName>style.visibility</p:attrName>
                                        </p:attrNameLst>
                                      </p:cBhvr>
                                      <p:to>
                                        <p:strVal val="visible"/>
                                      </p:to>
                                    </p:set>
                                    <p:anim calcmode="lin" valueType="num">
                                      <p:cBhvr>
                                        <p:cTn id="48" dur="500" fill="hold"/>
                                        <p:tgtEl>
                                          <p:spTgt spid="436326"/>
                                        </p:tgtEl>
                                        <p:attrNameLst>
                                          <p:attrName>ppt_w</p:attrName>
                                        </p:attrNameLst>
                                      </p:cBhvr>
                                      <p:tavLst>
                                        <p:tav tm="0">
                                          <p:val>
                                            <p:fltVal val="0"/>
                                          </p:val>
                                        </p:tav>
                                        <p:tav tm="100000">
                                          <p:val>
                                            <p:strVal val="#ppt_w"/>
                                          </p:val>
                                        </p:tav>
                                      </p:tavLst>
                                    </p:anim>
                                    <p:anim calcmode="lin" valueType="num">
                                      <p:cBhvr>
                                        <p:cTn id="49" dur="500" fill="hold"/>
                                        <p:tgtEl>
                                          <p:spTgt spid="436326"/>
                                        </p:tgtEl>
                                        <p:attrNameLst>
                                          <p:attrName>ppt_h</p:attrName>
                                        </p:attrNameLst>
                                      </p:cBhvr>
                                      <p:tavLst>
                                        <p:tav tm="0">
                                          <p:val>
                                            <p:fltVal val="0"/>
                                          </p:val>
                                        </p:tav>
                                        <p:tav tm="100000">
                                          <p:val>
                                            <p:strVal val="#ppt_h"/>
                                          </p:val>
                                        </p:tav>
                                      </p:tavLst>
                                    </p:anim>
                                    <p:anim calcmode="lin" valueType="num">
                                      <p:cBhvr>
                                        <p:cTn id="50" dur="500" fill="hold"/>
                                        <p:tgtEl>
                                          <p:spTgt spid="436326"/>
                                        </p:tgtEl>
                                        <p:attrNameLst>
                                          <p:attrName>ppt_x</p:attrName>
                                        </p:attrNameLst>
                                      </p:cBhvr>
                                      <p:tavLst>
                                        <p:tav tm="0">
                                          <p:val>
                                            <p:fltVal val="0.5"/>
                                          </p:val>
                                        </p:tav>
                                        <p:tav tm="100000">
                                          <p:val>
                                            <p:strVal val="#ppt_x"/>
                                          </p:val>
                                        </p:tav>
                                      </p:tavLst>
                                    </p:anim>
                                    <p:anim calcmode="lin" valueType="num">
                                      <p:cBhvr>
                                        <p:cTn id="51" dur="500" fill="hold"/>
                                        <p:tgtEl>
                                          <p:spTgt spid="4363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3296" name="Picture 144">
            <a:extLst>
              <a:ext uri="{FF2B5EF4-FFF2-40B4-BE49-F238E27FC236}">
                <a16:creationId xmlns:a16="http://schemas.microsoft.com/office/drawing/2014/main" id="{38AD5D64-3636-7D47-A0A7-20CEBF57F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95" r="2512" b="10948"/>
          <a:stretch>
            <a:fillRect/>
          </a:stretch>
        </p:blipFill>
        <p:spPr bwMode="auto">
          <a:xfrm>
            <a:off x="606425" y="561975"/>
            <a:ext cx="7994650" cy="5694363"/>
          </a:xfrm>
          <a:prstGeom prst="rect">
            <a:avLst/>
          </a:prstGeom>
          <a:noFill/>
          <a:ln w="76200">
            <a:solidFill>
              <a:schemeClr val="accent2"/>
            </a:solidFill>
            <a:miter lim="800000"/>
            <a:headEnd/>
            <a:tailEnd/>
          </a:ln>
          <a:effectLst>
            <a:outerShdw dist="8980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sp>
        <p:nvSpPr>
          <p:cNvPr id="433154" name="Rectangle 2">
            <a:extLst>
              <a:ext uri="{FF2B5EF4-FFF2-40B4-BE49-F238E27FC236}">
                <a16:creationId xmlns:a16="http://schemas.microsoft.com/office/drawing/2014/main" id="{97682F28-179A-F944-A896-E7BD7F0CBE69}"/>
              </a:ext>
            </a:extLst>
          </p:cNvPr>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433155" name="Rectangle 3">
            <a:extLst>
              <a:ext uri="{FF2B5EF4-FFF2-40B4-BE49-F238E27FC236}">
                <a16:creationId xmlns:a16="http://schemas.microsoft.com/office/drawing/2014/main" id="{C90498D7-71C8-964C-908E-B95FF293A5AC}"/>
              </a:ext>
            </a:extLst>
          </p:cNvPr>
          <p:cNvSpPr>
            <a:spLocks noChangeArrowheads="1"/>
          </p:cNvSpPr>
          <p:nvPr/>
        </p:nvSpPr>
        <p:spPr bwMode="auto">
          <a:xfrm>
            <a:off x="3176588" y="1676400"/>
            <a:ext cx="29813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2000">
                <a:solidFill>
                  <a:schemeClr val="accent2"/>
                </a:solidFill>
                <a:latin typeface="Times" pitchFamily="2" charset="0"/>
                <a:ea typeface="Gulim" panose="020B0600000101010101" pitchFamily="34" charset="-127"/>
              </a:rPr>
              <a:t>ALEX ORANG YUNANI</a:t>
            </a:r>
          </a:p>
        </p:txBody>
      </p:sp>
      <p:sp>
        <p:nvSpPr>
          <p:cNvPr id="433156" name="AutoShape 4">
            <a:extLst>
              <a:ext uri="{FF2B5EF4-FFF2-40B4-BE49-F238E27FC236}">
                <a16:creationId xmlns:a16="http://schemas.microsoft.com/office/drawing/2014/main" id="{BB43EC16-742B-8945-BEE8-EA76D1867CB1}"/>
              </a:ext>
            </a:extLst>
          </p:cNvPr>
          <p:cNvSpPr>
            <a:spLocks noChangeArrowheads="1"/>
          </p:cNvSpPr>
          <p:nvPr/>
        </p:nvSpPr>
        <p:spPr bwMode="auto">
          <a:xfrm>
            <a:off x="3124200" y="990600"/>
            <a:ext cx="1676400" cy="736600"/>
          </a:xfrm>
          <a:prstGeom prst="roundRect">
            <a:avLst>
              <a:gd name="adj" fmla="val 12495"/>
            </a:avLst>
          </a:prstGeom>
          <a:solidFill>
            <a:schemeClr val="tx2"/>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57" name="Rectangle 5">
            <a:extLst>
              <a:ext uri="{FF2B5EF4-FFF2-40B4-BE49-F238E27FC236}">
                <a16:creationId xmlns:a16="http://schemas.microsoft.com/office/drawing/2014/main" id="{87BEB23D-C894-F644-AC02-955DA32B6BFB}"/>
              </a:ext>
            </a:extLst>
          </p:cNvPr>
          <p:cNvSpPr>
            <a:spLocks noChangeArrowheads="1"/>
          </p:cNvSpPr>
          <p:nvPr/>
        </p:nvSpPr>
        <p:spPr bwMode="auto">
          <a:xfrm>
            <a:off x="2819400" y="931863"/>
            <a:ext cx="1871663"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2800">
                <a:solidFill>
                  <a:schemeClr val="bg2"/>
                </a:solidFill>
                <a:latin typeface="Times" pitchFamily="2" charset="0"/>
                <a:ea typeface="Gulim" panose="020B0600000101010101" pitchFamily="34" charset="-127"/>
              </a:rPr>
              <a:t>   </a:t>
            </a:r>
            <a:r>
              <a:rPr lang="en-US" altLang="ko-KR" sz="2800">
                <a:solidFill>
                  <a:schemeClr val="bg2"/>
                </a:solidFill>
                <a:latin typeface="Times" pitchFamily="2" charset="0"/>
                <a:ea typeface="Gulim" panose="020B0600000101010101" pitchFamily="34" charset="-127"/>
              </a:rPr>
              <a:t>SENYAP</a:t>
            </a:r>
          </a:p>
        </p:txBody>
      </p:sp>
      <p:sp>
        <p:nvSpPr>
          <p:cNvPr id="433158" name="Rectangle 6">
            <a:extLst>
              <a:ext uri="{FF2B5EF4-FFF2-40B4-BE49-F238E27FC236}">
                <a16:creationId xmlns:a16="http://schemas.microsoft.com/office/drawing/2014/main" id="{8C36DA57-0B43-0648-9C10-DFA82FBFF33E}"/>
              </a:ext>
            </a:extLst>
          </p:cNvPr>
          <p:cNvSpPr>
            <a:spLocks noChangeArrowheads="1"/>
          </p:cNvSpPr>
          <p:nvPr/>
        </p:nvSpPr>
        <p:spPr bwMode="auto">
          <a:xfrm>
            <a:off x="6926263" y="5405438"/>
            <a:ext cx="11842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59" name="Rectangle 7">
            <a:extLst>
              <a:ext uri="{FF2B5EF4-FFF2-40B4-BE49-F238E27FC236}">
                <a16:creationId xmlns:a16="http://schemas.microsoft.com/office/drawing/2014/main" id="{40CF699B-DC8D-7943-924F-2D69135E1148}"/>
              </a:ext>
            </a:extLst>
          </p:cNvPr>
          <p:cNvSpPr>
            <a:spLocks noChangeArrowheads="1"/>
          </p:cNvSpPr>
          <p:nvPr/>
        </p:nvSpPr>
        <p:spPr bwMode="auto">
          <a:xfrm>
            <a:off x="3455988" y="2338388"/>
            <a:ext cx="24765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0" name="Line 8">
            <a:extLst>
              <a:ext uri="{FF2B5EF4-FFF2-40B4-BE49-F238E27FC236}">
                <a16:creationId xmlns:a16="http://schemas.microsoft.com/office/drawing/2014/main" id="{3F532D5F-1B34-9146-9773-7753EBE61C5A}"/>
              </a:ext>
            </a:extLst>
          </p:cNvPr>
          <p:cNvSpPr>
            <a:spLocks noChangeShapeType="1"/>
          </p:cNvSpPr>
          <p:nvPr/>
        </p:nvSpPr>
        <p:spPr bwMode="auto">
          <a:xfrm>
            <a:off x="3403600" y="257968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1" name="Rectangle 9">
            <a:extLst>
              <a:ext uri="{FF2B5EF4-FFF2-40B4-BE49-F238E27FC236}">
                <a16:creationId xmlns:a16="http://schemas.microsoft.com/office/drawing/2014/main" id="{6871EF92-6DA4-7D42-B685-8474FCB67D28}"/>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433162" name="Line 10">
            <a:extLst>
              <a:ext uri="{FF2B5EF4-FFF2-40B4-BE49-F238E27FC236}">
                <a16:creationId xmlns:a16="http://schemas.microsoft.com/office/drawing/2014/main" id="{4032C2BC-8718-B947-873B-101A31985666}"/>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33164" name="Line 12">
            <a:extLst>
              <a:ext uri="{FF2B5EF4-FFF2-40B4-BE49-F238E27FC236}">
                <a16:creationId xmlns:a16="http://schemas.microsoft.com/office/drawing/2014/main" id="{C59B36B0-C862-264E-883A-D9158D2CC527}"/>
              </a:ext>
            </a:extLst>
          </p:cNvPr>
          <p:cNvSpPr>
            <a:spLocks noChangeShapeType="1"/>
          </p:cNvSpPr>
          <p:nvPr/>
        </p:nvSpPr>
        <p:spPr bwMode="auto">
          <a:xfrm>
            <a:off x="3429000" y="207168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8" name="Rectangle 16">
            <a:extLst>
              <a:ext uri="{FF2B5EF4-FFF2-40B4-BE49-F238E27FC236}">
                <a16:creationId xmlns:a16="http://schemas.microsoft.com/office/drawing/2014/main" id="{D24DFB30-FD81-CC48-BAC7-7454A6841E09}"/>
              </a:ext>
            </a:extLst>
          </p:cNvPr>
          <p:cNvSpPr>
            <a:spLocks noChangeArrowheads="1"/>
          </p:cNvSpPr>
          <p:nvPr/>
        </p:nvSpPr>
        <p:spPr bwMode="auto">
          <a:xfrm>
            <a:off x="4862513" y="874713"/>
            <a:ext cx="2027237" cy="515937"/>
          </a:xfrm>
          <a:prstGeom prst="rect">
            <a:avLst/>
          </a:prstGeom>
          <a:noFill/>
          <a:ln>
            <a:noFill/>
          </a:ln>
          <a:effectLst>
            <a:outerShdw dist="45791" dir="2021404" algn="ctr" rotWithShape="0">
              <a:schemeClr val="folHlin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800">
                <a:solidFill>
                  <a:srgbClr val="187534"/>
                </a:solidFill>
                <a:latin typeface="Times" pitchFamily="2" charset="0"/>
                <a:ea typeface="Gulim" panose="020B0600000101010101" pitchFamily="34" charset="-127"/>
              </a:rPr>
              <a:t>ca. 500 S.M.</a:t>
            </a:r>
            <a:endParaRPr lang="en-US" altLang="ko-KR" sz="2800" b="0">
              <a:solidFill>
                <a:srgbClr val="187534"/>
              </a:solidFill>
              <a:latin typeface="Times" pitchFamily="2" charset="0"/>
              <a:ea typeface="Gulim" panose="020B0600000101010101" pitchFamily="34" charset="-127"/>
            </a:endParaRPr>
          </a:p>
        </p:txBody>
      </p:sp>
      <p:sp>
        <p:nvSpPr>
          <p:cNvPr id="433178" name="Text Box 26">
            <a:extLst>
              <a:ext uri="{FF2B5EF4-FFF2-40B4-BE49-F238E27FC236}">
                <a16:creationId xmlns:a16="http://schemas.microsoft.com/office/drawing/2014/main" id="{06E7078E-AC8E-E044-92C8-790D2CA490A6}"/>
              </a:ext>
            </a:extLst>
          </p:cNvPr>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ko-KR" altLang="en-US">
              <a:solidFill>
                <a:schemeClr val="tx1"/>
              </a:solidFill>
              <a:ea typeface="Gulim" panose="020B0600000101010101" pitchFamily="34" charset="-127"/>
            </a:endParaRPr>
          </a:p>
        </p:txBody>
      </p:sp>
      <p:sp>
        <p:nvSpPr>
          <p:cNvPr id="433187" name="Text Box 35">
            <a:extLst>
              <a:ext uri="{FF2B5EF4-FFF2-40B4-BE49-F238E27FC236}">
                <a16:creationId xmlns:a16="http://schemas.microsoft.com/office/drawing/2014/main" id="{38DB5A7F-38CD-A245-AE1F-294323CBFA09}"/>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433191" name="Rectangle 39">
            <a:extLst>
              <a:ext uri="{FF2B5EF4-FFF2-40B4-BE49-F238E27FC236}">
                <a16:creationId xmlns:a16="http://schemas.microsoft.com/office/drawing/2014/main" id="{A91F67CD-E778-E94B-A956-156D3BB7E0CE}"/>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09</a:t>
            </a:r>
          </a:p>
        </p:txBody>
      </p:sp>
      <p:sp>
        <p:nvSpPr>
          <p:cNvPr id="433192" name="Text Box 40">
            <a:extLst>
              <a:ext uri="{FF2B5EF4-FFF2-40B4-BE49-F238E27FC236}">
                <a16:creationId xmlns:a16="http://schemas.microsoft.com/office/drawing/2014/main" id="{0E8AA12C-970D-904D-A0C7-1ABF21DABE9E}"/>
              </a:ext>
            </a:extLst>
          </p:cNvPr>
          <p:cNvSpPr txBox="1">
            <a:spLocks noChangeArrowheads="1"/>
          </p:cNvSpPr>
          <p:nvPr/>
        </p:nvSpPr>
        <p:spPr bwMode="auto">
          <a:xfrm>
            <a:off x="1754188" y="3049588"/>
            <a:ext cx="5737225" cy="25304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4000">
                <a:solidFill>
                  <a:srgbClr val="FFFF00"/>
                </a:solidFill>
                <a:ea typeface="Gulim" panose="020B0600000101010101" pitchFamily="34" charset="-127"/>
              </a:rPr>
              <a:t>Jangan pernah melupakan kejeniusan intelektual orang-orang Yunani.  </a:t>
            </a:r>
          </a:p>
        </p:txBody>
      </p:sp>
      <p:sp>
        <p:nvSpPr>
          <p:cNvPr id="433193" name="Text Box 41">
            <a:extLst>
              <a:ext uri="{FF2B5EF4-FFF2-40B4-BE49-F238E27FC236}">
                <a16:creationId xmlns:a16="http://schemas.microsoft.com/office/drawing/2014/main" id="{0119AD31-85EF-BB49-8391-F16462BB3F77}"/>
              </a:ext>
            </a:extLst>
          </p:cNvPr>
          <p:cNvSpPr txBox="1">
            <a:spLocks noChangeArrowheads="1"/>
          </p:cNvSpPr>
          <p:nvPr/>
        </p:nvSpPr>
        <p:spPr bwMode="auto">
          <a:xfrm>
            <a:off x="3863975" y="5397500"/>
            <a:ext cx="4765675" cy="823913"/>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4800" i="1" u="sng">
                <a:solidFill>
                  <a:schemeClr val="tx1"/>
                </a:solidFill>
                <a:ea typeface="Gulim" panose="020B0600000101010101" pitchFamily="34" charset="-127"/>
              </a:rPr>
              <a:t>Paulus tidak!</a:t>
            </a:r>
            <a:endParaRPr lang="en-US" altLang="ko-KR" sz="2000" i="1" u="sng">
              <a:solidFill>
                <a:schemeClr val="tx1"/>
              </a:solidFill>
              <a:ea typeface="Gulim" panose="020B0600000101010101" pitchFamily="34" charset="-127"/>
            </a:endParaRPr>
          </a:p>
        </p:txBody>
      </p:sp>
      <p:sp>
        <p:nvSpPr>
          <p:cNvPr id="433194" name="Text Box 42">
            <a:extLst>
              <a:ext uri="{FF2B5EF4-FFF2-40B4-BE49-F238E27FC236}">
                <a16:creationId xmlns:a16="http://schemas.microsoft.com/office/drawing/2014/main" id="{640D15AE-A25C-CA43-836C-C014BE092535}"/>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sp>
        <p:nvSpPr>
          <p:cNvPr id="433195" name="Text Box 43">
            <a:extLst>
              <a:ext uri="{FF2B5EF4-FFF2-40B4-BE49-F238E27FC236}">
                <a16:creationId xmlns:a16="http://schemas.microsoft.com/office/drawing/2014/main" id="{885B704A-1F09-E549-89E3-90B2089DE250}"/>
              </a:ext>
            </a:extLst>
          </p:cNvPr>
          <p:cNvSpPr txBox="1">
            <a:spLocks noChangeArrowheads="1"/>
          </p:cNvSpPr>
          <p:nvPr/>
        </p:nvSpPr>
        <p:spPr bwMode="auto">
          <a:xfrm>
            <a:off x="8593138" y="642302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1</a:t>
            </a:r>
            <a:endParaRPr lang="en-US" altLang="ko-KR" sz="2000" b="0">
              <a:solidFill>
                <a:srgbClr val="FFFFFF"/>
              </a:solidFill>
              <a:latin typeface="Arial" panose="020B0604020202020204" pitchFamily="34" charset="0"/>
              <a:ea typeface="Gulim" panose="020B0600000101010101" pitchFamily="34" charset="-127"/>
            </a:endParaRPr>
          </a:p>
        </p:txBody>
      </p:sp>
      <p:sp>
        <p:nvSpPr>
          <p:cNvPr id="433265" name="Text Box 113">
            <a:extLst>
              <a:ext uri="{FF2B5EF4-FFF2-40B4-BE49-F238E27FC236}">
                <a16:creationId xmlns:a16="http://schemas.microsoft.com/office/drawing/2014/main" id="{B2519666-B93E-524B-8CDB-97433259ED22}"/>
              </a:ext>
            </a:extLst>
          </p:cNvPr>
          <p:cNvSpPr txBox="1">
            <a:spLocks noChangeArrowheads="1"/>
          </p:cNvSpPr>
          <p:nvPr/>
        </p:nvSpPr>
        <p:spPr bwMode="auto">
          <a:xfrm>
            <a:off x="1801813" y="23813"/>
            <a:ext cx="5957887" cy="27463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200">
                <a:solidFill>
                  <a:schemeClr val="tx1"/>
                </a:solidFill>
                <a:ea typeface="Gulim" panose="020B0600000101010101" pitchFamily="34" charset="-127"/>
              </a:rPr>
              <a:t>Kisah Rasul 17:16-34</a:t>
            </a:r>
          </a:p>
        </p:txBody>
      </p:sp>
      <p:grpSp>
        <p:nvGrpSpPr>
          <p:cNvPr id="433274" name="Group 122">
            <a:extLst>
              <a:ext uri="{FF2B5EF4-FFF2-40B4-BE49-F238E27FC236}">
                <a16:creationId xmlns:a16="http://schemas.microsoft.com/office/drawing/2014/main" id="{6F6A4BDD-F9C8-EA46-AEBD-18E17D7904C8}"/>
              </a:ext>
            </a:extLst>
          </p:cNvPr>
          <p:cNvGrpSpPr>
            <a:grpSpLocks/>
          </p:cNvGrpSpPr>
          <p:nvPr/>
        </p:nvGrpSpPr>
        <p:grpSpPr bwMode="auto">
          <a:xfrm>
            <a:off x="7886700" y="3429000"/>
            <a:ext cx="1093788" cy="550863"/>
            <a:chOff x="4968" y="2160"/>
            <a:chExt cx="689" cy="347"/>
          </a:xfrm>
        </p:grpSpPr>
        <p:sp>
          <p:nvSpPr>
            <p:cNvPr id="433267" name="AutoShape 115">
              <a:extLst>
                <a:ext uri="{FF2B5EF4-FFF2-40B4-BE49-F238E27FC236}">
                  <a16:creationId xmlns:a16="http://schemas.microsoft.com/office/drawing/2014/main" id="{E9A04BBB-8C48-484B-B09C-2523C72FDEB1}"/>
                </a:ext>
              </a:extLst>
            </p:cNvPr>
            <p:cNvSpPr>
              <a:spLocks noChangeArrowheads="1"/>
            </p:cNvSpPr>
            <p:nvPr/>
          </p:nvSpPr>
          <p:spPr bwMode="auto">
            <a:xfrm>
              <a:off x="5017" y="2175"/>
              <a:ext cx="460" cy="226"/>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8" name="Rectangle 116">
              <a:extLst>
                <a:ext uri="{FF2B5EF4-FFF2-40B4-BE49-F238E27FC236}">
                  <a16:creationId xmlns:a16="http://schemas.microsoft.com/office/drawing/2014/main" id="{E5A0C153-A5E2-074B-B9C5-866AFB06BB13}"/>
                </a:ext>
              </a:extLst>
            </p:cNvPr>
            <p:cNvSpPr>
              <a:spLocks noChangeArrowheads="1"/>
            </p:cNvSpPr>
            <p:nvPr/>
          </p:nvSpPr>
          <p:spPr bwMode="auto">
            <a:xfrm>
              <a:off x="5016" y="2258"/>
              <a:ext cx="600" cy="249"/>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9" name="AutoShape 117">
              <a:extLst>
                <a:ext uri="{FF2B5EF4-FFF2-40B4-BE49-F238E27FC236}">
                  <a16:creationId xmlns:a16="http://schemas.microsoft.com/office/drawing/2014/main" id="{48E675A5-AC76-6F48-97BE-B1522BB32E32}"/>
                </a:ext>
              </a:extLst>
            </p:cNvPr>
            <p:cNvSpPr>
              <a:spLocks noChangeArrowheads="1"/>
            </p:cNvSpPr>
            <p:nvPr/>
          </p:nvSpPr>
          <p:spPr bwMode="auto">
            <a:xfrm>
              <a:off x="5029" y="2191"/>
              <a:ext cx="436" cy="226"/>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0" name="Line 118">
              <a:extLst>
                <a:ext uri="{FF2B5EF4-FFF2-40B4-BE49-F238E27FC236}">
                  <a16:creationId xmlns:a16="http://schemas.microsoft.com/office/drawing/2014/main" id="{8C7691F4-9307-E64B-BC98-A45844D6B6AF}"/>
                </a:ext>
              </a:extLst>
            </p:cNvPr>
            <p:cNvSpPr>
              <a:spLocks noChangeShapeType="1"/>
            </p:cNvSpPr>
            <p:nvPr/>
          </p:nvSpPr>
          <p:spPr bwMode="auto">
            <a:xfrm>
              <a:off x="5043" y="2356"/>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1" name="Line 119">
              <a:extLst>
                <a:ext uri="{FF2B5EF4-FFF2-40B4-BE49-F238E27FC236}">
                  <a16:creationId xmlns:a16="http://schemas.microsoft.com/office/drawing/2014/main" id="{388B221C-1A53-3346-981F-3F098CD510C6}"/>
                </a:ext>
              </a:extLst>
            </p:cNvPr>
            <p:cNvSpPr>
              <a:spLocks noChangeShapeType="1"/>
            </p:cNvSpPr>
            <p:nvPr/>
          </p:nvSpPr>
          <p:spPr bwMode="auto">
            <a:xfrm>
              <a:off x="5043" y="2452"/>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2" name="Rectangle 120">
              <a:extLst>
                <a:ext uri="{FF2B5EF4-FFF2-40B4-BE49-F238E27FC236}">
                  <a16:creationId xmlns:a16="http://schemas.microsoft.com/office/drawing/2014/main" id="{165A1EFD-F4F0-DF48-A6B3-EBF331972C0A}"/>
                </a:ext>
              </a:extLst>
            </p:cNvPr>
            <p:cNvSpPr>
              <a:spLocks noChangeArrowheads="1"/>
            </p:cNvSpPr>
            <p:nvPr/>
          </p:nvSpPr>
          <p:spPr bwMode="auto">
            <a:xfrm>
              <a:off x="4968" y="2241"/>
              <a:ext cx="689"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Alex Orang Yunani</a:t>
              </a:r>
            </a:p>
          </p:txBody>
        </p:sp>
        <p:sp>
          <p:nvSpPr>
            <p:cNvPr id="433273" name="Rectangle 121">
              <a:extLst>
                <a:ext uri="{FF2B5EF4-FFF2-40B4-BE49-F238E27FC236}">
                  <a16:creationId xmlns:a16="http://schemas.microsoft.com/office/drawing/2014/main" id="{C8871937-3ABA-F44D-ACC3-B6DD9031BB18}"/>
                </a:ext>
              </a:extLst>
            </p:cNvPr>
            <p:cNvSpPr>
              <a:spLocks noChangeArrowheads="1"/>
            </p:cNvSpPr>
            <p:nvPr/>
          </p:nvSpPr>
          <p:spPr bwMode="auto">
            <a:xfrm>
              <a:off x="5021" y="2160"/>
              <a:ext cx="410" cy="1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3192"/>
                                        </p:tgtEl>
                                        <p:attrNameLst>
                                          <p:attrName>style.visibility</p:attrName>
                                        </p:attrNameLst>
                                      </p:cBhvr>
                                      <p:to>
                                        <p:strVal val="visible"/>
                                      </p:to>
                                    </p:set>
                                    <p:animEffect transition="in" filter="dissolve">
                                      <p:cBhvr>
                                        <p:cTn id="7" dur="500"/>
                                        <p:tgtEl>
                                          <p:spTgt spid="433192"/>
                                        </p:tgtEl>
                                      </p:cBhvr>
                                    </p:animEffect>
                                  </p:childTnLst>
                                </p:cTn>
                              </p:par>
                            </p:childTnLst>
                          </p:cTn>
                        </p:par>
                        <p:par>
                          <p:cTn id="8" fill="hold" nodeType="afterGroup">
                            <p:stCondLst>
                              <p:cond delay="500"/>
                            </p:stCondLst>
                            <p:childTnLst>
                              <p:par>
                                <p:cTn id="9" presetID="2" presetClass="entr" presetSubtype="2" fill="hold" grpId="0" nodeType="afterEffect">
                                  <p:stCondLst>
                                    <p:cond delay="1000"/>
                                  </p:stCondLst>
                                  <p:childTnLst>
                                    <p:set>
                                      <p:cBhvr>
                                        <p:cTn id="10" dur="1" fill="hold">
                                          <p:stCondLst>
                                            <p:cond delay="0"/>
                                          </p:stCondLst>
                                        </p:cTn>
                                        <p:tgtEl>
                                          <p:spTgt spid="433193"/>
                                        </p:tgtEl>
                                        <p:attrNameLst>
                                          <p:attrName>style.visibility</p:attrName>
                                        </p:attrNameLst>
                                      </p:cBhvr>
                                      <p:to>
                                        <p:strVal val="visible"/>
                                      </p:to>
                                    </p:set>
                                    <p:anim calcmode="lin" valueType="num">
                                      <p:cBhvr additive="base">
                                        <p:cTn id="11" dur="500" fill="hold"/>
                                        <p:tgtEl>
                                          <p:spTgt spid="433193"/>
                                        </p:tgtEl>
                                        <p:attrNameLst>
                                          <p:attrName>ppt_x</p:attrName>
                                        </p:attrNameLst>
                                      </p:cBhvr>
                                      <p:tavLst>
                                        <p:tav tm="0">
                                          <p:val>
                                            <p:strVal val="1+#ppt_w/2"/>
                                          </p:val>
                                        </p:tav>
                                        <p:tav tm="100000">
                                          <p:val>
                                            <p:strVal val="#ppt_x"/>
                                          </p:val>
                                        </p:tav>
                                      </p:tavLst>
                                    </p:anim>
                                    <p:anim calcmode="lin" valueType="num">
                                      <p:cBhvr additive="base">
                                        <p:cTn id="12" dur="500" fill="hold"/>
                                        <p:tgtEl>
                                          <p:spTgt spid="4331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192" grpId="0" autoUpdateAnimBg="0"/>
      <p:bldP spid="433193"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74" name="Rectangle 34">
            <a:extLst>
              <a:ext uri="{FF2B5EF4-FFF2-40B4-BE49-F238E27FC236}">
                <a16:creationId xmlns:a16="http://schemas.microsoft.com/office/drawing/2014/main" id="{8BB6F62B-989D-474C-8D4B-062275635E1D}"/>
              </a:ext>
            </a:extLst>
          </p:cNvPr>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368675" name="Rectangle 35">
            <a:extLst>
              <a:ext uri="{FF2B5EF4-FFF2-40B4-BE49-F238E27FC236}">
                <a16:creationId xmlns:a16="http://schemas.microsoft.com/office/drawing/2014/main" id="{62852D96-C401-4E40-90B1-B40DD1B78E48}"/>
              </a:ext>
            </a:extLst>
          </p:cNvPr>
          <p:cNvSpPr>
            <a:spLocks noChangeArrowheads="1"/>
          </p:cNvSpPr>
          <p:nvPr/>
        </p:nvSpPr>
        <p:spPr bwMode="auto">
          <a:xfrm>
            <a:off x="3176588" y="1676400"/>
            <a:ext cx="29241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400">
                <a:solidFill>
                  <a:schemeClr val="bg2"/>
                </a:solidFill>
                <a:latin typeface="Times" pitchFamily="2" charset="0"/>
              </a:rPr>
              <a:t>ALEX THE GREEK</a:t>
            </a:r>
          </a:p>
        </p:txBody>
      </p:sp>
      <p:sp>
        <p:nvSpPr>
          <p:cNvPr id="368676" name="AutoShape 36">
            <a:extLst>
              <a:ext uri="{FF2B5EF4-FFF2-40B4-BE49-F238E27FC236}">
                <a16:creationId xmlns:a16="http://schemas.microsoft.com/office/drawing/2014/main" id="{8FD85A54-EC5A-DB49-819B-FA9989D54B39}"/>
              </a:ext>
            </a:extLst>
          </p:cNvPr>
          <p:cNvSpPr>
            <a:spLocks noChangeArrowheads="1"/>
          </p:cNvSpPr>
          <p:nvPr/>
        </p:nvSpPr>
        <p:spPr bwMode="auto">
          <a:xfrm>
            <a:off x="3124200" y="990600"/>
            <a:ext cx="1676400" cy="736600"/>
          </a:xfrm>
          <a:prstGeom prst="roundRect">
            <a:avLst>
              <a:gd name="adj" fmla="val 12495"/>
            </a:avLst>
          </a:prstGeom>
          <a:solidFill>
            <a:schemeClr val="tx2"/>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677" name="Rectangle 37">
            <a:extLst>
              <a:ext uri="{FF2B5EF4-FFF2-40B4-BE49-F238E27FC236}">
                <a16:creationId xmlns:a16="http://schemas.microsoft.com/office/drawing/2014/main" id="{EF998614-EFF0-9941-B279-74984E30D092}"/>
              </a:ext>
            </a:extLst>
          </p:cNvPr>
          <p:cNvSpPr>
            <a:spLocks noChangeArrowheads="1"/>
          </p:cNvSpPr>
          <p:nvPr/>
        </p:nvSpPr>
        <p:spPr bwMode="auto">
          <a:xfrm>
            <a:off x="2819400" y="931863"/>
            <a:ext cx="1871663"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bg2"/>
                </a:solidFill>
                <a:latin typeface="Times" pitchFamily="2" charset="0"/>
              </a:rPr>
              <a:t>   SENYAP</a:t>
            </a:r>
          </a:p>
        </p:txBody>
      </p:sp>
      <p:sp>
        <p:nvSpPr>
          <p:cNvPr id="368678" name="Rectangle 38">
            <a:extLst>
              <a:ext uri="{FF2B5EF4-FFF2-40B4-BE49-F238E27FC236}">
                <a16:creationId xmlns:a16="http://schemas.microsoft.com/office/drawing/2014/main" id="{35AA37C5-2059-694B-8BB3-EA830E367AAF}"/>
              </a:ext>
            </a:extLst>
          </p:cNvPr>
          <p:cNvSpPr>
            <a:spLocks noChangeArrowheads="1"/>
          </p:cNvSpPr>
          <p:nvPr/>
        </p:nvSpPr>
        <p:spPr bwMode="auto">
          <a:xfrm>
            <a:off x="3455988" y="2338388"/>
            <a:ext cx="24765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679" name="Line 39">
            <a:extLst>
              <a:ext uri="{FF2B5EF4-FFF2-40B4-BE49-F238E27FC236}">
                <a16:creationId xmlns:a16="http://schemas.microsoft.com/office/drawing/2014/main" id="{FF5E860F-EE26-BF47-A336-F336290CDF09}"/>
              </a:ext>
            </a:extLst>
          </p:cNvPr>
          <p:cNvSpPr>
            <a:spLocks noChangeShapeType="1"/>
          </p:cNvSpPr>
          <p:nvPr/>
        </p:nvSpPr>
        <p:spPr bwMode="auto">
          <a:xfrm>
            <a:off x="3403600" y="257968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680" name="Line 40">
            <a:extLst>
              <a:ext uri="{FF2B5EF4-FFF2-40B4-BE49-F238E27FC236}">
                <a16:creationId xmlns:a16="http://schemas.microsoft.com/office/drawing/2014/main" id="{89EE28AE-63FE-A545-80A2-49A7A02A16E5}"/>
              </a:ext>
            </a:extLst>
          </p:cNvPr>
          <p:cNvSpPr>
            <a:spLocks noChangeShapeType="1"/>
          </p:cNvSpPr>
          <p:nvPr/>
        </p:nvSpPr>
        <p:spPr bwMode="auto">
          <a:xfrm>
            <a:off x="3429000" y="207168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681" name="Rectangle 41">
            <a:extLst>
              <a:ext uri="{FF2B5EF4-FFF2-40B4-BE49-F238E27FC236}">
                <a16:creationId xmlns:a16="http://schemas.microsoft.com/office/drawing/2014/main" id="{B45A45C0-6298-8A4B-ACD9-5C0C4EE2DC08}"/>
              </a:ext>
            </a:extLst>
          </p:cNvPr>
          <p:cNvSpPr>
            <a:spLocks noChangeArrowheads="1"/>
          </p:cNvSpPr>
          <p:nvPr/>
        </p:nvSpPr>
        <p:spPr bwMode="auto">
          <a:xfrm>
            <a:off x="4862513" y="874713"/>
            <a:ext cx="2027237" cy="5159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800">
                <a:solidFill>
                  <a:srgbClr val="FAFD00"/>
                </a:solidFill>
                <a:latin typeface="Times" pitchFamily="2" charset="0"/>
              </a:rPr>
              <a:t>ca. 500 S.M.</a:t>
            </a:r>
            <a:endParaRPr lang="en-US" altLang="en-US" sz="2800" b="0">
              <a:solidFill>
                <a:srgbClr val="FAFD00"/>
              </a:solidFill>
              <a:latin typeface="Times" pitchFamily="2" charset="0"/>
            </a:endParaRPr>
          </a:p>
        </p:txBody>
      </p:sp>
      <p:sp>
        <p:nvSpPr>
          <p:cNvPr id="368644" name="Rectangle 4">
            <a:extLst>
              <a:ext uri="{FF2B5EF4-FFF2-40B4-BE49-F238E27FC236}">
                <a16:creationId xmlns:a16="http://schemas.microsoft.com/office/drawing/2014/main" id="{73B63A66-BBEC-2442-B3F4-62EC2AA6A554}"/>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8800" b="0">
                <a:solidFill>
                  <a:schemeClr val="tx2"/>
                </a:solidFill>
                <a:latin typeface="Times" pitchFamily="2" charset="0"/>
              </a:rPr>
              <a:t>7</a:t>
            </a:r>
          </a:p>
        </p:txBody>
      </p:sp>
      <p:sp>
        <p:nvSpPr>
          <p:cNvPr id="368645" name="Line 5">
            <a:extLst>
              <a:ext uri="{FF2B5EF4-FFF2-40B4-BE49-F238E27FC236}">
                <a16:creationId xmlns:a16="http://schemas.microsoft.com/office/drawing/2014/main" id="{6D5AD04C-736D-6549-9B06-6F3B00091F74}"/>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68661" name="Text Box 21">
            <a:extLst>
              <a:ext uri="{FF2B5EF4-FFF2-40B4-BE49-F238E27FC236}">
                <a16:creationId xmlns:a16="http://schemas.microsoft.com/office/drawing/2014/main" id="{FF9FDB0E-7839-4348-AA4D-C0DFC58772A0}"/>
              </a:ext>
            </a:extLst>
          </p:cNvPr>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solidFill>
                <a:schemeClr val="tx1"/>
              </a:solidFill>
            </a:endParaRPr>
          </a:p>
        </p:txBody>
      </p:sp>
      <p:sp>
        <p:nvSpPr>
          <p:cNvPr id="368670" name="Text Box 30">
            <a:extLst>
              <a:ext uri="{FF2B5EF4-FFF2-40B4-BE49-F238E27FC236}">
                <a16:creationId xmlns:a16="http://schemas.microsoft.com/office/drawing/2014/main" id="{01BFA3A0-34DE-404C-8C77-3C68F2938863}"/>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368682" name="Rectangle 42">
            <a:extLst>
              <a:ext uri="{FF2B5EF4-FFF2-40B4-BE49-F238E27FC236}">
                <a16:creationId xmlns:a16="http://schemas.microsoft.com/office/drawing/2014/main" id="{5390121B-BCFF-C340-8C82-E767B21EBD22}"/>
              </a:ext>
            </a:extLst>
          </p:cNvPr>
          <p:cNvSpPr>
            <a:spLocks noChangeArrowheads="1"/>
          </p:cNvSpPr>
          <p:nvPr/>
        </p:nvSpPr>
        <p:spPr bwMode="auto">
          <a:xfrm>
            <a:off x="8091488" y="6516688"/>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10</a:t>
            </a:r>
          </a:p>
        </p:txBody>
      </p:sp>
      <p:sp>
        <p:nvSpPr>
          <p:cNvPr id="368683" name="Text Box 43">
            <a:extLst>
              <a:ext uri="{FF2B5EF4-FFF2-40B4-BE49-F238E27FC236}">
                <a16:creationId xmlns:a16="http://schemas.microsoft.com/office/drawing/2014/main" id="{1DC65743-A555-7745-B58C-1AE10F880127}"/>
              </a:ext>
            </a:extLst>
          </p:cNvPr>
          <p:cNvSpPr txBox="1">
            <a:spLocks noChangeArrowheads="1"/>
          </p:cNvSpPr>
          <p:nvPr/>
        </p:nvSpPr>
        <p:spPr bwMode="auto">
          <a:xfrm>
            <a:off x="6992938" y="6284913"/>
            <a:ext cx="16335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latin typeface="Arial" panose="020B0604020202020204" pitchFamily="34" charset="0"/>
              </a:rPr>
              <a:t>Handbook pg. 38-39</a:t>
            </a:r>
          </a:p>
        </p:txBody>
      </p:sp>
      <p:pic>
        <p:nvPicPr>
          <p:cNvPr id="368684" name="Picture 44">
            <a:extLst>
              <a:ext uri="{FF2B5EF4-FFF2-40B4-BE49-F238E27FC236}">
                <a16:creationId xmlns:a16="http://schemas.microsoft.com/office/drawing/2014/main" id="{E4EE6B8D-BCD6-E745-A0D7-6ECF11160A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0948"/>
          <a:stretch>
            <a:fillRect/>
          </a:stretch>
        </p:blipFill>
        <p:spPr bwMode="auto">
          <a:xfrm>
            <a:off x="725488" y="1639888"/>
            <a:ext cx="5978525" cy="3989387"/>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Lst>
        </p:spPr>
      </p:pic>
      <p:grpSp>
        <p:nvGrpSpPr>
          <p:cNvPr id="368687" name="Group 47">
            <a:extLst>
              <a:ext uri="{FF2B5EF4-FFF2-40B4-BE49-F238E27FC236}">
                <a16:creationId xmlns:a16="http://schemas.microsoft.com/office/drawing/2014/main" id="{6585A924-82AD-8D45-AA43-EE95992F9067}"/>
              </a:ext>
            </a:extLst>
          </p:cNvPr>
          <p:cNvGrpSpPr>
            <a:grpSpLocks/>
          </p:cNvGrpSpPr>
          <p:nvPr/>
        </p:nvGrpSpPr>
        <p:grpSpPr bwMode="auto">
          <a:xfrm>
            <a:off x="5951538" y="925513"/>
            <a:ext cx="2949575" cy="2160587"/>
            <a:chOff x="3749" y="583"/>
            <a:chExt cx="1858" cy="1361"/>
          </a:xfrm>
        </p:grpSpPr>
        <p:pic>
          <p:nvPicPr>
            <p:cNvPr id="368685" name="Picture 45">
              <a:extLst>
                <a:ext uri="{FF2B5EF4-FFF2-40B4-BE49-F238E27FC236}">
                  <a16:creationId xmlns:a16="http://schemas.microsoft.com/office/drawing/2014/main" id="{77F22121-4E96-C84C-85EC-D5F561E605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05" r="6612" b="11978"/>
            <a:stretch>
              <a:fillRect/>
            </a:stretch>
          </p:blipFill>
          <p:spPr bwMode="auto">
            <a:xfrm>
              <a:off x="3749" y="583"/>
              <a:ext cx="1858" cy="1361"/>
            </a:xfrm>
            <a:prstGeom prst="rect">
              <a:avLst/>
            </a:prstGeom>
            <a:noFill/>
            <a:ln w="76200">
              <a:solidFill>
                <a:schemeClr val="accent2"/>
              </a:solidFill>
              <a:miter lim="800000"/>
              <a:headEnd/>
              <a:tailEnd/>
            </a:ln>
            <a:effectLst>
              <a:outerShdw dist="81320" dir="3080412"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368686" name="Text Box 46">
              <a:extLst>
                <a:ext uri="{FF2B5EF4-FFF2-40B4-BE49-F238E27FC236}">
                  <a16:creationId xmlns:a16="http://schemas.microsoft.com/office/drawing/2014/main" id="{258DEF47-DC4E-474D-A238-7BCBD6F22C24}"/>
                </a:ext>
              </a:extLst>
            </p:cNvPr>
            <p:cNvSpPr txBox="1">
              <a:spLocks noChangeArrowheads="1"/>
            </p:cNvSpPr>
            <p:nvPr/>
          </p:nvSpPr>
          <p:spPr bwMode="auto">
            <a:xfrm>
              <a:off x="4451" y="1722"/>
              <a:ext cx="61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chemeClr val="tx1"/>
                  </a:solidFill>
                </a:rPr>
                <a:t>Corinth</a:t>
              </a:r>
              <a:endParaRPr lang="en-US" altLang="en-US">
                <a:solidFill>
                  <a:srgbClr val="FAFCFF"/>
                </a:solidFill>
              </a:endParaRPr>
            </a:p>
          </p:txBody>
        </p:sp>
      </p:grpSp>
      <p:grpSp>
        <p:nvGrpSpPr>
          <p:cNvPr id="368688" name="Group 48">
            <a:extLst>
              <a:ext uri="{FF2B5EF4-FFF2-40B4-BE49-F238E27FC236}">
                <a16:creationId xmlns:a16="http://schemas.microsoft.com/office/drawing/2014/main" id="{BBDDDBFF-764B-D24C-AA94-95369646109B}"/>
              </a:ext>
            </a:extLst>
          </p:cNvPr>
          <p:cNvGrpSpPr>
            <a:grpSpLocks/>
          </p:cNvGrpSpPr>
          <p:nvPr/>
        </p:nvGrpSpPr>
        <p:grpSpPr bwMode="auto">
          <a:xfrm>
            <a:off x="2241550" y="4349750"/>
            <a:ext cx="6157913" cy="1677988"/>
            <a:chOff x="1412" y="2740"/>
            <a:chExt cx="3879" cy="1057"/>
          </a:xfrm>
        </p:grpSpPr>
        <p:pic>
          <p:nvPicPr>
            <p:cNvPr id="368650" name="Picture 10">
              <a:extLst>
                <a:ext uri="{FF2B5EF4-FFF2-40B4-BE49-F238E27FC236}">
                  <a16:creationId xmlns:a16="http://schemas.microsoft.com/office/drawing/2014/main" id="{41C963A3-5920-C748-88A7-77178078484B}"/>
                </a:ext>
              </a:extLst>
            </p:cNvPr>
            <p:cNvPicPr>
              <a:picLocks noChangeArrowheads="1"/>
            </p:cNvPicPr>
            <p:nvPr/>
          </p:nvPicPr>
          <p:blipFill>
            <a:blip r:embed="rId5">
              <a:lum bright="-30000"/>
              <a:extLst>
                <a:ext uri="{28A0092B-C50C-407E-A947-70E740481C1C}">
                  <a14:useLocalDpi xmlns:a14="http://schemas.microsoft.com/office/drawing/2010/main" val="0"/>
                </a:ext>
              </a:extLst>
            </a:blip>
            <a:srcRect/>
            <a:stretch>
              <a:fillRect/>
            </a:stretch>
          </p:blipFill>
          <p:spPr bwMode="auto">
            <a:xfrm>
              <a:off x="3725" y="2740"/>
              <a:ext cx="1566" cy="1057"/>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368651" name="Rectangle 11">
              <a:extLst>
                <a:ext uri="{FF2B5EF4-FFF2-40B4-BE49-F238E27FC236}">
                  <a16:creationId xmlns:a16="http://schemas.microsoft.com/office/drawing/2014/main" id="{C15D2425-029D-7344-8458-CE512EE4F6AE}"/>
                </a:ext>
              </a:extLst>
            </p:cNvPr>
            <p:cNvSpPr>
              <a:spLocks noChangeArrowheads="1"/>
            </p:cNvSpPr>
            <p:nvPr/>
          </p:nvSpPr>
          <p:spPr bwMode="auto">
            <a:xfrm>
              <a:off x="1412" y="3147"/>
              <a:ext cx="2455" cy="488"/>
            </a:xfrm>
            <a:prstGeom prst="rect">
              <a:avLst/>
            </a:prstGeom>
            <a:solidFill>
              <a:schemeClr val="tx1"/>
            </a:solidFill>
            <a:ln w="76200">
              <a:solidFill>
                <a:schemeClr val="accent2"/>
              </a:solidFill>
              <a:miter lim="800000"/>
              <a:headEnd/>
              <a:tailEnd/>
            </a:ln>
            <a:effectLst>
              <a:outerShdw algn="ctr" rotWithShape="0">
                <a:schemeClr val="bg2"/>
              </a:outerShdw>
            </a:effectLst>
          </p:spPr>
          <p:txBody>
            <a:bodyPr lIns="90487" tIns="44450" rIns="90487" bIns="44450">
              <a:spAutoFit/>
            </a:bodyPr>
            <a:lstStyle/>
            <a:p>
              <a:pPr algn="ctr"/>
              <a:r>
                <a:rPr lang="en-US" altLang="en-US" sz="2000">
                  <a:solidFill>
                    <a:schemeClr val="accent2"/>
                  </a:solidFill>
                </a:rPr>
                <a:t>Athena: Akropolis &amp; </a:t>
              </a:r>
            </a:p>
            <a:p>
              <a:pPr algn="ctr"/>
              <a:r>
                <a:rPr lang="en-US" altLang="en-US" sz="2000">
                  <a:solidFill>
                    <a:schemeClr val="accent2"/>
                  </a:solidFill>
                </a:rPr>
                <a:t>Kuil Athena Nike</a:t>
              </a:r>
            </a:p>
          </p:txBody>
        </p:sp>
      </p:grpSp>
      <p:sp>
        <p:nvSpPr>
          <p:cNvPr id="368689" name="Text Box 49">
            <a:extLst>
              <a:ext uri="{FF2B5EF4-FFF2-40B4-BE49-F238E27FC236}">
                <a16:creationId xmlns:a16="http://schemas.microsoft.com/office/drawing/2014/main" id="{DE2F73F0-D5B1-4C4C-A9D1-D398BC2CFBFE}"/>
              </a:ext>
            </a:extLst>
          </p:cNvPr>
          <p:cNvSpPr txBox="1">
            <a:spLocks noChangeArrowheads="1"/>
          </p:cNvSpPr>
          <p:nvPr/>
        </p:nvSpPr>
        <p:spPr bwMode="auto">
          <a:xfrm>
            <a:off x="1801813" y="23813"/>
            <a:ext cx="5957887" cy="27463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200">
                <a:solidFill>
                  <a:schemeClr val="tx1"/>
                </a:solidFill>
              </a:rPr>
              <a:t>Kisah Rasul 17:16-34;  Kisah Rasul 18</a:t>
            </a:r>
          </a:p>
        </p:txBody>
      </p:sp>
      <p:grpSp>
        <p:nvGrpSpPr>
          <p:cNvPr id="368690" name="Group 50">
            <a:extLst>
              <a:ext uri="{FF2B5EF4-FFF2-40B4-BE49-F238E27FC236}">
                <a16:creationId xmlns:a16="http://schemas.microsoft.com/office/drawing/2014/main" id="{B9C9F05F-E392-E741-9984-08D4FCB60429}"/>
              </a:ext>
            </a:extLst>
          </p:cNvPr>
          <p:cNvGrpSpPr>
            <a:grpSpLocks/>
          </p:cNvGrpSpPr>
          <p:nvPr/>
        </p:nvGrpSpPr>
        <p:grpSpPr bwMode="auto">
          <a:xfrm>
            <a:off x="7886700" y="3429000"/>
            <a:ext cx="1093788" cy="550863"/>
            <a:chOff x="4968" y="2160"/>
            <a:chExt cx="689" cy="347"/>
          </a:xfrm>
        </p:grpSpPr>
        <p:sp>
          <p:nvSpPr>
            <p:cNvPr id="368691" name="AutoShape 51">
              <a:extLst>
                <a:ext uri="{FF2B5EF4-FFF2-40B4-BE49-F238E27FC236}">
                  <a16:creationId xmlns:a16="http://schemas.microsoft.com/office/drawing/2014/main" id="{BD7F4734-76F6-E343-8356-8A4A6CC5046A}"/>
                </a:ext>
              </a:extLst>
            </p:cNvPr>
            <p:cNvSpPr>
              <a:spLocks noChangeArrowheads="1"/>
            </p:cNvSpPr>
            <p:nvPr/>
          </p:nvSpPr>
          <p:spPr bwMode="auto">
            <a:xfrm>
              <a:off x="5017" y="2175"/>
              <a:ext cx="460" cy="226"/>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692" name="Rectangle 52">
              <a:extLst>
                <a:ext uri="{FF2B5EF4-FFF2-40B4-BE49-F238E27FC236}">
                  <a16:creationId xmlns:a16="http://schemas.microsoft.com/office/drawing/2014/main" id="{E55D406F-8833-7F41-ABBE-FB2685609090}"/>
                </a:ext>
              </a:extLst>
            </p:cNvPr>
            <p:cNvSpPr>
              <a:spLocks noChangeArrowheads="1"/>
            </p:cNvSpPr>
            <p:nvPr/>
          </p:nvSpPr>
          <p:spPr bwMode="auto">
            <a:xfrm>
              <a:off x="5016" y="2258"/>
              <a:ext cx="600" cy="249"/>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693" name="AutoShape 53">
              <a:extLst>
                <a:ext uri="{FF2B5EF4-FFF2-40B4-BE49-F238E27FC236}">
                  <a16:creationId xmlns:a16="http://schemas.microsoft.com/office/drawing/2014/main" id="{175DBDE1-6114-7948-A0A8-CAB127589B44}"/>
                </a:ext>
              </a:extLst>
            </p:cNvPr>
            <p:cNvSpPr>
              <a:spLocks noChangeArrowheads="1"/>
            </p:cNvSpPr>
            <p:nvPr/>
          </p:nvSpPr>
          <p:spPr bwMode="auto">
            <a:xfrm>
              <a:off x="5029" y="2191"/>
              <a:ext cx="436" cy="226"/>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694" name="Line 54">
              <a:extLst>
                <a:ext uri="{FF2B5EF4-FFF2-40B4-BE49-F238E27FC236}">
                  <a16:creationId xmlns:a16="http://schemas.microsoft.com/office/drawing/2014/main" id="{1D357DFD-C43B-994B-883E-FF312CB8B4FD}"/>
                </a:ext>
              </a:extLst>
            </p:cNvPr>
            <p:cNvSpPr>
              <a:spLocks noChangeShapeType="1"/>
            </p:cNvSpPr>
            <p:nvPr/>
          </p:nvSpPr>
          <p:spPr bwMode="auto">
            <a:xfrm>
              <a:off x="5043" y="2356"/>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695" name="Line 55">
              <a:extLst>
                <a:ext uri="{FF2B5EF4-FFF2-40B4-BE49-F238E27FC236}">
                  <a16:creationId xmlns:a16="http://schemas.microsoft.com/office/drawing/2014/main" id="{9108DC09-F161-5343-9AAD-0EFB5B2C4E8A}"/>
                </a:ext>
              </a:extLst>
            </p:cNvPr>
            <p:cNvSpPr>
              <a:spLocks noChangeShapeType="1"/>
            </p:cNvSpPr>
            <p:nvPr/>
          </p:nvSpPr>
          <p:spPr bwMode="auto">
            <a:xfrm>
              <a:off x="5043" y="2452"/>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696" name="Rectangle 56">
              <a:extLst>
                <a:ext uri="{FF2B5EF4-FFF2-40B4-BE49-F238E27FC236}">
                  <a16:creationId xmlns:a16="http://schemas.microsoft.com/office/drawing/2014/main" id="{3CBA515C-5CE6-3748-AE94-27BC1B07A6A8}"/>
                </a:ext>
              </a:extLst>
            </p:cNvPr>
            <p:cNvSpPr>
              <a:spLocks noChangeArrowheads="1"/>
            </p:cNvSpPr>
            <p:nvPr/>
          </p:nvSpPr>
          <p:spPr bwMode="auto">
            <a:xfrm>
              <a:off x="4968" y="2241"/>
              <a:ext cx="689"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Alex Orang Yunani</a:t>
              </a:r>
            </a:p>
          </p:txBody>
        </p:sp>
        <p:sp>
          <p:nvSpPr>
            <p:cNvPr id="368697" name="Rectangle 57">
              <a:extLst>
                <a:ext uri="{FF2B5EF4-FFF2-40B4-BE49-F238E27FC236}">
                  <a16:creationId xmlns:a16="http://schemas.microsoft.com/office/drawing/2014/main" id="{4C33243E-B1B9-5744-BE6F-2A3A57383EE7}"/>
                </a:ext>
              </a:extLst>
            </p:cNvPr>
            <p:cNvSpPr>
              <a:spLocks noChangeArrowheads="1"/>
            </p:cNvSpPr>
            <p:nvPr/>
          </p:nvSpPr>
          <p:spPr bwMode="auto">
            <a:xfrm>
              <a:off x="5021" y="2160"/>
              <a:ext cx="410" cy="1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SENYAP</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68688"/>
                                        </p:tgtEl>
                                        <p:attrNameLst>
                                          <p:attrName>style.visibility</p:attrName>
                                        </p:attrNameLst>
                                      </p:cBhvr>
                                      <p:to>
                                        <p:strVal val="visible"/>
                                      </p:to>
                                    </p:set>
                                    <p:animEffect transition="in" filter="dissolve">
                                      <p:cBhvr>
                                        <p:cTn id="7" dur="500"/>
                                        <p:tgtEl>
                                          <p:spTgt spid="368688"/>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68687"/>
                                        </p:tgtEl>
                                        <p:attrNameLst>
                                          <p:attrName>style.visibility</p:attrName>
                                        </p:attrNameLst>
                                      </p:cBhvr>
                                      <p:to>
                                        <p:strVal val="visible"/>
                                      </p:to>
                                    </p:set>
                                    <p:animEffect transition="in" filter="dissolve">
                                      <p:cBhvr>
                                        <p:cTn id="11" dur="500"/>
                                        <p:tgtEl>
                                          <p:spTgt spid="3686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8274" name="Rectangle 2">
            <a:extLst>
              <a:ext uri="{FF2B5EF4-FFF2-40B4-BE49-F238E27FC236}">
                <a16:creationId xmlns:a16="http://schemas.microsoft.com/office/drawing/2014/main" id="{179025A2-6864-8140-B50A-66CCFDE31F8D}"/>
              </a:ext>
            </a:extLst>
          </p:cNvPr>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438276" name="AutoShape 4">
            <a:extLst>
              <a:ext uri="{FF2B5EF4-FFF2-40B4-BE49-F238E27FC236}">
                <a16:creationId xmlns:a16="http://schemas.microsoft.com/office/drawing/2014/main" id="{6E5DF3C8-908D-F742-A6F0-A4626E409C0A}"/>
              </a:ext>
            </a:extLst>
          </p:cNvPr>
          <p:cNvSpPr>
            <a:spLocks noChangeArrowheads="1"/>
          </p:cNvSpPr>
          <p:nvPr/>
        </p:nvSpPr>
        <p:spPr bwMode="auto">
          <a:xfrm>
            <a:off x="3124200" y="990600"/>
            <a:ext cx="1676400" cy="736600"/>
          </a:xfrm>
          <a:prstGeom prst="roundRect">
            <a:avLst>
              <a:gd name="adj" fmla="val 12495"/>
            </a:avLst>
          </a:prstGeom>
          <a:solidFill>
            <a:schemeClr val="tx2"/>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7" name="Rectangle 5">
            <a:extLst>
              <a:ext uri="{FF2B5EF4-FFF2-40B4-BE49-F238E27FC236}">
                <a16:creationId xmlns:a16="http://schemas.microsoft.com/office/drawing/2014/main" id="{D46AD7B4-7E1B-724A-9ABA-0E3E777CE4FD}"/>
              </a:ext>
            </a:extLst>
          </p:cNvPr>
          <p:cNvSpPr>
            <a:spLocks noChangeArrowheads="1"/>
          </p:cNvSpPr>
          <p:nvPr/>
        </p:nvSpPr>
        <p:spPr bwMode="auto">
          <a:xfrm>
            <a:off x="2819400" y="931863"/>
            <a:ext cx="2008188"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2800">
                <a:solidFill>
                  <a:schemeClr val="bg2"/>
                </a:solidFill>
                <a:latin typeface="Times" pitchFamily="2" charset="0"/>
                <a:ea typeface="Gulim" panose="020B0600000101010101" pitchFamily="34" charset="-127"/>
              </a:rPr>
              <a:t>   </a:t>
            </a:r>
            <a:r>
              <a:rPr lang="en-US" altLang="ko-KR" sz="2800">
                <a:solidFill>
                  <a:schemeClr val="bg2"/>
                </a:solidFill>
                <a:latin typeface="Times" pitchFamily="2" charset="0"/>
                <a:ea typeface="Gulim" panose="020B0600000101010101" pitchFamily="34" charset="-127"/>
              </a:rPr>
              <a:t>SILENCE</a:t>
            </a:r>
          </a:p>
        </p:txBody>
      </p:sp>
      <p:sp>
        <p:nvSpPr>
          <p:cNvPr id="438278" name="Rectangle 6">
            <a:extLst>
              <a:ext uri="{FF2B5EF4-FFF2-40B4-BE49-F238E27FC236}">
                <a16:creationId xmlns:a16="http://schemas.microsoft.com/office/drawing/2014/main" id="{CB878427-76C4-2C46-B7DD-4402AD74D843}"/>
              </a:ext>
            </a:extLst>
          </p:cNvPr>
          <p:cNvSpPr>
            <a:spLocks noChangeArrowheads="1"/>
          </p:cNvSpPr>
          <p:nvPr/>
        </p:nvSpPr>
        <p:spPr bwMode="auto">
          <a:xfrm>
            <a:off x="6926263" y="5405438"/>
            <a:ext cx="11842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9" name="Rectangle 7">
            <a:extLst>
              <a:ext uri="{FF2B5EF4-FFF2-40B4-BE49-F238E27FC236}">
                <a16:creationId xmlns:a16="http://schemas.microsoft.com/office/drawing/2014/main" id="{51B9EE30-7E75-FA4F-BAA8-5D12B82C7BA8}"/>
              </a:ext>
            </a:extLst>
          </p:cNvPr>
          <p:cNvSpPr>
            <a:spLocks noChangeArrowheads="1"/>
          </p:cNvSpPr>
          <p:nvPr/>
        </p:nvSpPr>
        <p:spPr bwMode="auto">
          <a:xfrm>
            <a:off x="3455988" y="2338388"/>
            <a:ext cx="24765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80" name="Line 8">
            <a:extLst>
              <a:ext uri="{FF2B5EF4-FFF2-40B4-BE49-F238E27FC236}">
                <a16:creationId xmlns:a16="http://schemas.microsoft.com/office/drawing/2014/main" id="{C91784F6-67EE-3E4A-BE6E-B49C457DAECD}"/>
              </a:ext>
            </a:extLst>
          </p:cNvPr>
          <p:cNvSpPr>
            <a:spLocks noChangeShapeType="1"/>
          </p:cNvSpPr>
          <p:nvPr/>
        </p:nvSpPr>
        <p:spPr bwMode="auto">
          <a:xfrm>
            <a:off x="3403600" y="257968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81" name="Line 9">
            <a:extLst>
              <a:ext uri="{FF2B5EF4-FFF2-40B4-BE49-F238E27FC236}">
                <a16:creationId xmlns:a16="http://schemas.microsoft.com/office/drawing/2014/main" id="{7201E0CA-14C6-1441-86F2-023259F042C2}"/>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38283" name="Line 11">
            <a:extLst>
              <a:ext uri="{FF2B5EF4-FFF2-40B4-BE49-F238E27FC236}">
                <a16:creationId xmlns:a16="http://schemas.microsoft.com/office/drawing/2014/main" id="{AE81E5DA-6994-7641-90BB-5ECFEC648A5B}"/>
              </a:ext>
            </a:extLst>
          </p:cNvPr>
          <p:cNvSpPr>
            <a:spLocks noChangeShapeType="1"/>
          </p:cNvSpPr>
          <p:nvPr/>
        </p:nvSpPr>
        <p:spPr bwMode="auto">
          <a:xfrm>
            <a:off x="3429000" y="207168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284" name="Group 12">
            <a:extLst>
              <a:ext uri="{FF2B5EF4-FFF2-40B4-BE49-F238E27FC236}">
                <a16:creationId xmlns:a16="http://schemas.microsoft.com/office/drawing/2014/main" id="{330D0E0B-2479-D148-B489-6C1295C403AB}"/>
              </a:ext>
            </a:extLst>
          </p:cNvPr>
          <p:cNvGrpSpPr>
            <a:grpSpLocks/>
          </p:cNvGrpSpPr>
          <p:nvPr/>
        </p:nvGrpSpPr>
        <p:grpSpPr bwMode="auto">
          <a:xfrm>
            <a:off x="709613" y="2190750"/>
            <a:ext cx="2432050" cy="2601913"/>
            <a:chOff x="447" y="1380"/>
            <a:chExt cx="1532" cy="1639"/>
          </a:xfrm>
        </p:grpSpPr>
        <p:sp>
          <p:nvSpPr>
            <p:cNvPr id="438285" name="Rectangle 13">
              <a:extLst>
                <a:ext uri="{FF2B5EF4-FFF2-40B4-BE49-F238E27FC236}">
                  <a16:creationId xmlns:a16="http://schemas.microsoft.com/office/drawing/2014/main" id="{58444E81-4A22-C64E-A5BD-880018E0783D}"/>
                </a:ext>
              </a:extLst>
            </p:cNvPr>
            <p:cNvSpPr>
              <a:spLocks noChangeArrowheads="1"/>
            </p:cNvSpPr>
            <p:nvPr/>
          </p:nvSpPr>
          <p:spPr bwMode="auto">
            <a:xfrm>
              <a:off x="447" y="1380"/>
              <a:ext cx="1532" cy="69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3600" b="0">
                  <a:solidFill>
                    <a:schemeClr val="tx2"/>
                  </a:solidFill>
                  <a:latin typeface="Times" pitchFamily="2" charset="0"/>
                  <a:ea typeface="Gulim" panose="020B0600000101010101" pitchFamily="34" charset="-127"/>
                </a:rPr>
                <a:t>OT  </a:t>
              </a:r>
              <a:r>
                <a:rPr lang="en-US" altLang="ko-KR" sz="6600" b="0">
                  <a:solidFill>
                    <a:srgbClr val="7FFF00"/>
                  </a:solidFill>
                  <a:latin typeface="Times" pitchFamily="2" charset="0"/>
                  <a:ea typeface="Gulim" panose="020B0600000101010101" pitchFamily="34" charset="-127"/>
                </a:rPr>
                <a:t>S </a:t>
              </a:r>
              <a:r>
                <a:rPr lang="en-US" altLang="ko-KR" sz="3600" b="0">
                  <a:solidFill>
                    <a:schemeClr val="tx2"/>
                  </a:solidFill>
                  <a:latin typeface="Times" pitchFamily="2" charset="0"/>
                  <a:ea typeface="Gulim" panose="020B0600000101010101" pitchFamily="34" charset="-127"/>
                </a:rPr>
                <a:t>NT</a:t>
              </a:r>
            </a:p>
          </p:txBody>
        </p:sp>
        <p:sp>
          <p:nvSpPr>
            <p:cNvPr id="438286" name="AutoShape 14">
              <a:extLst>
                <a:ext uri="{FF2B5EF4-FFF2-40B4-BE49-F238E27FC236}">
                  <a16:creationId xmlns:a16="http://schemas.microsoft.com/office/drawing/2014/main" id="{BE3A4D58-1CC5-8B43-B6D3-DB7160183F1D}"/>
                </a:ext>
              </a:extLst>
            </p:cNvPr>
            <p:cNvSpPr>
              <a:spLocks noChangeArrowheads="1"/>
            </p:cNvSpPr>
            <p:nvPr/>
          </p:nvSpPr>
          <p:spPr bwMode="auto">
            <a:xfrm rot="162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38287" name="Rectangle 15">
            <a:extLst>
              <a:ext uri="{FF2B5EF4-FFF2-40B4-BE49-F238E27FC236}">
                <a16:creationId xmlns:a16="http://schemas.microsoft.com/office/drawing/2014/main" id="{1DF6F57C-09B0-0244-A31D-7FB36208B370}"/>
              </a:ext>
            </a:extLst>
          </p:cNvPr>
          <p:cNvSpPr>
            <a:spLocks noChangeArrowheads="1"/>
          </p:cNvSpPr>
          <p:nvPr/>
        </p:nvSpPr>
        <p:spPr bwMode="auto">
          <a:xfrm>
            <a:off x="4862513" y="874713"/>
            <a:ext cx="1849437" cy="5159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800">
                <a:solidFill>
                  <a:srgbClr val="FAFD00"/>
                </a:solidFill>
                <a:latin typeface="Times" pitchFamily="2" charset="0"/>
                <a:ea typeface="Gulim" panose="020B0600000101010101" pitchFamily="34" charset="-127"/>
              </a:rPr>
              <a:t>ca. 500 SM</a:t>
            </a:r>
            <a:endParaRPr lang="en-US" altLang="ko-KR" sz="2800" b="0">
              <a:solidFill>
                <a:srgbClr val="FAFD00"/>
              </a:solidFill>
              <a:latin typeface="Times" pitchFamily="2" charset="0"/>
              <a:ea typeface="Gulim" panose="020B0600000101010101" pitchFamily="34" charset="-127"/>
            </a:endParaRPr>
          </a:p>
        </p:txBody>
      </p:sp>
      <p:sp>
        <p:nvSpPr>
          <p:cNvPr id="438288" name="Text Box 16">
            <a:extLst>
              <a:ext uri="{FF2B5EF4-FFF2-40B4-BE49-F238E27FC236}">
                <a16:creationId xmlns:a16="http://schemas.microsoft.com/office/drawing/2014/main" id="{5C73EEED-F853-F144-BBF9-2CF020577250}"/>
              </a:ext>
            </a:extLst>
          </p:cNvPr>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ko-KR" altLang="en-US">
              <a:solidFill>
                <a:schemeClr val="tx1"/>
              </a:solidFill>
              <a:ea typeface="Gulim" panose="020B0600000101010101" pitchFamily="34" charset="-127"/>
            </a:endParaRPr>
          </a:p>
        </p:txBody>
      </p:sp>
      <p:pic>
        <p:nvPicPr>
          <p:cNvPr id="438289" name="Picture 17">
            <a:extLst>
              <a:ext uri="{FF2B5EF4-FFF2-40B4-BE49-F238E27FC236}">
                <a16:creationId xmlns:a16="http://schemas.microsoft.com/office/drawing/2014/main" id="{ED2203D3-7A8B-6640-81A6-D5BBE83DFC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735" t="8533" r="8066" b="11687"/>
          <a:stretch>
            <a:fillRect/>
          </a:stretch>
        </p:blipFill>
        <p:spPr bwMode="auto">
          <a:xfrm>
            <a:off x="685800" y="596900"/>
            <a:ext cx="7797800" cy="568325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38290" name="Text Box 18">
            <a:extLst>
              <a:ext uri="{FF2B5EF4-FFF2-40B4-BE49-F238E27FC236}">
                <a16:creationId xmlns:a16="http://schemas.microsoft.com/office/drawing/2014/main" id="{FB19D4F8-F65C-4448-B45F-86A7D8B4FF90}"/>
              </a:ext>
            </a:extLst>
          </p:cNvPr>
          <p:cNvSpPr txBox="1">
            <a:spLocks noChangeArrowheads="1"/>
          </p:cNvSpPr>
          <p:nvPr/>
        </p:nvSpPr>
        <p:spPr bwMode="auto">
          <a:xfrm>
            <a:off x="812800" y="5334000"/>
            <a:ext cx="2616200" cy="641350"/>
          </a:xfrm>
          <a:prstGeom prst="rect">
            <a:avLst/>
          </a:prstGeom>
          <a:noFill/>
          <a:ln>
            <a:noFill/>
          </a:ln>
          <a:effectLst>
            <a:outerShdw dist="71842" dir="2700000" algn="ctr" rotWithShape="0">
              <a:srgbClr val="003366">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3600">
                <a:solidFill>
                  <a:srgbClr val="0033CC"/>
                </a:solidFill>
                <a:ea typeface="Gulim" panose="020B0600000101010101" pitchFamily="34" charset="-127"/>
              </a:rPr>
              <a:t>AFRIKA</a:t>
            </a:r>
          </a:p>
        </p:txBody>
      </p:sp>
      <p:sp>
        <p:nvSpPr>
          <p:cNvPr id="438291" name="Text Box 19">
            <a:extLst>
              <a:ext uri="{FF2B5EF4-FFF2-40B4-BE49-F238E27FC236}">
                <a16:creationId xmlns:a16="http://schemas.microsoft.com/office/drawing/2014/main" id="{743B7B9D-3E25-084A-A276-2A5BFF6975A8}"/>
              </a:ext>
            </a:extLst>
          </p:cNvPr>
          <p:cNvSpPr txBox="1">
            <a:spLocks noChangeArrowheads="1"/>
          </p:cNvSpPr>
          <p:nvPr/>
        </p:nvSpPr>
        <p:spPr bwMode="auto">
          <a:xfrm>
            <a:off x="2959100" y="4749800"/>
            <a:ext cx="2616200" cy="728663"/>
          </a:xfrm>
          <a:prstGeom prst="rect">
            <a:avLst/>
          </a:prstGeom>
          <a:noFill/>
          <a:ln>
            <a:noFill/>
          </a:ln>
          <a:effectLst>
            <a:outerShdw dist="71842" dir="2700000" algn="ctr" rotWithShape="0">
              <a:srgbClr val="0033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3600">
                <a:solidFill>
                  <a:srgbClr val="0033CC"/>
                </a:solidFill>
                <a:ea typeface="Gulim" panose="020B0600000101010101" pitchFamily="34" charset="-127"/>
              </a:rPr>
              <a:t>ARABIA</a:t>
            </a:r>
          </a:p>
        </p:txBody>
      </p:sp>
      <p:sp>
        <p:nvSpPr>
          <p:cNvPr id="438292" name="Text Box 20">
            <a:extLst>
              <a:ext uri="{FF2B5EF4-FFF2-40B4-BE49-F238E27FC236}">
                <a16:creationId xmlns:a16="http://schemas.microsoft.com/office/drawing/2014/main" id="{1CDBE079-1912-3D44-AE30-C29BFE9943E9}"/>
              </a:ext>
            </a:extLst>
          </p:cNvPr>
          <p:cNvSpPr txBox="1">
            <a:spLocks noChangeArrowheads="1"/>
          </p:cNvSpPr>
          <p:nvPr/>
        </p:nvSpPr>
        <p:spPr bwMode="auto">
          <a:xfrm>
            <a:off x="6184900" y="2286000"/>
            <a:ext cx="1587500" cy="728663"/>
          </a:xfrm>
          <a:prstGeom prst="rect">
            <a:avLst/>
          </a:prstGeom>
          <a:noFill/>
          <a:ln>
            <a:noFill/>
          </a:ln>
          <a:effectLst>
            <a:outerShdw dist="71842" dir="2700000" algn="ctr" rotWithShape="0">
              <a:srgbClr val="0033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3600">
                <a:solidFill>
                  <a:srgbClr val="0033CC"/>
                </a:solidFill>
                <a:ea typeface="Gulim" panose="020B0600000101010101" pitchFamily="34" charset="-127"/>
              </a:rPr>
              <a:t>ASIA</a:t>
            </a:r>
          </a:p>
        </p:txBody>
      </p:sp>
      <p:sp>
        <p:nvSpPr>
          <p:cNvPr id="438293" name="Text Box 21">
            <a:extLst>
              <a:ext uri="{FF2B5EF4-FFF2-40B4-BE49-F238E27FC236}">
                <a16:creationId xmlns:a16="http://schemas.microsoft.com/office/drawing/2014/main" id="{2464BA37-B46E-5042-8125-214E3291D510}"/>
              </a:ext>
            </a:extLst>
          </p:cNvPr>
          <p:cNvSpPr txBox="1">
            <a:spLocks noChangeArrowheads="1"/>
          </p:cNvSpPr>
          <p:nvPr/>
        </p:nvSpPr>
        <p:spPr bwMode="auto">
          <a:xfrm rot="1299097">
            <a:off x="700088" y="3248025"/>
            <a:ext cx="2108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ko-KR" sz="1400">
                <a:solidFill>
                  <a:schemeClr val="tx1"/>
                </a:solidFill>
                <a:ea typeface="Gulim" panose="020B0600000101010101" pitchFamily="34" charset="-127"/>
              </a:rPr>
              <a:t>LAUT BESAR</a:t>
            </a:r>
          </a:p>
        </p:txBody>
      </p:sp>
      <p:sp>
        <p:nvSpPr>
          <p:cNvPr id="438294" name="Freeform 22">
            <a:extLst>
              <a:ext uri="{FF2B5EF4-FFF2-40B4-BE49-F238E27FC236}">
                <a16:creationId xmlns:a16="http://schemas.microsoft.com/office/drawing/2014/main" id="{8EC58AE3-E4F1-044D-9180-FF87F525AEA2}"/>
              </a:ext>
            </a:extLst>
          </p:cNvPr>
          <p:cNvSpPr>
            <a:spLocks/>
          </p:cNvSpPr>
          <p:nvPr/>
        </p:nvSpPr>
        <p:spPr bwMode="auto">
          <a:xfrm>
            <a:off x="685800" y="952500"/>
            <a:ext cx="1409700" cy="296863"/>
          </a:xfrm>
          <a:custGeom>
            <a:avLst/>
            <a:gdLst>
              <a:gd name="T0" fmla="*/ 0 w 888"/>
              <a:gd name="T1" fmla="*/ 160 h 187"/>
              <a:gd name="T2" fmla="*/ 144 w 888"/>
              <a:gd name="T3" fmla="*/ 168 h 187"/>
              <a:gd name="T4" fmla="*/ 192 w 888"/>
              <a:gd name="T5" fmla="*/ 184 h 187"/>
              <a:gd name="T6" fmla="*/ 376 w 888"/>
              <a:gd name="T7" fmla="*/ 168 h 187"/>
              <a:gd name="T8" fmla="*/ 544 w 888"/>
              <a:gd name="T9" fmla="*/ 96 h 187"/>
              <a:gd name="T10" fmla="*/ 640 w 888"/>
              <a:gd name="T11" fmla="*/ 88 h 187"/>
              <a:gd name="T12" fmla="*/ 768 w 888"/>
              <a:gd name="T13" fmla="*/ 8 h 187"/>
              <a:gd name="T14" fmla="*/ 888 w 888"/>
              <a:gd name="T15" fmla="*/ 24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8" h="187">
                <a:moveTo>
                  <a:pt x="0" y="160"/>
                </a:moveTo>
                <a:cubicBezTo>
                  <a:pt x="48" y="162"/>
                  <a:pt x="96" y="162"/>
                  <a:pt x="144" y="168"/>
                </a:cubicBezTo>
                <a:cubicBezTo>
                  <a:pt x="160" y="170"/>
                  <a:pt x="192" y="184"/>
                  <a:pt x="192" y="184"/>
                </a:cubicBezTo>
                <a:cubicBezTo>
                  <a:pt x="297" y="178"/>
                  <a:pt x="307" y="187"/>
                  <a:pt x="376" y="168"/>
                </a:cubicBezTo>
                <a:cubicBezTo>
                  <a:pt x="429" y="152"/>
                  <a:pt x="487" y="100"/>
                  <a:pt x="544" y="96"/>
                </a:cubicBezTo>
                <a:cubicBezTo>
                  <a:pt x="576" y="93"/>
                  <a:pt x="608" y="90"/>
                  <a:pt x="640" y="88"/>
                </a:cubicBezTo>
                <a:cubicBezTo>
                  <a:pt x="690" y="71"/>
                  <a:pt x="719" y="24"/>
                  <a:pt x="768" y="8"/>
                </a:cubicBezTo>
                <a:cubicBezTo>
                  <a:pt x="877" y="16"/>
                  <a:pt x="840" y="0"/>
                  <a:pt x="888" y="24"/>
                </a:cubicBezTo>
              </a:path>
            </a:pathLst>
          </a:custGeom>
          <a:noFill/>
          <a:ln w="76200" cap="flat" cmpd="sng">
            <a:solidFill>
              <a:srgbClr val="C60C15"/>
            </a:solidFill>
            <a:prstDash val="solid"/>
            <a:round/>
            <a:headEnd type="none" w="med" len="med"/>
            <a:tailEnd type="none" w="med" len="med"/>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38295" name="Freeform 23">
            <a:extLst>
              <a:ext uri="{FF2B5EF4-FFF2-40B4-BE49-F238E27FC236}">
                <a16:creationId xmlns:a16="http://schemas.microsoft.com/office/drawing/2014/main" id="{06A8E0FB-005E-3B43-93D2-873F5CCF63BE}"/>
              </a:ext>
            </a:extLst>
          </p:cNvPr>
          <p:cNvSpPr>
            <a:spLocks/>
          </p:cNvSpPr>
          <p:nvPr/>
        </p:nvSpPr>
        <p:spPr bwMode="auto">
          <a:xfrm>
            <a:off x="3594100" y="1878013"/>
            <a:ext cx="1193800" cy="522287"/>
          </a:xfrm>
          <a:custGeom>
            <a:avLst/>
            <a:gdLst>
              <a:gd name="T0" fmla="*/ 0 w 752"/>
              <a:gd name="T1" fmla="*/ 17 h 329"/>
              <a:gd name="T2" fmla="*/ 176 w 752"/>
              <a:gd name="T3" fmla="*/ 33 h 329"/>
              <a:gd name="T4" fmla="*/ 200 w 752"/>
              <a:gd name="T5" fmla="*/ 49 h 329"/>
              <a:gd name="T6" fmla="*/ 304 w 752"/>
              <a:gd name="T7" fmla="*/ 65 h 329"/>
              <a:gd name="T8" fmla="*/ 416 w 752"/>
              <a:gd name="T9" fmla="*/ 161 h 329"/>
              <a:gd name="T10" fmla="*/ 600 w 752"/>
              <a:gd name="T11" fmla="*/ 209 h 329"/>
              <a:gd name="T12" fmla="*/ 752 w 752"/>
              <a:gd name="T13" fmla="*/ 329 h 329"/>
            </a:gdLst>
            <a:ahLst/>
            <a:cxnLst>
              <a:cxn ang="0">
                <a:pos x="T0" y="T1"/>
              </a:cxn>
              <a:cxn ang="0">
                <a:pos x="T2" y="T3"/>
              </a:cxn>
              <a:cxn ang="0">
                <a:pos x="T4" y="T5"/>
              </a:cxn>
              <a:cxn ang="0">
                <a:pos x="T6" y="T7"/>
              </a:cxn>
              <a:cxn ang="0">
                <a:pos x="T8" y="T9"/>
              </a:cxn>
              <a:cxn ang="0">
                <a:pos x="T10" y="T11"/>
              </a:cxn>
              <a:cxn ang="0">
                <a:pos x="T12" y="T13"/>
              </a:cxn>
            </a:cxnLst>
            <a:rect l="0" t="0" r="r" b="b"/>
            <a:pathLst>
              <a:path w="752" h="329">
                <a:moveTo>
                  <a:pt x="0" y="17"/>
                </a:moveTo>
                <a:cubicBezTo>
                  <a:pt x="50" y="0"/>
                  <a:pt x="129" y="1"/>
                  <a:pt x="176" y="33"/>
                </a:cubicBezTo>
                <a:cubicBezTo>
                  <a:pt x="184" y="38"/>
                  <a:pt x="190" y="46"/>
                  <a:pt x="200" y="49"/>
                </a:cubicBezTo>
                <a:cubicBezTo>
                  <a:pt x="233" y="58"/>
                  <a:pt x="269" y="58"/>
                  <a:pt x="304" y="65"/>
                </a:cubicBezTo>
                <a:cubicBezTo>
                  <a:pt x="344" y="92"/>
                  <a:pt x="368" y="145"/>
                  <a:pt x="416" y="161"/>
                </a:cubicBezTo>
                <a:cubicBezTo>
                  <a:pt x="478" y="181"/>
                  <a:pt x="535" y="196"/>
                  <a:pt x="600" y="209"/>
                </a:cubicBezTo>
                <a:cubicBezTo>
                  <a:pt x="655" y="246"/>
                  <a:pt x="692" y="299"/>
                  <a:pt x="752" y="329"/>
                </a:cubicBezTo>
              </a:path>
            </a:pathLst>
          </a:custGeom>
          <a:noFill/>
          <a:ln w="76200" cap="flat" cmpd="sng">
            <a:solidFill>
              <a:srgbClr val="C60C15"/>
            </a:solidFill>
            <a:prstDash val="solid"/>
            <a:round/>
            <a:headEnd type="none" w="med" len="med"/>
            <a:tailEnd type="none" w="med" len="med"/>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38296" name="Freeform 24">
            <a:extLst>
              <a:ext uri="{FF2B5EF4-FFF2-40B4-BE49-F238E27FC236}">
                <a16:creationId xmlns:a16="http://schemas.microsoft.com/office/drawing/2014/main" id="{E8406716-D019-0643-9B35-5833632B7FAB}"/>
              </a:ext>
            </a:extLst>
          </p:cNvPr>
          <p:cNvSpPr>
            <a:spLocks/>
          </p:cNvSpPr>
          <p:nvPr/>
        </p:nvSpPr>
        <p:spPr bwMode="auto">
          <a:xfrm>
            <a:off x="5181600" y="1274763"/>
            <a:ext cx="3048000" cy="3906837"/>
          </a:xfrm>
          <a:custGeom>
            <a:avLst/>
            <a:gdLst>
              <a:gd name="T0" fmla="*/ 0 w 1920"/>
              <a:gd name="T1" fmla="*/ 645 h 2461"/>
              <a:gd name="T2" fmla="*/ 160 w 1920"/>
              <a:gd name="T3" fmla="*/ 645 h 2461"/>
              <a:gd name="T4" fmla="*/ 360 w 1920"/>
              <a:gd name="T5" fmla="*/ 581 h 2461"/>
              <a:gd name="T6" fmla="*/ 392 w 1920"/>
              <a:gd name="T7" fmla="*/ 557 h 2461"/>
              <a:gd name="T8" fmla="*/ 440 w 1920"/>
              <a:gd name="T9" fmla="*/ 525 h 2461"/>
              <a:gd name="T10" fmla="*/ 520 w 1920"/>
              <a:gd name="T11" fmla="*/ 429 h 2461"/>
              <a:gd name="T12" fmla="*/ 576 w 1920"/>
              <a:gd name="T13" fmla="*/ 325 h 2461"/>
              <a:gd name="T14" fmla="*/ 656 w 1920"/>
              <a:gd name="T15" fmla="*/ 205 h 2461"/>
              <a:gd name="T16" fmla="*/ 712 w 1920"/>
              <a:gd name="T17" fmla="*/ 141 h 2461"/>
              <a:gd name="T18" fmla="*/ 744 w 1920"/>
              <a:gd name="T19" fmla="*/ 101 h 2461"/>
              <a:gd name="T20" fmla="*/ 848 w 1920"/>
              <a:gd name="T21" fmla="*/ 29 h 2461"/>
              <a:gd name="T22" fmla="*/ 912 w 1920"/>
              <a:gd name="T23" fmla="*/ 13 h 2461"/>
              <a:gd name="T24" fmla="*/ 1128 w 1920"/>
              <a:gd name="T25" fmla="*/ 29 h 2461"/>
              <a:gd name="T26" fmla="*/ 1232 w 1920"/>
              <a:gd name="T27" fmla="*/ 165 h 2461"/>
              <a:gd name="T28" fmla="*/ 1352 w 1920"/>
              <a:gd name="T29" fmla="*/ 301 h 2461"/>
              <a:gd name="T30" fmla="*/ 1376 w 1920"/>
              <a:gd name="T31" fmla="*/ 325 h 2461"/>
              <a:gd name="T32" fmla="*/ 1592 w 1920"/>
              <a:gd name="T33" fmla="*/ 397 h 2461"/>
              <a:gd name="T34" fmla="*/ 1648 w 1920"/>
              <a:gd name="T35" fmla="*/ 485 h 2461"/>
              <a:gd name="T36" fmla="*/ 1664 w 1920"/>
              <a:gd name="T37" fmla="*/ 573 h 2461"/>
              <a:gd name="T38" fmla="*/ 1696 w 1920"/>
              <a:gd name="T39" fmla="*/ 621 h 2461"/>
              <a:gd name="T40" fmla="*/ 1712 w 1920"/>
              <a:gd name="T41" fmla="*/ 669 h 2461"/>
              <a:gd name="T42" fmla="*/ 1720 w 1920"/>
              <a:gd name="T43" fmla="*/ 885 h 2461"/>
              <a:gd name="T44" fmla="*/ 1776 w 1920"/>
              <a:gd name="T45" fmla="*/ 941 h 2461"/>
              <a:gd name="T46" fmla="*/ 1816 w 1920"/>
              <a:gd name="T47" fmla="*/ 1013 h 2461"/>
              <a:gd name="T48" fmla="*/ 1872 w 1920"/>
              <a:gd name="T49" fmla="*/ 1245 h 2461"/>
              <a:gd name="T50" fmla="*/ 1904 w 1920"/>
              <a:gd name="T51" fmla="*/ 1301 h 2461"/>
              <a:gd name="T52" fmla="*/ 1920 w 1920"/>
              <a:gd name="T53" fmla="*/ 1349 h 2461"/>
              <a:gd name="T54" fmla="*/ 1840 w 1920"/>
              <a:gd name="T55" fmla="*/ 1565 h 2461"/>
              <a:gd name="T56" fmla="*/ 1808 w 1920"/>
              <a:gd name="T57" fmla="*/ 1613 h 2461"/>
              <a:gd name="T58" fmla="*/ 1712 w 1920"/>
              <a:gd name="T59" fmla="*/ 1661 h 2461"/>
              <a:gd name="T60" fmla="*/ 1640 w 1920"/>
              <a:gd name="T61" fmla="*/ 1693 h 2461"/>
              <a:gd name="T62" fmla="*/ 1584 w 1920"/>
              <a:gd name="T63" fmla="*/ 1741 h 2461"/>
              <a:gd name="T64" fmla="*/ 1568 w 1920"/>
              <a:gd name="T65" fmla="*/ 1765 h 2461"/>
              <a:gd name="T66" fmla="*/ 1544 w 1920"/>
              <a:gd name="T67" fmla="*/ 1781 h 2461"/>
              <a:gd name="T68" fmla="*/ 1536 w 1920"/>
              <a:gd name="T69" fmla="*/ 1805 h 2461"/>
              <a:gd name="T70" fmla="*/ 1488 w 1920"/>
              <a:gd name="T71" fmla="*/ 1901 h 2461"/>
              <a:gd name="T72" fmla="*/ 1424 w 1920"/>
              <a:gd name="T73" fmla="*/ 2189 h 2461"/>
              <a:gd name="T74" fmla="*/ 1416 w 1920"/>
              <a:gd name="T75" fmla="*/ 2213 h 2461"/>
              <a:gd name="T76" fmla="*/ 1400 w 1920"/>
              <a:gd name="T77" fmla="*/ 2237 h 2461"/>
              <a:gd name="T78" fmla="*/ 1384 w 1920"/>
              <a:gd name="T79" fmla="*/ 2285 h 2461"/>
              <a:gd name="T80" fmla="*/ 1392 w 1920"/>
              <a:gd name="T81" fmla="*/ 2461 h 2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20" h="2461">
                <a:moveTo>
                  <a:pt x="0" y="645"/>
                </a:moveTo>
                <a:cubicBezTo>
                  <a:pt x="93" y="652"/>
                  <a:pt x="80" y="658"/>
                  <a:pt x="160" y="645"/>
                </a:cubicBezTo>
                <a:cubicBezTo>
                  <a:pt x="230" y="633"/>
                  <a:pt x="292" y="594"/>
                  <a:pt x="360" y="581"/>
                </a:cubicBezTo>
                <a:cubicBezTo>
                  <a:pt x="370" y="573"/>
                  <a:pt x="381" y="564"/>
                  <a:pt x="392" y="557"/>
                </a:cubicBezTo>
                <a:cubicBezTo>
                  <a:pt x="407" y="545"/>
                  <a:pt x="440" y="525"/>
                  <a:pt x="440" y="525"/>
                </a:cubicBezTo>
                <a:cubicBezTo>
                  <a:pt x="462" y="490"/>
                  <a:pt x="491" y="457"/>
                  <a:pt x="520" y="429"/>
                </a:cubicBezTo>
                <a:cubicBezTo>
                  <a:pt x="533" y="389"/>
                  <a:pt x="546" y="354"/>
                  <a:pt x="576" y="325"/>
                </a:cubicBezTo>
                <a:cubicBezTo>
                  <a:pt x="592" y="275"/>
                  <a:pt x="625" y="244"/>
                  <a:pt x="656" y="205"/>
                </a:cubicBezTo>
                <a:cubicBezTo>
                  <a:pt x="706" y="140"/>
                  <a:pt x="665" y="171"/>
                  <a:pt x="712" y="141"/>
                </a:cubicBezTo>
                <a:cubicBezTo>
                  <a:pt x="725" y="99"/>
                  <a:pt x="709" y="131"/>
                  <a:pt x="744" y="101"/>
                </a:cubicBezTo>
                <a:cubicBezTo>
                  <a:pt x="788" y="61"/>
                  <a:pt x="793" y="47"/>
                  <a:pt x="848" y="29"/>
                </a:cubicBezTo>
                <a:cubicBezTo>
                  <a:pt x="868" y="22"/>
                  <a:pt x="912" y="13"/>
                  <a:pt x="912" y="13"/>
                </a:cubicBezTo>
                <a:cubicBezTo>
                  <a:pt x="984" y="16"/>
                  <a:pt x="1061" y="0"/>
                  <a:pt x="1128" y="29"/>
                </a:cubicBezTo>
                <a:cubicBezTo>
                  <a:pt x="1184" y="53"/>
                  <a:pt x="1205" y="116"/>
                  <a:pt x="1232" y="165"/>
                </a:cubicBezTo>
                <a:cubicBezTo>
                  <a:pt x="1264" y="222"/>
                  <a:pt x="1302" y="259"/>
                  <a:pt x="1352" y="301"/>
                </a:cubicBezTo>
                <a:cubicBezTo>
                  <a:pt x="1360" y="308"/>
                  <a:pt x="1366" y="319"/>
                  <a:pt x="1376" y="325"/>
                </a:cubicBezTo>
                <a:cubicBezTo>
                  <a:pt x="1443" y="362"/>
                  <a:pt x="1526" y="353"/>
                  <a:pt x="1592" y="397"/>
                </a:cubicBezTo>
                <a:cubicBezTo>
                  <a:pt x="1605" y="436"/>
                  <a:pt x="1632" y="437"/>
                  <a:pt x="1648" y="485"/>
                </a:cubicBezTo>
                <a:cubicBezTo>
                  <a:pt x="1649" y="498"/>
                  <a:pt x="1652" y="551"/>
                  <a:pt x="1664" y="573"/>
                </a:cubicBezTo>
                <a:cubicBezTo>
                  <a:pt x="1673" y="589"/>
                  <a:pt x="1689" y="602"/>
                  <a:pt x="1696" y="621"/>
                </a:cubicBezTo>
                <a:cubicBezTo>
                  <a:pt x="1701" y="637"/>
                  <a:pt x="1712" y="669"/>
                  <a:pt x="1712" y="669"/>
                </a:cubicBezTo>
                <a:cubicBezTo>
                  <a:pt x="1714" y="741"/>
                  <a:pt x="1715" y="813"/>
                  <a:pt x="1720" y="885"/>
                </a:cubicBezTo>
                <a:cubicBezTo>
                  <a:pt x="1721" y="911"/>
                  <a:pt x="1776" y="941"/>
                  <a:pt x="1776" y="941"/>
                </a:cubicBezTo>
                <a:cubicBezTo>
                  <a:pt x="1812" y="996"/>
                  <a:pt x="1801" y="970"/>
                  <a:pt x="1816" y="1013"/>
                </a:cubicBezTo>
                <a:cubicBezTo>
                  <a:pt x="1822" y="1100"/>
                  <a:pt x="1829" y="1170"/>
                  <a:pt x="1872" y="1245"/>
                </a:cubicBezTo>
                <a:cubicBezTo>
                  <a:pt x="1882" y="1263"/>
                  <a:pt x="1895" y="1281"/>
                  <a:pt x="1904" y="1301"/>
                </a:cubicBezTo>
                <a:cubicBezTo>
                  <a:pt x="1910" y="1316"/>
                  <a:pt x="1920" y="1349"/>
                  <a:pt x="1920" y="1349"/>
                </a:cubicBezTo>
                <a:cubicBezTo>
                  <a:pt x="1909" y="1431"/>
                  <a:pt x="1886" y="1495"/>
                  <a:pt x="1840" y="1565"/>
                </a:cubicBezTo>
                <a:cubicBezTo>
                  <a:pt x="1829" y="1581"/>
                  <a:pt x="1826" y="1606"/>
                  <a:pt x="1808" y="1613"/>
                </a:cubicBezTo>
                <a:cubicBezTo>
                  <a:pt x="1773" y="1624"/>
                  <a:pt x="1744" y="1646"/>
                  <a:pt x="1712" y="1661"/>
                </a:cubicBezTo>
                <a:cubicBezTo>
                  <a:pt x="1670" y="1679"/>
                  <a:pt x="1669" y="1667"/>
                  <a:pt x="1640" y="1693"/>
                </a:cubicBezTo>
                <a:cubicBezTo>
                  <a:pt x="1572" y="1751"/>
                  <a:pt x="1639" y="1704"/>
                  <a:pt x="1584" y="1741"/>
                </a:cubicBezTo>
                <a:cubicBezTo>
                  <a:pt x="1578" y="1749"/>
                  <a:pt x="1574" y="1758"/>
                  <a:pt x="1568" y="1765"/>
                </a:cubicBezTo>
                <a:cubicBezTo>
                  <a:pt x="1561" y="1771"/>
                  <a:pt x="1550" y="1773"/>
                  <a:pt x="1544" y="1781"/>
                </a:cubicBezTo>
                <a:cubicBezTo>
                  <a:pt x="1538" y="1787"/>
                  <a:pt x="1539" y="1797"/>
                  <a:pt x="1536" y="1805"/>
                </a:cubicBezTo>
                <a:cubicBezTo>
                  <a:pt x="1519" y="1837"/>
                  <a:pt x="1499" y="1866"/>
                  <a:pt x="1488" y="1901"/>
                </a:cubicBezTo>
                <a:cubicBezTo>
                  <a:pt x="1483" y="1963"/>
                  <a:pt x="1487" y="2146"/>
                  <a:pt x="1424" y="2189"/>
                </a:cubicBezTo>
                <a:cubicBezTo>
                  <a:pt x="1421" y="2197"/>
                  <a:pt x="1419" y="2205"/>
                  <a:pt x="1416" y="2213"/>
                </a:cubicBezTo>
                <a:cubicBezTo>
                  <a:pt x="1411" y="2221"/>
                  <a:pt x="1403" y="2228"/>
                  <a:pt x="1400" y="2237"/>
                </a:cubicBezTo>
                <a:cubicBezTo>
                  <a:pt x="1393" y="2252"/>
                  <a:pt x="1384" y="2285"/>
                  <a:pt x="1384" y="2285"/>
                </a:cubicBezTo>
                <a:cubicBezTo>
                  <a:pt x="1394" y="2407"/>
                  <a:pt x="1392" y="2348"/>
                  <a:pt x="1392" y="2461"/>
                </a:cubicBezTo>
              </a:path>
            </a:pathLst>
          </a:custGeom>
          <a:noFill/>
          <a:ln w="76200" cap="flat" cmpd="sng">
            <a:solidFill>
              <a:srgbClr val="C60C15"/>
            </a:solidFill>
            <a:prstDash val="solid"/>
            <a:round/>
            <a:headEnd type="none" w="med" len="med"/>
            <a:tailEnd type="none" w="med" len="med"/>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38297" name="Freeform 25">
            <a:extLst>
              <a:ext uri="{FF2B5EF4-FFF2-40B4-BE49-F238E27FC236}">
                <a16:creationId xmlns:a16="http://schemas.microsoft.com/office/drawing/2014/main" id="{E8F8C285-7ED9-7041-8553-691526DB8470}"/>
              </a:ext>
            </a:extLst>
          </p:cNvPr>
          <p:cNvSpPr>
            <a:spLocks/>
          </p:cNvSpPr>
          <p:nvPr/>
        </p:nvSpPr>
        <p:spPr bwMode="auto">
          <a:xfrm>
            <a:off x="685800" y="3721100"/>
            <a:ext cx="1981200" cy="1752600"/>
          </a:xfrm>
          <a:custGeom>
            <a:avLst/>
            <a:gdLst>
              <a:gd name="T0" fmla="*/ 0 w 1248"/>
              <a:gd name="T1" fmla="*/ 0 h 1104"/>
              <a:gd name="T2" fmla="*/ 72 w 1248"/>
              <a:gd name="T3" fmla="*/ 32 h 1104"/>
              <a:gd name="T4" fmla="*/ 136 w 1248"/>
              <a:gd name="T5" fmla="*/ 96 h 1104"/>
              <a:gd name="T6" fmla="*/ 184 w 1248"/>
              <a:gd name="T7" fmla="*/ 192 h 1104"/>
              <a:gd name="T8" fmla="*/ 216 w 1248"/>
              <a:gd name="T9" fmla="*/ 240 h 1104"/>
              <a:gd name="T10" fmla="*/ 248 w 1248"/>
              <a:gd name="T11" fmla="*/ 312 h 1104"/>
              <a:gd name="T12" fmla="*/ 376 w 1248"/>
              <a:gd name="T13" fmla="*/ 480 h 1104"/>
              <a:gd name="T14" fmla="*/ 408 w 1248"/>
              <a:gd name="T15" fmla="*/ 576 h 1104"/>
              <a:gd name="T16" fmla="*/ 416 w 1248"/>
              <a:gd name="T17" fmla="*/ 600 h 1104"/>
              <a:gd name="T18" fmla="*/ 488 w 1248"/>
              <a:gd name="T19" fmla="*/ 648 h 1104"/>
              <a:gd name="T20" fmla="*/ 512 w 1248"/>
              <a:gd name="T21" fmla="*/ 672 h 1104"/>
              <a:gd name="T22" fmla="*/ 592 w 1248"/>
              <a:gd name="T23" fmla="*/ 712 h 1104"/>
              <a:gd name="T24" fmla="*/ 672 w 1248"/>
              <a:gd name="T25" fmla="*/ 768 h 1104"/>
              <a:gd name="T26" fmla="*/ 816 w 1248"/>
              <a:gd name="T27" fmla="*/ 952 h 1104"/>
              <a:gd name="T28" fmla="*/ 1080 w 1248"/>
              <a:gd name="T29" fmla="*/ 1104 h 1104"/>
              <a:gd name="T30" fmla="*/ 1248 w 1248"/>
              <a:gd name="T31" fmla="*/ 1096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48" h="1104">
                <a:moveTo>
                  <a:pt x="0" y="0"/>
                </a:moveTo>
                <a:cubicBezTo>
                  <a:pt x="34" y="11"/>
                  <a:pt x="46" y="10"/>
                  <a:pt x="72" y="32"/>
                </a:cubicBezTo>
                <a:cubicBezTo>
                  <a:pt x="97" y="53"/>
                  <a:pt x="108" y="77"/>
                  <a:pt x="136" y="96"/>
                </a:cubicBezTo>
                <a:cubicBezTo>
                  <a:pt x="156" y="126"/>
                  <a:pt x="166" y="160"/>
                  <a:pt x="184" y="192"/>
                </a:cubicBezTo>
                <a:cubicBezTo>
                  <a:pt x="193" y="208"/>
                  <a:pt x="209" y="221"/>
                  <a:pt x="216" y="240"/>
                </a:cubicBezTo>
                <a:cubicBezTo>
                  <a:pt x="223" y="262"/>
                  <a:pt x="235" y="292"/>
                  <a:pt x="248" y="312"/>
                </a:cubicBezTo>
                <a:cubicBezTo>
                  <a:pt x="283" y="364"/>
                  <a:pt x="355" y="418"/>
                  <a:pt x="376" y="480"/>
                </a:cubicBezTo>
                <a:cubicBezTo>
                  <a:pt x="386" y="512"/>
                  <a:pt x="397" y="544"/>
                  <a:pt x="408" y="576"/>
                </a:cubicBezTo>
                <a:cubicBezTo>
                  <a:pt x="410" y="584"/>
                  <a:pt x="408" y="595"/>
                  <a:pt x="416" y="600"/>
                </a:cubicBezTo>
                <a:cubicBezTo>
                  <a:pt x="440" y="616"/>
                  <a:pt x="467" y="627"/>
                  <a:pt x="488" y="648"/>
                </a:cubicBezTo>
                <a:cubicBezTo>
                  <a:pt x="496" y="656"/>
                  <a:pt x="502" y="665"/>
                  <a:pt x="512" y="672"/>
                </a:cubicBezTo>
                <a:cubicBezTo>
                  <a:pt x="535" y="687"/>
                  <a:pt x="568" y="694"/>
                  <a:pt x="592" y="712"/>
                </a:cubicBezTo>
                <a:cubicBezTo>
                  <a:pt x="624" y="736"/>
                  <a:pt x="633" y="755"/>
                  <a:pt x="672" y="768"/>
                </a:cubicBezTo>
                <a:cubicBezTo>
                  <a:pt x="712" y="829"/>
                  <a:pt x="753" y="910"/>
                  <a:pt x="816" y="952"/>
                </a:cubicBezTo>
                <a:cubicBezTo>
                  <a:pt x="882" y="1052"/>
                  <a:pt x="963" y="1084"/>
                  <a:pt x="1080" y="1104"/>
                </a:cubicBezTo>
                <a:cubicBezTo>
                  <a:pt x="1237" y="1095"/>
                  <a:pt x="1181" y="1096"/>
                  <a:pt x="1248" y="1096"/>
                </a:cubicBezTo>
              </a:path>
            </a:pathLst>
          </a:custGeom>
          <a:noFill/>
          <a:ln w="76200" cap="flat" cmpd="sng">
            <a:solidFill>
              <a:srgbClr val="C60C15"/>
            </a:solidFill>
            <a:prstDash val="solid"/>
            <a:round/>
            <a:headEnd type="none" w="med" len="med"/>
            <a:tailEnd type="none" w="med" len="med"/>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38298" name="Freeform 26">
            <a:extLst>
              <a:ext uri="{FF2B5EF4-FFF2-40B4-BE49-F238E27FC236}">
                <a16:creationId xmlns:a16="http://schemas.microsoft.com/office/drawing/2014/main" id="{52AD9418-57E4-7B42-993E-82CCCB86E98C}"/>
              </a:ext>
            </a:extLst>
          </p:cNvPr>
          <p:cNvSpPr>
            <a:spLocks/>
          </p:cNvSpPr>
          <p:nvPr/>
        </p:nvSpPr>
        <p:spPr bwMode="auto">
          <a:xfrm>
            <a:off x="2286000" y="3619500"/>
            <a:ext cx="2324100" cy="952500"/>
          </a:xfrm>
          <a:custGeom>
            <a:avLst/>
            <a:gdLst>
              <a:gd name="T0" fmla="*/ 0 w 1464"/>
              <a:gd name="T1" fmla="*/ 472 h 600"/>
              <a:gd name="T2" fmla="*/ 240 w 1464"/>
              <a:gd name="T3" fmla="*/ 416 h 600"/>
              <a:gd name="T4" fmla="*/ 312 w 1464"/>
              <a:gd name="T5" fmla="*/ 392 h 600"/>
              <a:gd name="T6" fmla="*/ 408 w 1464"/>
              <a:gd name="T7" fmla="*/ 336 h 600"/>
              <a:gd name="T8" fmla="*/ 480 w 1464"/>
              <a:gd name="T9" fmla="*/ 264 h 600"/>
              <a:gd name="T10" fmla="*/ 528 w 1464"/>
              <a:gd name="T11" fmla="*/ 184 h 600"/>
              <a:gd name="T12" fmla="*/ 552 w 1464"/>
              <a:gd name="T13" fmla="*/ 136 h 600"/>
              <a:gd name="T14" fmla="*/ 656 w 1464"/>
              <a:gd name="T15" fmla="*/ 72 h 600"/>
              <a:gd name="T16" fmla="*/ 760 w 1464"/>
              <a:gd name="T17" fmla="*/ 0 h 600"/>
              <a:gd name="T18" fmla="*/ 888 w 1464"/>
              <a:gd name="T19" fmla="*/ 24 h 600"/>
              <a:gd name="T20" fmla="*/ 960 w 1464"/>
              <a:gd name="T21" fmla="*/ 112 h 600"/>
              <a:gd name="T22" fmla="*/ 1112 w 1464"/>
              <a:gd name="T23" fmla="*/ 320 h 600"/>
              <a:gd name="T24" fmla="*/ 1144 w 1464"/>
              <a:gd name="T25" fmla="*/ 360 h 600"/>
              <a:gd name="T26" fmla="*/ 1200 w 1464"/>
              <a:gd name="T27" fmla="*/ 456 h 600"/>
              <a:gd name="T28" fmla="*/ 1320 w 1464"/>
              <a:gd name="T29" fmla="*/ 536 h 600"/>
              <a:gd name="T30" fmla="*/ 1416 w 1464"/>
              <a:gd name="T31" fmla="*/ 584 h 600"/>
              <a:gd name="T32" fmla="*/ 1464 w 1464"/>
              <a:gd name="T33" fmla="*/ 6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4" h="600">
                <a:moveTo>
                  <a:pt x="0" y="472"/>
                </a:moveTo>
                <a:cubicBezTo>
                  <a:pt x="77" y="446"/>
                  <a:pt x="161" y="442"/>
                  <a:pt x="240" y="416"/>
                </a:cubicBezTo>
                <a:cubicBezTo>
                  <a:pt x="260" y="409"/>
                  <a:pt x="293" y="404"/>
                  <a:pt x="312" y="392"/>
                </a:cubicBezTo>
                <a:cubicBezTo>
                  <a:pt x="343" y="370"/>
                  <a:pt x="379" y="364"/>
                  <a:pt x="408" y="336"/>
                </a:cubicBezTo>
                <a:cubicBezTo>
                  <a:pt x="433" y="310"/>
                  <a:pt x="450" y="283"/>
                  <a:pt x="480" y="264"/>
                </a:cubicBezTo>
                <a:cubicBezTo>
                  <a:pt x="493" y="236"/>
                  <a:pt x="518" y="213"/>
                  <a:pt x="528" y="184"/>
                </a:cubicBezTo>
                <a:cubicBezTo>
                  <a:pt x="533" y="166"/>
                  <a:pt x="537" y="148"/>
                  <a:pt x="552" y="136"/>
                </a:cubicBezTo>
                <a:cubicBezTo>
                  <a:pt x="583" y="108"/>
                  <a:pt x="624" y="98"/>
                  <a:pt x="656" y="72"/>
                </a:cubicBezTo>
                <a:cubicBezTo>
                  <a:pt x="690" y="43"/>
                  <a:pt x="716" y="14"/>
                  <a:pt x="760" y="0"/>
                </a:cubicBezTo>
                <a:cubicBezTo>
                  <a:pt x="807" y="5"/>
                  <a:pt x="843" y="9"/>
                  <a:pt x="888" y="24"/>
                </a:cubicBezTo>
                <a:cubicBezTo>
                  <a:pt x="899" y="59"/>
                  <a:pt x="936" y="81"/>
                  <a:pt x="960" y="112"/>
                </a:cubicBezTo>
                <a:cubicBezTo>
                  <a:pt x="1013" y="180"/>
                  <a:pt x="1037" y="270"/>
                  <a:pt x="1112" y="320"/>
                </a:cubicBezTo>
                <a:cubicBezTo>
                  <a:pt x="1132" y="380"/>
                  <a:pt x="1102" y="308"/>
                  <a:pt x="1144" y="360"/>
                </a:cubicBezTo>
                <a:cubicBezTo>
                  <a:pt x="1157" y="377"/>
                  <a:pt x="1178" y="441"/>
                  <a:pt x="1200" y="456"/>
                </a:cubicBezTo>
                <a:cubicBezTo>
                  <a:pt x="1241" y="483"/>
                  <a:pt x="1275" y="513"/>
                  <a:pt x="1320" y="536"/>
                </a:cubicBezTo>
                <a:cubicBezTo>
                  <a:pt x="1351" y="551"/>
                  <a:pt x="1384" y="569"/>
                  <a:pt x="1416" y="584"/>
                </a:cubicBezTo>
                <a:cubicBezTo>
                  <a:pt x="1431" y="590"/>
                  <a:pt x="1464" y="600"/>
                  <a:pt x="1464" y="600"/>
                </a:cubicBezTo>
              </a:path>
            </a:pathLst>
          </a:custGeom>
          <a:noFill/>
          <a:ln w="76200" cap="flat" cmpd="sng">
            <a:solidFill>
              <a:srgbClr val="C60C15"/>
            </a:solidFill>
            <a:prstDash val="solid"/>
            <a:round/>
            <a:headEnd type="none" w="med" len="med"/>
            <a:tailEnd type="none" w="med" len="med"/>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38326" name="Text Box 54">
            <a:extLst>
              <a:ext uri="{FF2B5EF4-FFF2-40B4-BE49-F238E27FC236}">
                <a16:creationId xmlns:a16="http://schemas.microsoft.com/office/drawing/2014/main" id="{18611584-36E1-3E40-80F1-9F7DB39DF4DF}"/>
              </a:ext>
            </a:extLst>
          </p:cNvPr>
          <p:cNvSpPr txBox="1">
            <a:spLocks noChangeArrowheads="1"/>
          </p:cNvSpPr>
          <p:nvPr/>
        </p:nvSpPr>
        <p:spPr bwMode="auto">
          <a:xfrm>
            <a:off x="1323975" y="2173288"/>
            <a:ext cx="6526213" cy="1920875"/>
          </a:xfrm>
          <a:prstGeom prst="rect">
            <a:avLst/>
          </a:prstGeom>
          <a:noFill/>
          <a:ln>
            <a:noFill/>
          </a:ln>
          <a:effectLst>
            <a:outerShdw dist="81320" dir="2319588" algn="ctr" rotWithShape="0">
              <a:srgbClr val="0033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ko-KR" altLang="en-US" sz="3600">
                <a:solidFill>
                  <a:srgbClr val="C60C15"/>
                </a:solidFill>
                <a:ea typeface="Gulim" panose="020B0600000101010101" pitchFamily="34" charset="-127"/>
              </a:rPr>
              <a:t> </a:t>
            </a:r>
            <a:r>
              <a:rPr lang="en-US" altLang="ko-KR" sz="3600">
                <a:solidFill>
                  <a:srgbClr val="C60C15"/>
                </a:solidFill>
                <a:ea typeface="Gulim" panose="020B0600000101010101" pitchFamily="34" charset="-127"/>
              </a:rPr>
              <a:t>Tanah</a:t>
            </a:r>
            <a:r>
              <a:rPr lang="en-US" altLang="ko-KR" sz="4000">
                <a:solidFill>
                  <a:srgbClr val="C60C15"/>
                </a:solidFill>
                <a:ea typeface="Gulim" panose="020B0600000101010101" pitchFamily="34" charset="-127"/>
              </a:rPr>
              <a:t>              			Kekaisaran                         			     Alexander</a:t>
            </a:r>
          </a:p>
        </p:txBody>
      </p:sp>
      <p:grpSp>
        <p:nvGrpSpPr>
          <p:cNvPr id="438335" name="Group 63">
            <a:extLst>
              <a:ext uri="{FF2B5EF4-FFF2-40B4-BE49-F238E27FC236}">
                <a16:creationId xmlns:a16="http://schemas.microsoft.com/office/drawing/2014/main" id="{6DD8E4D6-E8DC-6B41-80F8-AE7E819F0228}"/>
              </a:ext>
            </a:extLst>
          </p:cNvPr>
          <p:cNvGrpSpPr>
            <a:grpSpLocks/>
          </p:cNvGrpSpPr>
          <p:nvPr/>
        </p:nvGrpSpPr>
        <p:grpSpPr bwMode="auto">
          <a:xfrm>
            <a:off x="1439863" y="3635375"/>
            <a:ext cx="3360737" cy="1028700"/>
            <a:chOff x="1196" y="2564"/>
            <a:chExt cx="3386" cy="648"/>
          </a:xfrm>
        </p:grpSpPr>
        <p:sp>
          <p:nvSpPr>
            <p:cNvPr id="438330" name="Text Box 58">
              <a:extLst>
                <a:ext uri="{FF2B5EF4-FFF2-40B4-BE49-F238E27FC236}">
                  <a16:creationId xmlns:a16="http://schemas.microsoft.com/office/drawing/2014/main" id="{86A3DF34-2A3A-D44F-8056-48B33BCFF55B}"/>
                </a:ext>
              </a:extLst>
            </p:cNvPr>
            <p:cNvSpPr txBox="1">
              <a:spLocks noChangeArrowheads="1"/>
            </p:cNvSpPr>
            <p:nvPr/>
          </p:nvSpPr>
          <p:spPr bwMode="auto">
            <a:xfrm>
              <a:off x="1196" y="2753"/>
              <a:ext cx="3386" cy="459"/>
            </a:xfrm>
            <a:prstGeom prst="rect">
              <a:avLst/>
            </a:prstGeom>
            <a:noFill/>
            <a:ln>
              <a:noFill/>
            </a:ln>
            <a:effectLst>
              <a:outerShdw dist="71842"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endParaRPr lang="ko-KR" altLang="en-US" sz="3600">
                <a:solidFill>
                  <a:srgbClr val="62D6AC"/>
                </a:solidFill>
                <a:ea typeface="Gulim" panose="020B0600000101010101" pitchFamily="34" charset="-127"/>
              </a:endParaRPr>
            </a:p>
          </p:txBody>
        </p:sp>
        <p:grpSp>
          <p:nvGrpSpPr>
            <p:cNvPr id="438333" name="Group 61">
              <a:extLst>
                <a:ext uri="{FF2B5EF4-FFF2-40B4-BE49-F238E27FC236}">
                  <a16:creationId xmlns:a16="http://schemas.microsoft.com/office/drawing/2014/main" id="{E53942DD-6CD1-0D47-B08E-8CB0040EEB1B}"/>
                </a:ext>
              </a:extLst>
            </p:cNvPr>
            <p:cNvGrpSpPr>
              <a:grpSpLocks/>
            </p:cNvGrpSpPr>
            <p:nvPr/>
          </p:nvGrpSpPr>
          <p:grpSpPr bwMode="auto">
            <a:xfrm>
              <a:off x="1378" y="2564"/>
              <a:ext cx="337" cy="300"/>
              <a:chOff x="3488" y="2712"/>
              <a:chExt cx="337" cy="300"/>
            </a:xfrm>
          </p:grpSpPr>
          <p:sp>
            <p:nvSpPr>
              <p:cNvPr id="438331" name="Oval 59">
                <a:extLst>
                  <a:ext uri="{FF2B5EF4-FFF2-40B4-BE49-F238E27FC236}">
                    <a16:creationId xmlns:a16="http://schemas.microsoft.com/office/drawing/2014/main" id="{1323754F-D10D-3F40-8712-B56E9ED866BB}"/>
                  </a:ext>
                </a:extLst>
              </p:cNvPr>
              <p:cNvSpPr>
                <a:spLocks noChangeArrowheads="1"/>
              </p:cNvSpPr>
              <p:nvPr/>
            </p:nvSpPr>
            <p:spPr bwMode="auto">
              <a:xfrm>
                <a:off x="3600" y="2801"/>
                <a:ext cx="150" cy="125"/>
              </a:xfrm>
              <a:prstGeom prst="ellipse">
                <a:avLst/>
              </a:prstGeom>
              <a:solidFill>
                <a:srgbClr val="FF0000"/>
              </a:solidFill>
              <a:ln w="12700">
                <a:solidFill>
                  <a:schemeClr val="tx1"/>
                </a:solidFill>
                <a:round/>
                <a:headEnd/>
                <a:tailEnd/>
              </a:ln>
              <a:effectLst>
                <a:outerShdw dist="89803" dir="2700000" algn="ctr" rotWithShape="0">
                  <a:srgbClr val="000000"/>
                </a:outerShdw>
              </a:effectLst>
            </p:spPr>
            <p:txBody>
              <a:bodyPr wrap="none" anchor="ctr"/>
              <a:lstStyle/>
              <a:p>
                <a:endParaRPr lang="en-US"/>
              </a:p>
            </p:txBody>
          </p:sp>
          <p:sp>
            <p:nvSpPr>
              <p:cNvPr id="438332" name="Oval 60">
                <a:extLst>
                  <a:ext uri="{FF2B5EF4-FFF2-40B4-BE49-F238E27FC236}">
                    <a16:creationId xmlns:a16="http://schemas.microsoft.com/office/drawing/2014/main" id="{C58F3B1D-4A53-ED45-95C6-B6A02920AF8D}"/>
                  </a:ext>
                </a:extLst>
              </p:cNvPr>
              <p:cNvSpPr>
                <a:spLocks noChangeArrowheads="1"/>
              </p:cNvSpPr>
              <p:nvPr/>
            </p:nvSpPr>
            <p:spPr bwMode="auto">
              <a:xfrm>
                <a:off x="3488" y="2712"/>
                <a:ext cx="337" cy="300"/>
              </a:xfrm>
              <a:prstGeom prst="ellipse">
                <a:avLst/>
              </a:prstGeom>
              <a:noFill/>
              <a:ln w="57150">
                <a:solidFill>
                  <a:srgbClr val="FF0000"/>
                </a:solidFill>
                <a:round/>
                <a:headEnd/>
                <a:tailEnd/>
              </a:ln>
              <a:effectLst>
                <a:outerShdw dist="89803" dir="2700000" algn="ctr" rotWithShape="0">
                  <a:srgbClr val="000000"/>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sp>
        <p:nvSpPr>
          <p:cNvPr id="438343" name="Text Box 71">
            <a:extLst>
              <a:ext uri="{FF2B5EF4-FFF2-40B4-BE49-F238E27FC236}">
                <a16:creationId xmlns:a16="http://schemas.microsoft.com/office/drawing/2014/main" id="{44EFF356-0F67-724C-9537-EFC47BA09501}"/>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438346" name="Text Box 74">
            <a:extLst>
              <a:ext uri="{FF2B5EF4-FFF2-40B4-BE49-F238E27FC236}">
                <a16:creationId xmlns:a16="http://schemas.microsoft.com/office/drawing/2014/main" id="{A1A7E741-984D-B741-A050-B50F5B4FAEDC}"/>
              </a:ext>
            </a:extLst>
          </p:cNvPr>
          <p:cNvSpPr txBox="1">
            <a:spLocks noChangeArrowheads="1"/>
          </p:cNvSpPr>
          <p:nvPr/>
        </p:nvSpPr>
        <p:spPr bwMode="auto">
          <a:xfrm>
            <a:off x="8662988" y="6413500"/>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2000">
              <a:solidFill>
                <a:srgbClr val="FFFFFF"/>
              </a:solidFill>
              <a:latin typeface="Arial" panose="020B0604020202020204" pitchFamily="34" charset="0"/>
              <a:ea typeface="Gulim" panose="020B0600000101010101" pitchFamily="34" charset="-127"/>
            </a:endParaRPr>
          </a:p>
        </p:txBody>
      </p:sp>
      <p:sp>
        <p:nvSpPr>
          <p:cNvPr id="438347" name="Rectangle 75">
            <a:extLst>
              <a:ext uri="{FF2B5EF4-FFF2-40B4-BE49-F238E27FC236}">
                <a16:creationId xmlns:a16="http://schemas.microsoft.com/office/drawing/2014/main" id="{C4547904-2E27-CC45-8FBF-82295B057560}"/>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11</a:t>
            </a:r>
          </a:p>
        </p:txBody>
      </p:sp>
      <p:sp>
        <p:nvSpPr>
          <p:cNvPr id="438348" name="Text Box 76">
            <a:extLst>
              <a:ext uri="{FF2B5EF4-FFF2-40B4-BE49-F238E27FC236}">
                <a16:creationId xmlns:a16="http://schemas.microsoft.com/office/drawing/2014/main" id="{48954792-922E-0749-9110-559F700488E3}"/>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pic>
        <p:nvPicPr>
          <p:cNvPr id="438349" name="Picture 77">
            <a:extLst>
              <a:ext uri="{FF2B5EF4-FFF2-40B4-BE49-F238E27FC236}">
                <a16:creationId xmlns:a16="http://schemas.microsoft.com/office/drawing/2014/main" id="{B8742888-A823-F045-BA4F-5D21E3094F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9610"/>
          <a:stretch>
            <a:fillRect/>
          </a:stretch>
        </p:blipFill>
        <p:spPr bwMode="auto">
          <a:xfrm>
            <a:off x="2200275" y="3227388"/>
            <a:ext cx="4562475" cy="3090862"/>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438350" name="Text Box 78">
            <a:extLst>
              <a:ext uri="{FF2B5EF4-FFF2-40B4-BE49-F238E27FC236}">
                <a16:creationId xmlns:a16="http://schemas.microsoft.com/office/drawing/2014/main" id="{EA460243-141A-E54A-BD83-F67C3B4D6A83}"/>
              </a:ext>
            </a:extLst>
          </p:cNvPr>
          <p:cNvSpPr txBox="1">
            <a:spLocks noChangeArrowheads="1"/>
          </p:cNvSpPr>
          <p:nvPr/>
        </p:nvSpPr>
        <p:spPr bwMode="auto">
          <a:xfrm>
            <a:off x="611188" y="4002088"/>
            <a:ext cx="3886200" cy="1190625"/>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3600">
                <a:solidFill>
                  <a:schemeClr val="tx1"/>
                </a:solidFill>
                <a:ea typeface="Gulim" panose="020B0600000101010101" pitchFamily="34" charset="-127"/>
              </a:rPr>
              <a:t>Kota Alexandria di Mesir</a:t>
            </a:r>
          </a:p>
        </p:txBody>
      </p:sp>
      <p:pic>
        <p:nvPicPr>
          <p:cNvPr id="438351" name="Picture 79" descr="Alexandria bay to east">
            <a:extLst>
              <a:ext uri="{FF2B5EF4-FFF2-40B4-BE49-F238E27FC236}">
                <a16:creationId xmlns:a16="http://schemas.microsoft.com/office/drawing/2014/main" id="{A9015D22-70FA-154D-9213-8B2936A1D1CA}"/>
              </a:ext>
            </a:extLst>
          </p:cNvPr>
          <p:cNvPicPr preferRelativeResize="0">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5568950" y="1320800"/>
            <a:ext cx="2541588" cy="1906588"/>
          </a:xfrm>
          <a:prstGeom prst="rect">
            <a:avLst/>
          </a:prstGeom>
          <a:noFill/>
          <a:ln w="76200">
            <a:solidFill>
              <a:schemeClr val="accent2"/>
            </a:solidFill>
            <a:miter lim="800000"/>
            <a:headEnd/>
            <a:tailEnd/>
          </a:ln>
          <a:effectLst>
            <a:outerShdw dist="71842" dir="2700000" algn="ctr" rotWithShape="0">
              <a:schemeClr val="bg2"/>
            </a:outerShdw>
          </a:effectLst>
          <a:extLst>
            <a:ext uri="{909E8E84-426E-40DD-AFC4-6F175D3DCCD1}">
              <a14:hiddenFill xmlns:a14="http://schemas.microsoft.com/office/drawing/2010/main">
                <a:blipFill dpi="0" rotWithShape="0">
                  <a:blip r:embed="rId7"/>
                  <a:srcRect/>
                  <a:stretch>
                    <a:fillRect/>
                  </a:stretch>
                </a:blipFill>
              </a14:hiddenFill>
            </a:ext>
          </a:extLst>
        </p:spPr>
      </p:pic>
      <p:sp>
        <p:nvSpPr>
          <p:cNvPr id="438352" name="Text Box 80">
            <a:extLst>
              <a:ext uri="{FF2B5EF4-FFF2-40B4-BE49-F238E27FC236}">
                <a16:creationId xmlns:a16="http://schemas.microsoft.com/office/drawing/2014/main" id="{8A46133E-39F1-4746-B5EC-13B16146EC7E}"/>
              </a:ext>
            </a:extLst>
          </p:cNvPr>
          <p:cNvSpPr txBox="1">
            <a:spLocks noChangeArrowheads="1"/>
          </p:cNvSpPr>
          <p:nvPr/>
        </p:nvSpPr>
        <p:spPr bwMode="auto">
          <a:xfrm>
            <a:off x="8593138" y="642302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2</a:t>
            </a:r>
            <a:endParaRPr lang="en-US" altLang="ko-KR" sz="2000" b="0">
              <a:solidFill>
                <a:srgbClr val="FFFFFF"/>
              </a:solidFill>
              <a:latin typeface="Arial" panose="020B0604020202020204" pitchFamily="34" charset="0"/>
              <a:ea typeface="Gulim" panose="020B0600000101010101" pitchFamily="34" charset="-127"/>
            </a:endParaRPr>
          </a:p>
        </p:txBody>
      </p:sp>
      <p:grpSp>
        <p:nvGrpSpPr>
          <p:cNvPr id="438353" name="Group 81">
            <a:extLst>
              <a:ext uri="{FF2B5EF4-FFF2-40B4-BE49-F238E27FC236}">
                <a16:creationId xmlns:a16="http://schemas.microsoft.com/office/drawing/2014/main" id="{C0B709CD-5436-B243-B8AA-FF1B6335D113}"/>
              </a:ext>
            </a:extLst>
          </p:cNvPr>
          <p:cNvGrpSpPr>
            <a:grpSpLocks/>
          </p:cNvGrpSpPr>
          <p:nvPr/>
        </p:nvGrpSpPr>
        <p:grpSpPr bwMode="auto">
          <a:xfrm>
            <a:off x="7886700" y="3429000"/>
            <a:ext cx="1093788" cy="550863"/>
            <a:chOff x="4968" y="2160"/>
            <a:chExt cx="689" cy="347"/>
          </a:xfrm>
        </p:grpSpPr>
        <p:sp>
          <p:nvSpPr>
            <p:cNvPr id="438354" name="AutoShape 82">
              <a:extLst>
                <a:ext uri="{FF2B5EF4-FFF2-40B4-BE49-F238E27FC236}">
                  <a16:creationId xmlns:a16="http://schemas.microsoft.com/office/drawing/2014/main" id="{75878B66-D6F3-9440-A172-D2019B6BBC0B}"/>
                </a:ext>
              </a:extLst>
            </p:cNvPr>
            <p:cNvSpPr>
              <a:spLocks noChangeArrowheads="1"/>
            </p:cNvSpPr>
            <p:nvPr/>
          </p:nvSpPr>
          <p:spPr bwMode="auto">
            <a:xfrm>
              <a:off x="5017" y="2175"/>
              <a:ext cx="460" cy="226"/>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55" name="Rectangle 83">
              <a:extLst>
                <a:ext uri="{FF2B5EF4-FFF2-40B4-BE49-F238E27FC236}">
                  <a16:creationId xmlns:a16="http://schemas.microsoft.com/office/drawing/2014/main" id="{F8A0BED5-0131-B44A-8B19-1EF6C748293E}"/>
                </a:ext>
              </a:extLst>
            </p:cNvPr>
            <p:cNvSpPr>
              <a:spLocks noChangeArrowheads="1"/>
            </p:cNvSpPr>
            <p:nvPr/>
          </p:nvSpPr>
          <p:spPr bwMode="auto">
            <a:xfrm>
              <a:off x="5016" y="2258"/>
              <a:ext cx="600" cy="249"/>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56" name="AutoShape 84">
              <a:extLst>
                <a:ext uri="{FF2B5EF4-FFF2-40B4-BE49-F238E27FC236}">
                  <a16:creationId xmlns:a16="http://schemas.microsoft.com/office/drawing/2014/main" id="{CDA76506-763C-3C4B-82F0-82714C0FA933}"/>
                </a:ext>
              </a:extLst>
            </p:cNvPr>
            <p:cNvSpPr>
              <a:spLocks noChangeArrowheads="1"/>
            </p:cNvSpPr>
            <p:nvPr/>
          </p:nvSpPr>
          <p:spPr bwMode="auto">
            <a:xfrm>
              <a:off x="5029" y="2191"/>
              <a:ext cx="436" cy="226"/>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57" name="Line 85">
              <a:extLst>
                <a:ext uri="{FF2B5EF4-FFF2-40B4-BE49-F238E27FC236}">
                  <a16:creationId xmlns:a16="http://schemas.microsoft.com/office/drawing/2014/main" id="{FF34BB44-9FC5-E440-B6E9-13932115010F}"/>
                </a:ext>
              </a:extLst>
            </p:cNvPr>
            <p:cNvSpPr>
              <a:spLocks noChangeShapeType="1"/>
            </p:cNvSpPr>
            <p:nvPr/>
          </p:nvSpPr>
          <p:spPr bwMode="auto">
            <a:xfrm>
              <a:off x="5043" y="2356"/>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58" name="Line 86">
              <a:extLst>
                <a:ext uri="{FF2B5EF4-FFF2-40B4-BE49-F238E27FC236}">
                  <a16:creationId xmlns:a16="http://schemas.microsoft.com/office/drawing/2014/main" id="{51B30474-29AF-5D4F-977D-2412DF4518A3}"/>
                </a:ext>
              </a:extLst>
            </p:cNvPr>
            <p:cNvSpPr>
              <a:spLocks noChangeShapeType="1"/>
            </p:cNvSpPr>
            <p:nvPr/>
          </p:nvSpPr>
          <p:spPr bwMode="auto">
            <a:xfrm>
              <a:off x="5043" y="2452"/>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59" name="Rectangle 87">
              <a:extLst>
                <a:ext uri="{FF2B5EF4-FFF2-40B4-BE49-F238E27FC236}">
                  <a16:creationId xmlns:a16="http://schemas.microsoft.com/office/drawing/2014/main" id="{921B1F37-CE29-4841-8941-987F60646F2C}"/>
                </a:ext>
              </a:extLst>
            </p:cNvPr>
            <p:cNvSpPr>
              <a:spLocks noChangeArrowheads="1"/>
            </p:cNvSpPr>
            <p:nvPr/>
          </p:nvSpPr>
          <p:spPr bwMode="auto">
            <a:xfrm>
              <a:off x="4968" y="2241"/>
              <a:ext cx="689"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Alex Orang Yunani</a:t>
              </a:r>
            </a:p>
          </p:txBody>
        </p:sp>
        <p:sp>
          <p:nvSpPr>
            <p:cNvPr id="438360" name="Rectangle 88">
              <a:extLst>
                <a:ext uri="{FF2B5EF4-FFF2-40B4-BE49-F238E27FC236}">
                  <a16:creationId xmlns:a16="http://schemas.microsoft.com/office/drawing/2014/main" id="{0DD5BD37-1833-7F43-A580-A03813CA8696}"/>
                </a:ext>
              </a:extLst>
            </p:cNvPr>
            <p:cNvSpPr>
              <a:spLocks noChangeArrowheads="1"/>
            </p:cNvSpPr>
            <p:nvPr/>
          </p:nvSpPr>
          <p:spPr bwMode="auto">
            <a:xfrm>
              <a:off x="5021" y="2160"/>
              <a:ext cx="410" cy="1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438326"/>
                                        </p:tgtEl>
                                        <p:attrNameLst>
                                          <p:attrName>style.visibility</p:attrName>
                                        </p:attrNameLst>
                                      </p:cBhvr>
                                      <p:to>
                                        <p:strVal val="visible"/>
                                      </p:to>
                                    </p:set>
                                    <p:anim calcmode="lin" valueType="num">
                                      <p:cBhvr>
                                        <p:cTn id="7" dur="500" fill="hold"/>
                                        <p:tgtEl>
                                          <p:spTgt spid="438326"/>
                                        </p:tgtEl>
                                        <p:attrNameLst>
                                          <p:attrName>ppt_w</p:attrName>
                                        </p:attrNameLst>
                                      </p:cBhvr>
                                      <p:tavLst>
                                        <p:tav tm="0">
                                          <p:val>
                                            <p:fltVal val="0"/>
                                          </p:val>
                                        </p:tav>
                                        <p:tav tm="100000">
                                          <p:val>
                                            <p:strVal val="#ppt_w"/>
                                          </p:val>
                                        </p:tav>
                                      </p:tavLst>
                                    </p:anim>
                                    <p:anim calcmode="lin" valueType="num">
                                      <p:cBhvr>
                                        <p:cTn id="8" dur="500" fill="hold"/>
                                        <p:tgtEl>
                                          <p:spTgt spid="438326"/>
                                        </p:tgtEl>
                                        <p:attrNameLst>
                                          <p:attrName>ppt_h</p:attrName>
                                        </p:attrNameLst>
                                      </p:cBhvr>
                                      <p:tavLst>
                                        <p:tav tm="0">
                                          <p:val>
                                            <p:fltVal val="0"/>
                                          </p:val>
                                        </p:tav>
                                        <p:tav tm="100000">
                                          <p:val>
                                            <p:strVal val="#ppt_h"/>
                                          </p:val>
                                        </p:tav>
                                      </p:tavLst>
                                    </p:anim>
                                    <p:anim calcmode="lin" valueType="num">
                                      <p:cBhvr>
                                        <p:cTn id="9" dur="500" fill="hold"/>
                                        <p:tgtEl>
                                          <p:spTgt spid="438326"/>
                                        </p:tgtEl>
                                        <p:attrNameLst>
                                          <p:attrName>ppt_x</p:attrName>
                                        </p:attrNameLst>
                                      </p:cBhvr>
                                      <p:tavLst>
                                        <p:tav tm="0">
                                          <p:val>
                                            <p:fltVal val="0.5"/>
                                          </p:val>
                                        </p:tav>
                                        <p:tav tm="100000">
                                          <p:val>
                                            <p:strVal val="#ppt_x"/>
                                          </p:val>
                                        </p:tav>
                                      </p:tavLst>
                                    </p:anim>
                                    <p:anim calcmode="lin" valueType="num">
                                      <p:cBhvr>
                                        <p:cTn id="10" dur="500" fill="hold"/>
                                        <p:tgtEl>
                                          <p:spTgt spid="43832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38335"/>
                                        </p:tgtEl>
                                        <p:attrNameLst>
                                          <p:attrName>style.visibility</p:attrName>
                                        </p:attrNameLst>
                                      </p:cBhvr>
                                      <p:to>
                                        <p:strVal val="visible"/>
                                      </p:to>
                                    </p:set>
                                    <p:animEffect transition="in" filter="dissolve">
                                      <p:cBhvr>
                                        <p:cTn id="15" dur="500"/>
                                        <p:tgtEl>
                                          <p:spTgt spid="438335"/>
                                        </p:tgtEl>
                                      </p:cBhvr>
                                    </p:animEffect>
                                  </p:childTnLst>
                                </p:cTn>
                              </p:par>
                            </p:childTnLst>
                          </p:cTn>
                        </p:par>
                        <p:par>
                          <p:cTn id="16" fill="hold" nodeType="afterGroup">
                            <p:stCondLst>
                              <p:cond delay="500"/>
                            </p:stCondLst>
                            <p:childTnLst>
                              <p:par>
                                <p:cTn id="17" presetID="9" presetClass="entr" presetSubtype="0" fill="hold" grpId="0" nodeType="afterEffect">
                                  <p:stCondLst>
                                    <p:cond delay="0"/>
                                  </p:stCondLst>
                                  <p:childTnLst>
                                    <p:set>
                                      <p:cBhvr>
                                        <p:cTn id="18" dur="1" fill="hold">
                                          <p:stCondLst>
                                            <p:cond delay="0"/>
                                          </p:stCondLst>
                                        </p:cTn>
                                        <p:tgtEl>
                                          <p:spTgt spid="438350"/>
                                        </p:tgtEl>
                                        <p:attrNameLst>
                                          <p:attrName>style.visibility</p:attrName>
                                        </p:attrNameLst>
                                      </p:cBhvr>
                                      <p:to>
                                        <p:strVal val="visible"/>
                                      </p:to>
                                    </p:set>
                                    <p:animEffect transition="in" filter="dissolve">
                                      <p:cBhvr>
                                        <p:cTn id="19" dur="500"/>
                                        <p:tgtEl>
                                          <p:spTgt spid="43835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438351"/>
                                        </p:tgtEl>
                                        <p:attrNameLst>
                                          <p:attrName>style.visibility</p:attrName>
                                        </p:attrNameLst>
                                      </p:cBhvr>
                                      <p:to>
                                        <p:strVal val="visible"/>
                                      </p:to>
                                    </p:set>
                                    <p:animEffect transition="in" filter="dissolve">
                                      <p:cBhvr>
                                        <p:cTn id="24" dur="500"/>
                                        <p:tgtEl>
                                          <p:spTgt spid="438351"/>
                                        </p:tgtEl>
                                      </p:cBhvr>
                                    </p:animEffect>
                                  </p:childTnLst>
                                </p:cTn>
                              </p:par>
                            </p:childTnLst>
                          </p:cTn>
                        </p:par>
                        <p:par>
                          <p:cTn id="25" fill="hold" nodeType="afterGroup">
                            <p:stCondLst>
                              <p:cond delay="500"/>
                            </p:stCondLst>
                            <p:childTnLst>
                              <p:par>
                                <p:cTn id="26" presetID="23" presetClass="entr" presetSubtype="528" fill="hold" nodeType="afterEffect">
                                  <p:stCondLst>
                                    <p:cond delay="0"/>
                                  </p:stCondLst>
                                  <p:childTnLst>
                                    <p:set>
                                      <p:cBhvr>
                                        <p:cTn id="27" dur="1" fill="hold">
                                          <p:stCondLst>
                                            <p:cond delay="0"/>
                                          </p:stCondLst>
                                        </p:cTn>
                                        <p:tgtEl>
                                          <p:spTgt spid="438349"/>
                                        </p:tgtEl>
                                        <p:attrNameLst>
                                          <p:attrName>style.visibility</p:attrName>
                                        </p:attrNameLst>
                                      </p:cBhvr>
                                      <p:to>
                                        <p:strVal val="visible"/>
                                      </p:to>
                                    </p:set>
                                    <p:anim calcmode="lin" valueType="num">
                                      <p:cBhvr>
                                        <p:cTn id="28" dur="500" fill="hold"/>
                                        <p:tgtEl>
                                          <p:spTgt spid="438349"/>
                                        </p:tgtEl>
                                        <p:attrNameLst>
                                          <p:attrName>ppt_w</p:attrName>
                                        </p:attrNameLst>
                                      </p:cBhvr>
                                      <p:tavLst>
                                        <p:tav tm="0">
                                          <p:val>
                                            <p:fltVal val="0"/>
                                          </p:val>
                                        </p:tav>
                                        <p:tav tm="100000">
                                          <p:val>
                                            <p:strVal val="#ppt_w"/>
                                          </p:val>
                                        </p:tav>
                                      </p:tavLst>
                                    </p:anim>
                                    <p:anim calcmode="lin" valueType="num">
                                      <p:cBhvr>
                                        <p:cTn id="29" dur="500" fill="hold"/>
                                        <p:tgtEl>
                                          <p:spTgt spid="438349"/>
                                        </p:tgtEl>
                                        <p:attrNameLst>
                                          <p:attrName>ppt_h</p:attrName>
                                        </p:attrNameLst>
                                      </p:cBhvr>
                                      <p:tavLst>
                                        <p:tav tm="0">
                                          <p:val>
                                            <p:fltVal val="0"/>
                                          </p:val>
                                        </p:tav>
                                        <p:tav tm="100000">
                                          <p:val>
                                            <p:strVal val="#ppt_h"/>
                                          </p:val>
                                        </p:tav>
                                      </p:tavLst>
                                    </p:anim>
                                    <p:anim calcmode="lin" valueType="num">
                                      <p:cBhvr>
                                        <p:cTn id="30" dur="500" fill="hold"/>
                                        <p:tgtEl>
                                          <p:spTgt spid="438349"/>
                                        </p:tgtEl>
                                        <p:attrNameLst>
                                          <p:attrName>ppt_x</p:attrName>
                                        </p:attrNameLst>
                                      </p:cBhvr>
                                      <p:tavLst>
                                        <p:tav tm="0">
                                          <p:val>
                                            <p:fltVal val="0.5"/>
                                          </p:val>
                                        </p:tav>
                                        <p:tav tm="100000">
                                          <p:val>
                                            <p:strVal val="#ppt_x"/>
                                          </p:val>
                                        </p:tav>
                                      </p:tavLst>
                                    </p:anim>
                                    <p:anim calcmode="lin" valueType="num">
                                      <p:cBhvr>
                                        <p:cTn id="31" dur="500" fill="hold"/>
                                        <p:tgtEl>
                                          <p:spTgt spid="43834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326" grpId="0" autoUpdateAnimBg="0"/>
      <p:bldP spid="438350" grpId="0" autoUpdateAnimBg="0"/>
      <p:bldP spid="438351"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8453" name="Rectangle 5">
            <a:extLst>
              <a:ext uri="{FF2B5EF4-FFF2-40B4-BE49-F238E27FC236}">
                <a16:creationId xmlns:a16="http://schemas.microsoft.com/office/drawing/2014/main" id="{52612AFB-1C35-EF4F-A84E-7DD7986AC958}"/>
              </a:ext>
            </a:extLst>
          </p:cNvPr>
          <p:cNvSpPr>
            <a:spLocks noChangeArrowheads="1"/>
          </p:cNvSpPr>
          <p:nvPr/>
        </p:nvSpPr>
        <p:spPr bwMode="auto">
          <a:xfrm>
            <a:off x="6926263" y="5405438"/>
            <a:ext cx="11842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8462" name="Text Box 14">
            <a:extLst>
              <a:ext uri="{FF2B5EF4-FFF2-40B4-BE49-F238E27FC236}">
                <a16:creationId xmlns:a16="http://schemas.microsoft.com/office/drawing/2014/main" id="{2D3276D8-F9F1-7F44-A8DF-A89D36B6E872}"/>
              </a:ext>
            </a:extLst>
          </p:cNvPr>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ko-KR" altLang="en-US">
              <a:solidFill>
                <a:schemeClr val="tx1"/>
              </a:solidFill>
              <a:ea typeface="Gulim" panose="020B0600000101010101" pitchFamily="34" charset="-127"/>
            </a:endParaRPr>
          </a:p>
        </p:txBody>
      </p:sp>
      <p:sp>
        <p:nvSpPr>
          <p:cNvPr id="488488" name="Text Box 40">
            <a:extLst>
              <a:ext uri="{FF2B5EF4-FFF2-40B4-BE49-F238E27FC236}">
                <a16:creationId xmlns:a16="http://schemas.microsoft.com/office/drawing/2014/main" id="{80893039-6F3A-6D4A-A590-22FB8401BE84}"/>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488490" name="Rectangle 42">
            <a:extLst>
              <a:ext uri="{FF2B5EF4-FFF2-40B4-BE49-F238E27FC236}">
                <a16:creationId xmlns:a16="http://schemas.microsoft.com/office/drawing/2014/main" id="{F7002386-1422-8743-9D26-1B477B63C014}"/>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12</a:t>
            </a:r>
          </a:p>
        </p:txBody>
      </p:sp>
      <p:pic>
        <p:nvPicPr>
          <p:cNvPr id="488491" name="Picture 43">
            <a:extLst>
              <a:ext uri="{FF2B5EF4-FFF2-40B4-BE49-F238E27FC236}">
                <a16:creationId xmlns:a16="http://schemas.microsoft.com/office/drawing/2014/main" id="{B81D9DF7-3FE1-2E45-BEA8-D2068FD836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71500"/>
            <a:ext cx="7769225" cy="56419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88493" name="Text Box 45">
            <a:extLst>
              <a:ext uri="{FF2B5EF4-FFF2-40B4-BE49-F238E27FC236}">
                <a16:creationId xmlns:a16="http://schemas.microsoft.com/office/drawing/2014/main" id="{5F8F41F6-15CD-BB49-A696-C27B5498853E}"/>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sp>
        <p:nvSpPr>
          <p:cNvPr id="488495" name="Text Box 47">
            <a:extLst>
              <a:ext uri="{FF2B5EF4-FFF2-40B4-BE49-F238E27FC236}">
                <a16:creationId xmlns:a16="http://schemas.microsoft.com/office/drawing/2014/main" id="{00B1ED86-487F-9F42-BC70-C2EDCCDFECCA}"/>
              </a:ext>
            </a:extLst>
          </p:cNvPr>
          <p:cNvSpPr txBox="1">
            <a:spLocks noChangeArrowheads="1"/>
          </p:cNvSpPr>
          <p:nvPr/>
        </p:nvSpPr>
        <p:spPr bwMode="auto">
          <a:xfrm>
            <a:off x="1090613" y="5546725"/>
            <a:ext cx="6853237" cy="579438"/>
          </a:xfrm>
          <a:prstGeom prst="rect">
            <a:avLst/>
          </a:prstGeom>
          <a:noFill/>
          <a:ln>
            <a:noFill/>
          </a:ln>
          <a:effectLst>
            <a:outerShdw dist="99190" dir="238833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3200">
                <a:solidFill>
                  <a:srgbClr val="FFFF00"/>
                </a:solidFill>
                <a:ea typeface="Gulim" panose="020B0600000101010101" pitchFamily="34" charset="-127"/>
              </a:rPr>
              <a:t>Perpustakaan Besar di Alexandria</a:t>
            </a:r>
          </a:p>
        </p:txBody>
      </p:sp>
      <p:grpSp>
        <p:nvGrpSpPr>
          <p:cNvPr id="488496" name="Group 48">
            <a:extLst>
              <a:ext uri="{FF2B5EF4-FFF2-40B4-BE49-F238E27FC236}">
                <a16:creationId xmlns:a16="http://schemas.microsoft.com/office/drawing/2014/main" id="{3D7E8395-DB5E-4845-9788-B2F740CA48B9}"/>
              </a:ext>
            </a:extLst>
          </p:cNvPr>
          <p:cNvGrpSpPr>
            <a:grpSpLocks/>
          </p:cNvGrpSpPr>
          <p:nvPr/>
        </p:nvGrpSpPr>
        <p:grpSpPr bwMode="auto">
          <a:xfrm>
            <a:off x="7886700" y="3429000"/>
            <a:ext cx="1093788" cy="550863"/>
            <a:chOff x="4968" y="2160"/>
            <a:chExt cx="689" cy="347"/>
          </a:xfrm>
        </p:grpSpPr>
        <p:sp>
          <p:nvSpPr>
            <p:cNvPr id="488497" name="AutoShape 49">
              <a:extLst>
                <a:ext uri="{FF2B5EF4-FFF2-40B4-BE49-F238E27FC236}">
                  <a16:creationId xmlns:a16="http://schemas.microsoft.com/office/drawing/2014/main" id="{5735971B-9121-1949-8233-753413F8D2A7}"/>
                </a:ext>
              </a:extLst>
            </p:cNvPr>
            <p:cNvSpPr>
              <a:spLocks noChangeArrowheads="1"/>
            </p:cNvSpPr>
            <p:nvPr/>
          </p:nvSpPr>
          <p:spPr bwMode="auto">
            <a:xfrm>
              <a:off x="5017" y="2175"/>
              <a:ext cx="460" cy="226"/>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8498" name="Rectangle 50">
              <a:extLst>
                <a:ext uri="{FF2B5EF4-FFF2-40B4-BE49-F238E27FC236}">
                  <a16:creationId xmlns:a16="http://schemas.microsoft.com/office/drawing/2014/main" id="{D7CFD75E-8174-5445-A226-9F4D64D10455}"/>
                </a:ext>
              </a:extLst>
            </p:cNvPr>
            <p:cNvSpPr>
              <a:spLocks noChangeArrowheads="1"/>
            </p:cNvSpPr>
            <p:nvPr/>
          </p:nvSpPr>
          <p:spPr bwMode="auto">
            <a:xfrm>
              <a:off x="5016" y="2258"/>
              <a:ext cx="600" cy="249"/>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8499" name="AutoShape 51">
              <a:extLst>
                <a:ext uri="{FF2B5EF4-FFF2-40B4-BE49-F238E27FC236}">
                  <a16:creationId xmlns:a16="http://schemas.microsoft.com/office/drawing/2014/main" id="{E9F3527A-6839-D941-B12E-15DCA4EECF0B}"/>
                </a:ext>
              </a:extLst>
            </p:cNvPr>
            <p:cNvSpPr>
              <a:spLocks noChangeArrowheads="1"/>
            </p:cNvSpPr>
            <p:nvPr/>
          </p:nvSpPr>
          <p:spPr bwMode="auto">
            <a:xfrm>
              <a:off x="5029" y="2191"/>
              <a:ext cx="436" cy="226"/>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8500" name="Line 52">
              <a:extLst>
                <a:ext uri="{FF2B5EF4-FFF2-40B4-BE49-F238E27FC236}">
                  <a16:creationId xmlns:a16="http://schemas.microsoft.com/office/drawing/2014/main" id="{C2212ED6-85F9-404B-B861-910202CB735E}"/>
                </a:ext>
              </a:extLst>
            </p:cNvPr>
            <p:cNvSpPr>
              <a:spLocks noChangeShapeType="1"/>
            </p:cNvSpPr>
            <p:nvPr/>
          </p:nvSpPr>
          <p:spPr bwMode="auto">
            <a:xfrm>
              <a:off x="5043" y="2356"/>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8501" name="Line 53">
              <a:extLst>
                <a:ext uri="{FF2B5EF4-FFF2-40B4-BE49-F238E27FC236}">
                  <a16:creationId xmlns:a16="http://schemas.microsoft.com/office/drawing/2014/main" id="{F773CB3E-B9DD-064A-A7BE-21E3A3E4227E}"/>
                </a:ext>
              </a:extLst>
            </p:cNvPr>
            <p:cNvSpPr>
              <a:spLocks noChangeShapeType="1"/>
            </p:cNvSpPr>
            <p:nvPr/>
          </p:nvSpPr>
          <p:spPr bwMode="auto">
            <a:xfrm>
              <a:off x="5043" y="2452"/>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8502" name="Rectangle 54">
              <a:extLst>
                <a:ext uri="{FF2B5EF4-FFF2-40B4-BE49-F238E27FC236}">
                  <a16:creationId xmlns:a16="http://schemas.microsoft.com/office/drawing/2014/main" id="{6305564A-6273-C149-9844-82B1F1EE007C}"/>
                </a:ext>
              </a:extLst>
            </p:cNvPr>
            <p:cNvSpPr>
              <a:spLocks noChangeArrowheads="1"/>
            </p:cNvSpPr>
            <p:nvPr/>
          </p:nvSpPr>
          <p:spPr bwMode="auto">
            <a:xfrm>
              <a:off x="4968" y="2241"/>
              <a:ext cx="689"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Alex Orang Yunani</a:t>
              </a:r>
            </a:p>
          </p:txBody>
        </p:sp>
        <p:sp>
          <p:nvSpPr>
            <p:cNvPr id="488503" name="Rectangle 55">
              <a:extLst>
                <a:ext uri="{FF2B5EF4-FFF2-40B4-BE49-F238E27FC236}">
                  <a16:creationId xmlns:a16="http://schemas.microsoft.com/office/drawing/2014/main" id="{AC1D6379-B625-C849-A4DB-FAFF8A1FEDAA}"/>
                </a:ext>
              </a:extLst>
            </p:cNvPr>
            <p:cNvSpPr>
              <a:spLocks noChangeArrowheads="1"/>
            </p:cNvSpPr>
            <p:nvPr/>
          </p:nvSpPr>
          <p:spPr bwMode="auto">
            <a:xfrm>
              <a:off x="5021" y="2160"/>
              <a:ext cx="410" cy="1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88495"/>
                                        </p:tgtEl>
                                        <p:attrNameLst>
                                          <p:attrName>style.visibility</p:attrName>
                                        </p:attrNameLst>
                                      </p:cBhvr>
                                      <p:to>
                                        <p:strVal val="visible"/>
                                      </p:to>
                                    </p:set>
                                    <p:animEffect transition="in" filter="dissolve">
                                      <p:cBhvr>
                                        <p:cTn id="7" dur="500"/>
                                        <p:tgtEl>
                                          <p:spTgt spid="488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95"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4418" name="Rectangle 2">
            <a:extLst>
              <a:ext uri="{FF2B5EF4-FFF2-40B4-BE49-F238E27FC236}">
                <a16:creationId xmlns:a16="http://schemas.microsoft.com/office/drawing/2014/main" id="{D7C3503F-7F10-FD47-B05B-FA7C0548E763}"/>
              </a:ext>
            </a:extLst>
          </p:cNvPr>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444420" name="AutoShape 4">
            <a:extLst>
              <a:ext uri="{FF2B5EF4-FFF2-40B4-BE49-F238E27FC236}">
                <a16:creationId xmlns:a16="http://schemas.microsoft.com/office/drawing/2014/main" id="{A69FE2CF-2F8A-9A43-924A-556A15922424}"/>
              </a:ext>
            </a:extLst>
          </p:cNvPr>
          <p:cNvSpPr>
            <a:spLocks noChangeArrowheads="1"/>
          </p:cNvSpPr>
          <p:nvPr/>
        </p:nvSpPr>
        <p:spPr bwMode="auto">
          <a:xfrm>
            <a:off x="3124200" y="990600"/>
            <a:ext cx="1676400" cy="736600"/>
          </a:xfrm>
          <a:prstGeom prst="roundRect">
            <a:avLst>
              <a:gd name="adj" fmla="val 12495"/>
            </a:avLst>
          </a:prstGeom>
          <a:solidFill>
            <a:schemeClr val="tx2"/>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421" name="Rectangle 5">
            <a:extLst>
              <a:ext uri="{FF2B5EF4-FFF2-40B4-BE49-F238E27FC236}">
                <a16:creationId xmlns:a16="http://schemas.microsoft.com/office/drawing/2014/main" id="{1B9E7AD8-4D81-1F45-AAA5-9FB820EB426E}"/>
              </a:ext>
            </a:extLst>
          </p:cNvPr>
          <p:cNvSpPr>
            <a:spLocks noChangeArrowheads="1"/>
          </p:cNvSpPr>
          <p:nvPr/>
        </p:nvSpPr>
        <p:spPr bwMode="auto">
          <a:xfrm>
            <a:off x="2819400" y="931863"/>
            <a:ext cx="2008188"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2800">
                <a:solidFill>
                  <a:schemeClr val="bg2"/>
                </a:solidFill>
                <a:latin typeface="Times" pitchFamily="2" charset="0"/>
                <a:ea typeface="Gulim" panose="020B0600000101010101" pitchFamily="34" charset="-127"/>
              </a:rPr>
              <a:t>   </a:t>
            </a:r>
            <a:r>
              <a:rPr lang="en-US" altLang="ko-KR" sz="2800">
                <a:solidFill>
                  <a:schemeClr val="bg2"/>
                </a:solidFill>
                <a:latin typeface="Times" pitchFamily="2" charset="0"/>
                <a:ea typeface="Gulim" panose="020B0600000101010101" pitchFamily="34" charset="-127"/>
              </a:rPr>
              <a:t>SILENCE</a:t>
            </a:r>
          </a:p>
        </p:txBody>
      </p:sp>
      <p:sp>
        <p:nvSpPr>
          <p:cNvPr id="444422" name="Rectangle 6">
            <a:extLst>
              <a:ext uri="{FF2B5EF4-FFF2-40B4-BE49-F238E27FC236}">
                <a16:creationId xmlns:a16="http://schemas.microsoft.com/office/drawing/2014/main" id="{282DD534-26F1-7841-994C-BD5B7E26F263}"/>
              </a:ext>
            </a:extLst>
          </p:cNvPr>
          <p:cNvSpPr>
            <a:spLocks noChangeArrowheads="1"/>
          </p:cNvSpPr>
          <p:nvPr/>
        </p:nvSpPr>
        <p:spPr bwMode="auto">
          <a:xfrm>
            <a:off x="6926263" y="5405438"/>
            <a:ext cx="11842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423" name="Rectangle 7">
            <a:extLst>
              <a:ext uri="{FF2B5EF4-FFF2-40B4-BE49-F238E27FC236}">
                <a16:creationId xmlns:a16="http://schemas.microsoft.com/office/drawing/2014/main" id="{BCDA3E39-A601-6646-8314-7CCF8DDAEE22}"/>
              </a:ext>
            </a:extLst>
          </p:cNvPr>
          <p:cNvSpPr>
            <a:spLocks noChangeArrowheads="1"/>
          </p:cNvSpPr>
          <p:nvPr/>
        </p:nvSpPr>
        <p:spPr bwMode="auto">
          <a:xfrm>
            <a:off x="3455988" y="2338388"/>
            <a:ext cx="24765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424" name="Line 8">
            <a:extLst>
              <a:ext uri="{FF2B5EF4-FFF2-40B4-BE49-F238E27FC236}">
                <a16:creationId xmlns:a16="http://schemas.microsoft.com/office/drawing/2014/main" id="{66DDC8AA-D9D3-D64A-89D1-5C5AA35EBB6A}"/>
              </a:ext>
            </a:extLst>
          </p:cNvPr>
          <p:cNvSpPr>
            <a:spLocks noChangeShapeType="1"/>
          </p:cNvSpPr>
          <p:nvPr/>
        </p:nvSpPr>
        <p:spPr bwMode="auto">
          <a:xfrm>
            <a:off x="3403600" y="257968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425" name="Line 9">
            <a:extLst>
              <a:ext uri="{FF2B5EF4-FFF2-40B4-BE49-F238E27FC236}">
                <a16:creationId xmlns:a16="http://schemas.microsoft.com/office/drawing/2014/main" id="{1FC6630D-3F0E-574D-A203-9FB3D07511B8}"/>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44427" name="Line 11">
            <a:extLst>
              <a:ext uri="{FF2B5EF4-FFF2-40B4-BE49-F238E27FC236}">
                <a16:creationId xmlns:a16="http://schemas.microsoft.com/office/drawing/2014/main" id="{A7BB413D-14D8-A647-91C4-5229CB4B6C00}"/>
              </a:ext>
            </a:extLst>
          </p:cNvPr>
          <p:cNvSpPr>
            <a:spLocks noChangeShapeType="1"/>
          </p:cNvSpPr>
          <p:nvPr/>
        </p:nvSpPr>
        <p:spPr bwMode="auto">
          <a:xfrm>
            <a:off x="3429000" y="207168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44428" name="Group 12">
            <a:extLst>
              <a:ext uri="{FF2B5EF4-FFF2-40B4-BE49-F238E27FC236}">
                <a16:creationId xmlns:a16="http://schemas.microsoft.com/office/drawing/2014/main" id="{784DDF86-B3A7-D146-91DC-1293BF130CD0}"/>
              </a:ext>
            </a:extLst>
          </p:cNvPr>
          <p:cNvGrpSpPr>
            <a:grpSpLocks/>
          </p:cNvGrpSpPr>
          <p:nvPr/>
        </p:nvGrpSpPr>
        <p:grpSpPr bwMode="auto">
          <a:xfrm>
            <a:off x="709613" y="2190750"/>
            <a:ext cx="2432050" cy="2601913"/>
            <a:chOff x="447" y="1380"/>
            <a:chExt cx="1532" cy="1639"/>
          </a:xfrm>
        </p:grpSpPr>
        <p:sp>
          <p:nvSpPr>
            <p:cNvPr id="444429" name="Rectangle 13">
              <a:extLst>
                <a:ext uri="{FF2B5EF4-FFF2-40B4-BE49-F238E27FC236}">
                  <a16:creationId xmlns:a16="http://schemas.microsoft.com/office/drawing/2014/main" id="{252A467A-FDD3-0B49-8F3B-B0B22D502EA7}"/>
                </a:ext>
              </a:extLst>
            </p:cNvPr>
            <p:cNvSpPr>
              <a:spLocks noChangeArrowheads="1"/>
            </p:cNvSpPr>
            <p:nvPr/>
          </p:nvSpPr>
          <p:spPr bwMode="auto">
            <a:xfrm>
              <a:off x="447" y="1380"/>
              <a:ext cx="1532" cy="69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3600" b="0">
                  <a:solidFill>
                    <a:schemeClr val="tx2"/>
                  </a:solidFill>
                  <a:latin typeface="Times" pitchFamily="2" charset="0"/>
                  <a:ea typeface="Gulim" panose="020B0600000101010101" pitchFamily="34" charset="-127"/>
                </a:rPr>
                <a:t>OT  </a:t>
              </a:r>
              <a:r>
                <a:rPr lang="en-US" altLang="ko-KR" sz="6600" b="0">
                  <a:solidFill>
                    <a:srgbClr val="7FFF00"/>
                  </a:solidFill>
                  <a:latin typeface="Times" pitchFamily="2" charset="0"/>
                  <a:ea typeface="Gulim" panose="020B0600000101010101" pitchFamily="34" charset="-127"/>
                </a:rPr>
                <a:t>S </a:t>
              </a:r>
              <a:r>
                <a:rPr lang="en-US" altLang="ko-KR" sz="3600" b="0">
                  <a:solidFill>
                    <a:schemeClr val="tx2"/>
                  </a:solidFill>
                  <a:latin typeface="Times" pitchFamily="2" charset="0"/>
                  <a:ea typeface="Gulim" panose="020B0600000101010101" pitchFamily="34" charset="-127"/>
                </a:rPr>
                <a:t>NT</a:t>
              </a:r>
            </a:p>
          </p:txBody>
        </p:sp>
        <p:sp>
          <p:nvSpPr>
            <p:cNvPr id="444430" name="AutoShape 14">
              <a:extLst>
                <a:ext uri="{FF2B5EF4-FFF2-40B4-BE49-F238E27FC236}">
                  <a16:creationId xmlns:a16="http://schemas.microsoft.com/office/drawing/2014/main" id="{1754B5B4-4E8A-164A-BAB2-D0F9EB14E954}"/>
                </a:ext>
              </a:extLst>
            </p:cNvPr>
            <p:cNvSpPr>
              <a:spLocks noChangeArrowheads="1"/>
            </p:cNvSpPr>
            <p:nvPr/>
          </p:nvSpPr>
          <p:spPr bwMode="auto">
            <a:xfrm rot="162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44431" name="Rectangle 15">
            <a:extLst>
              <a:ext uri="{FF2B5EF4-FFF2-40B4-BE49-F238E27FC236}">
                <a16:creationId xmlns:a16="http://schemas.microsoft.com/office/drawing/2014/main" id="{A06EA764-B290-A941-8FBD-6E5829F629E1}"/>
              </a:ext>
            </a:extLst>
          </p:cNvPr>
          <p:cNvSpPr>
            <a:spLocks noChangeArrowheads="1"/>
          </p:cNvSpPr>
          <p:nvPr/>
        </p:nvSpPr>
        <p:spPr bwMode="auto">
          <a:xfrm>
            <a:off x="4862513" y="874713"/>
            <a:ext cx="1849437" cy="5159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800">
                <a:solidFill>
                  <a:srgbClr val="FAFD00"/>
                </a:solidFill>
                <a:latin typeface="Times" pitchFamily="2" charset="0"/>
                <a:ea typeface="Gulim" panose="020B0600000101010101" pitchFamily="34" charset="-127"/>
              </a:rPr>
              <a:t>ca. 500 SM</a:t>
            </a:r>
            <a:endParaRPr lang="en-US" altLang="ko-KR" sz="2800" b="0">
              <a:solidFill>
                <a:srgbClr val="FAFD00"/>
              </a:solidFill>
              <a:latin typeface="Times" pitchFamily="2" charset="0"/>
              <a:ea typeface="Gulim" panose="020B0600000101010101" pitchFamily="34" charset="-127"/>
            </a:endParaRPr>
          </a:p>
        </p:txBody>
      </p:sp>
      <p:sp>
        <p:nvSpPr>
          <p:cNvPr id="444432" name="Text Box 16">
            <a:extLst>
              <a:ext uri="{FF2B5EF4-FFF2-40B4-BE49-F238E27FC236}">
                <a16:creationId xmlns:a16="http://schemas.microsoft.com/office/drawing/2014/main" id="{5515B361-747F-F749-86C2-DDF1B23918F5}"/>
              </a:ext>
            </a:extLst>
          </p:cNvPr>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ko-KR" altLang="en-US">
              <a:solidFill>
                <a:schemeClr val="tx1"/>
              </a:solidFill>
              <a:ea typeface="Gulim" panose="020B0600000101010101" pitchFamily="34" charset="-127"/>
            </a:endParaRPr>
          </a:p>
        </p:txBody>
      </p:sp>
      <p:pic>
        <p:nvPicPr>
          <p:cNvPr id="444433" name="Picture 17">
            <a:extLst>
              <a:ext uri="{FF2B5EF4-FFF2-40B4-BE49-F238E27FC236}">
                <a16:creationId xmlns:a16="http://schemas.microsoft.com/office/drawing/2014/main" id="{6BD65668-7F1A-9A48-A367-7D9E35BBA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735" t="8533" r="8066" b="11687"/>
          <a:stretch>
            <a:fillRect/>
          </a:stretch>
        </p:blipFill>
        <p:spPr bwMode="auto">
          <a:xfrm>
            <a:off x="768350" y="539750"/>
            <a:ext cx="7797800" cy="57626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44434" name="Text Box 18">
            <a:extLst>
              <a:ext uri="{FF2B5EF4-FFF2-40B4-BE49-F238E27FC236}">
                <a16:creationId xmlns:a16="http://schemas.microsoft.com/office/drawing/2014/main" id="{7201FF94-C0D4-8D44-9B1E-EB7B65FA169E}"/>
              </a:ext>
            </a:extLst>
          </p:cNvPr>
          <p:cNvSpPr txBox="1">
            <a:spLocks noChangeArrowheads="1"/>
          </p:cNvSpPr>
          <p:nvPr/>
        </p:nvSpPr>
        <p:spPr bwMode="auto">
          <a:xfrm>
            <a:off x="812800" y="5334000"/>
            <a:ext cx="2616200" cy="641350"/>
          </a:xfrm>
          <a:prstGeom prst="rect">
            <a:avLst/>
          </a:prstGeom>
          <a:noFill/>
          <a:ln>
            <a:noFill/>
          </a:ln>
          <a:effectLst>
            <a:outerShdw dist="71842" dir="2700000" algn="ctr" rotWithShape="0">
              <a:srgbClr val="003366">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3600">
                <a:solidFill>
                  <a:srgbClr val="0033CC"/>
                </a:solidFill>
                <a:ea typeface="Gulim" panose="020B0600000101010101" pitchFamily="34" charset="-127"/>
              </a:rPr>
              <a:t>AFRIKA</a:t>
            </a:r>
          </a:p>
        </p:txBody>
      </p:sp>
      <p:sp>
        <p:nvSpPr>
          <p:cNvPr id="444435" name="Text Box 19">
            <a:extLst>
              <a:ext uri="{FF2B5EF4-FFF2-40B4-BE49-F238E27FC236}">
                <a16:creationId xmlns:a16="http://schemas.microsoft.com/office/drawing/2014/main" id="{7ED95033-C140-7E48-9AEF-186D57304381}"/>
              </a:ext>
            </a:extLst>
          </p:cNvPr>
          <p:cNvSpPr txBox="1">
            <a:spLocks noChangeArrowheads="1"/>
          </p:cNvSpPr>
          <p:nvPr/>
        </p:nvSpPr>
        <p:spPr bwMode="auto">
          <a:xfrm>
            <a:off x="2959100" y="4749800"/>
            <a:ext cx="2616200" cy="728663"/>
          </a:xfrm>
          <a:prstGeom prst="rect">
            <a:avLst/>
          </a:prstGeom>
          <a:noFill/>
          <a:ln>
            <a:noFill/>
          </a:ln>
          <a:effectLst>
            <a:outerShdw dist="71842" dir="2700000" algn="ctr" rotWithShape="0">
              <a:srgbClr val="0033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3600">
                <a:solidFill>
                  <a:srgbClr val="0033CC"/>
                </a:solidFill>
                <a:ea typeface="Gulim" panose="020B0600000101010101" pitchFamily="34" charset="-127"/>
              </a:rPr>
              <a:t>ARABIA</a:t>
            </a:r>
          </a:p>
        </p:txBody>
      </p:sp>
      <p:sp>
        <p:nvSpPr>
          <p:cNvPr id="444436" name="Text Box 20">
            <a:extLst>
              <a:ext uri="{FF2B5EF4-FFF2-40B4-BE49-F238E27FC236}">
                <a16:creationId xmlns:a16="http://schemas.microsoft.com/office/drawing/2014/main" id="{9C5A036E-B482-B14A-BB78-B1BCFE29E9CA}"/>
              </a:ext>
            </a:extLst>
          </p:cNvPr>
          <p:cNvSpPr txBox="1">
            <a:spLocks noChangeArrowheads="1"/>
          </p:cNvSpPr>
          <p:nvPr/>
        </p:nvSpPr>
        <p:spPr bwMode="auto">
          <a:xfrm>
            <a:off x="6184900" y="2286000"/>
            <a:ext cx="1587500" cy="728663"/>
          </a:xfrm>
          <a:prstGeom prst="rect">
            <a:avLst/>
          </a:prstGeom>
          <a:noFill/>
          <a:ln>
            <a:noFill/>
          </a:ln>
          <a:effectLst>
            <a:outerShdw dist="71842" dir="2700000" algn="ctr" rotWithShape="0">
              <a:srgbClr val="0033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3600">
                <a:solidFill>
                  <a:srgbClr val="0033CC"/>
                </a:solidFill>
                <a:ea typeface="Gulim" panose="020B0600000101010101" pitchFamily="34" charset="-127"/>
              </a:rPr>
              <a:t>ASIA</a:t>
            </a:r>
          </a:p>
        </p:txBody>
      </p:sp>
      <p:sp>
        <p:nvSpPr>
          <p:cNvPr id="444437" name="Text Box 21">
            <a:extLst>
              <a:ext uri="{FF2B5EF4-FFF2-40B4-BE49-F238E27FC236}">
                <a16:creationId xmlns:a16="http://schemas.microsoft.com/office/drawing/2014/main" id="{5E343A6F-B199-B84F-B07B-3A2E32A34FB3}"/>
              </a:ext>
            </a:extLst>
          </p:cNvPr>
          <p:cNvSpPr txBox="1">
            <a:spLocks noChangeArrowheads="1"/>
          </p:cNvSpPr>
          <p:nvPr/>
        </p:nvSpPr>
        <p:spPr bwMode="auto">
          <a:xfrm rot="1299097">
            <a:off x="700088" y="3248025"/>
            <a:ext cx="2108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ko-KR" sz="1400">
                <a:solidFill>
                  <a:schemeClr val="tx1"/>
                </a:solidFill>
                <a:ea typeface="Gulim" panose="020B0600000101010101" pitchFamily="34" charset="-127"/>
              </a:rPr>
              <a:t>LAUT BESAR</a:t>
            </a:r>
          </a:p>
        </p:txBody>
      </p:sp>
      <p:sp>
        <p:nvSpPr>
          <p:cNvPr id="444438" name="Freeform 22">
            <a:extLst>
              <a:ext uri="{FF2B5EF4-FFF2-40B4-BE49-F238E27FC236}">
                <a16:creationId xmlns:a16="http://schemas.microsoft.com/office/drawing/2014/main" id="{A951A2A0-E35F-1F47-BFD5-844530AB53A1}"/>
              </a:ext>
            </a:extLst>
          </p:cNvPr>
          <p:cNvSpPr>
            <a:spLocks/>
          </p:cNvSpPr>
          <p:nvPr/>
        </p:nvSpPr>
        <p:spPr bwMode="auto">
          <a:xfrm>
            <a:off x="762000" y="952500"/>
            <a:ext cx="1409700" cy="296863"/>
          </a:xfrm>
          <a:custGeom>
            <a:avLst/>
            <a:gdLst>
              <a:gd name="T0" fmla="*/ 0 w 888"/>
              <a:gd name="T1" fmla="*/ 160 h 187"/>
              <a:gd name="T2" fmla="*/ 144 w 888"/>
              <a:gd name="T3" fmla="*/ 168 h 187"/>
              <a:gd name="T4" fmla="*/ 192 w 888"/>
              <a:gd name="T5" fmla="*/ 184 h 187"/>
              <a:gd name="T6" fmla="*/ 376 w 888"/>
              <a:gd name="T7" fmla="*/ 168 h 187"/>
              <a:gd name="T8" fmla="*/ 544 w 888"/>
              <a:gd name="T9" fmla="*/ 96 h 187"/>
              <a:gd name="T10" fmla="*/ 640 w 888"/>
              <a:gd name="T11" fmla="*/ 88 h 187"/>
              <a:gd name="T12" fmla="*/ 768 w 888"/>
              <a:gd name="T13" fmla="*/ 8 h 187"/>
              <a:gd name="T14" fmla="*/ 888 w 888"/>
              <a:gd name="T15" fmla="*/ 24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8" h="187">
                <a:moveTo>
                  <a:pt x="0" y="160"/>
                </a:moveTo>
                <a:cubicBezTo>
                  <a:pt x="48" y="162"/>
                  <a:pt x="96" y="162"/>
                  <a:pt x="144" y="168"/>
                </a:cubicBezTo>
                <a:cubicBezTo>
                  <a:pt x="160" y="170"/>
                  <a:pt x="192" y="184"/>
                  <a:pt x="192" y="184"/>
                </a:cubicBezTo>
                <a:cubicBezTo>
                  <a:pt x="297" y="178"/>
                  <a:pt x="307" y="187"/>
                  <a:pt x="376" y="168"/>
                </a:cubicBezTo>
                <a:cubicBezTo>
                  <a:pt x="429" y="152"/>
                  <a:pt x="487" y="100"/>
                  <a:pt x="544" y="96"/>
                </a:cubicBezTo>
                <a:cubicBezTo>
                  <a:pt x="576" y="93"/>
                  <a:pt x="608" y="90"/>
                  <a:pt x="640" y="88"/>
                </a:cubicBezTo>
                <a:cubicBezTo>
                  <a:pt x="690" y="71"/>
                  <a:pt x="719" y="24"/>
                  <a:pt x="768" y="8"/>
                </a:cubicBezTo>
                <a:cubicBezTo>
                  <a:pt x="877" y="16"/>
                  <a:pt x="840" y="0"/>
                  <a:pt x="888" y="24"/>
                </a:cubicBezTo>
              </a:path>
            </a:pathLst>
          </a:custGeom>
          <a:noFill/>
          <a:ln w="76200" cap="flat" cmpd="sng">
            <a:solidFill>
              <a:srgbClr val="C60C15"/>
            </a:solidFill>
            <a:prstDash val="solid"/>
            <a:round/>
            <a:headEnd type="none" w="med" len="med"/>
            <a:tailEnd type="none" w="med" len="med"/>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44439" name="Freeform 23">
            <a:extLst>
              <a:ext uri="{FF2B5EF4-FFF2-40B4-BE49-F238E27FC236}">
                <a16:creationId xmlns:a16="http://schemas.microsoft.com/office/drawing/2014/main" id="{170209A5-7770-7747-80D5-FBF6FAC1C3E0}"/>
              </a:ext>
            </a:extLst>
          </p:cNvPr>
          <p:cNvSpPr>
            <a:spLocks/>
          </p:cNvSpPr>
          <p:nvPr/>
        </p:nvSpPr>
        <p:spPr bwMode="auto">
          <a:xfrm>
            <a:off x="3697288" y="1798638"/>
            <a:ext cx="1193800" cy="522287"/>
          </a:xfrm>
          <a:custGeom>
            <a:avLst/>
            <a:gdLst>
              <a:gd name="T0" fmla="*/ 0 w 752"/>
              <a:gd name="T1" fmla="*/ 17 h 329"/>
              <a:gd name="T2" fmla="*/ 176 w 752"/>
              <a:gd name="T3" fmla="*/ 33 h 329"/>
              <a:gd name="T4" fmla="*/ 200 w 752"/>
              <a:gd name="T5" fmla="*/ 49 h 329"/>
              <a:gd name="T6" fmla="*/ 304 w 752"/>
              <a:gd name="T7" fmla="*/ 65 h 329"/>
              <a:gd name="T8" fmla="*/ 416 w 752"/>
              <a:gd name="T9" fmla="*/ 161 h 329"/>
              <a:gd name="T10" fmla="*/ 600 w 752"/>
              <a:gd name="T11" fmla="*/ 209 h 329"/>
              <a:gd name="T12" fmla="*/ 752 w 752"/>
              <a:gd name="T13" fmla="*/ 329 h 329"/>
            </a:gdLst>
            <a:ahLst/>
            <a:cxnLst>
              <a:cxn ang="0">
                <a:pos x="T0" y="T1"/>
              </a:cxn>
              <a:cxn ang="0">
                <a:pos x="T2" y="T3"/>
              </a:cxn>
              <a:cxn ang="0">
                <a:pos x="T4" y="T5"/>
              </a:cxn>
              <a:cxn ang="0">
                <a:pos x="T6" y="T7"/>
              </a:cxn>
              <a:cxn ang="0">
                <a:pos x="T8" y="T9"/>
              </a:cxn>
              <a:cxn ang="0">
                <a:pos x="T10" y="T11"/>
              </a:cxn>
              <a:cxn ang="0">
                <a:pos x="T12" y="T13"/>
              </a:cxn>
            </a:cxnLst>
            <a:rect l="0" t="0" r="r" b="b"/>
            <a:pathLst>
              <a:path w="752" h="329">
                <a:moveTo>
                  <a:pt x="0" y="17"/>
                </a:moveTo>
                <a:cubicBezTo>
                  <a:pt x="50" y="0"/>
                  <a:pt x="129" y="1"/>
                  <a:pt x="176" y="33"/>
                </a:cubicBezTo>
                <a:cubicBezTo>
                  <a:pt x="184" y="38"/>
                  <a:pt x="190" y="46"/>
                  <a:pt x="200" y="49"/>
                </a:cubicBezTo>
                <a:cubicBezTo>
                  <a:pt x="233" y="58"/>
                  <a:pt x="269" y="58"/>
                  <a:pt x="304" y="65"/>
                </a:cubicBezTo>
                <a:cubicBezTo>
                  <a:pt x="344" y="92"/>
                  <a:pt x="368" y="145"/>
                  <a:pt x="416" y="161"/>
                </a:cubicBezTo>
                <a:cubicBezTo>
                  <a:pt x="478" y="181"/>
                  <a:pt x="535" y="196"/>
                  <a:pt x="600" y="209"/>
                </a:cubicBezTo>
                <a:cubicBezTo>
                  <a:pt x="655" y="246"/>
                  <a:pt x="692" y="299"/>
                  <a:pt x="752" y="329"/>
                </a:cubicBezTo>
              </a:path>
            </a:pathLst>
          </a:custGeom>
          <a:noFill/>
          <a:ln w="76200" cap="flat" cmpd="sng">
            <a:solidFill>
              <a:srgbClr val="C60C15"/>
            </a:solidFill>
            <a:prstDash val="solid"/>
            <a:round/>
            <a:headEnd type="none" w="med" len="med"/>
            <a:tailEnd type="none" w="med" len="med"/>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44440" name="Freeform 24">
            <a:extLst>
              <a:ext uri="{FF2B5EF4-FFF2-40B4-BE49-F238E27FC236}">
                <a16:creationId xmlns:a16="http://schemas.microsoft.com/office/drawing/2014/main" id="{27DE5A8D-AD8C-D443-B881-4D6791FECE62}"/>
              </a:ext>
            </a:extLst>
          </p:cNvPr>
          <p:cNvSpPr>
            <a:spLocks/>
          </p:cNvSpPr>
          <p:nvPr/>
        </p:nvSpPr>
        <p:spPr bwMode="auto">
          <a:xfrm>
            <a:off x="5257800" y="1274763"/>
            <a:ext cx="3048000" cy="3906837"/>
          </a:xfrm>
          <a:custGeom>
            <a:avLst/>
            <a:gdLst>
              <a:gd name="T0" fmla="*/ 0 w 1920"/>
              <a:gd name="T1" fmla="*/ 645 h 2461"/>
              <a:gd name="T2" fmla="*/ 160 w 1920"/>
              <a:gd name="T3" fmla="*/ 645 h 2461"/>
              <a:gd name="T4" fmla="*/ 360 w 1920"/>
              <a:gd name="T5" fmla="*/ 581 h 2461"/>
              <a:gd name="T6" fmla="*/ 392 w 1920"/>
              <a:gd name="T7" fmla="*/ 557 h 2461"/>
              <a:gd name="T8" fmla="*/ 440 w 1920"/>
              <a:gd name="T9" fmla="*/ 525 h 2461"/>
              <a:gd name="T10" fmla="*/ 520 w 1920"/>
              <a:gd name="T11" fmla="*/ 429 h 2461"/>
              <a:gd name="T12" fmla="*/ 576 w 1920"/>
              <a:gd name="T13" fmla="*/ 325 h 2461"/>
              <a:gd name="T14" fmla="*/ 656 w 1920"/>
              <a:gd name="T15" fmla="*/ 205 h 2461"/>
              <a:gd name="T16" fmla="*/ 712 w 1920"/>
              <a:gd name="T17" fmla="*/ 141 h 2461"/>
              <a:gd name="T18" fmla="*/ 744 w 1920"/>
              <a:gd name="T19" fmla="*/ 101 h 2461"/>
              <a:gd name="T20" fmla="*/ 848 w 1920"/>
              <a:gd name="T21" fmla="*/ 29 h 2461"/>
              <a:gd name="T22" fmla="*/ 912 w 1920"/>
              <a:gd name="T23" fmla="*/ 13 h 2461"/>
              <a:gd name="T24" fmla="*/ 1128 w 1920"/>
              <a:gd name="T25" fmla="*/ 29 h 2461"/>
              <a:gd name="T26" fmla="*/ 1232 w 1920"/>
              <a:gd name="T27" fmla="*/ 165 h 2461"/>
              <a:gd name="T28" fmla="*/ 1352 w 1920"/>
              <a:gd name="T29" fmla="*/ 301 h 2461"/>
              <a:gd name="T30" fmla="*/ 1376 w 1920"/>
              <a:gd name="T31" fmla="*/ 325 h 2461"/>
              <a:gd name="T32" fmla="*/ 1592 w 1920"/>
              <a:gd name="T33" fmla="*/ 397 h 2461"/>
              <a:gd name="T34" fmla="*/ 1648 w 1920"/>
              <a:gd name="T35" fmla="*/ 485 h 2461"/>
              <a:gd name="T36" fmla="*/ 1664 w 1920"/>
              <a:gd name="T37" fmla="*/ 573 h 2461"/>
              <a:gd name="T38" fmla="*/ 1696 w 1920"/>
              <a:gd name="T39" fmla="*/ 621 h 2461"/>
              <a:gd name="T40" fmla="*/ 1712 w 1920"/>
              <a:gd name="T41" fmla="*/ 669 h 2461"/>
              <a:gd name="T42" fmla="*/ 1720 w 1920"/>
              <a:gd name="T43" fmla="*/ 885 h 2461"/>
              <a:gd name="T44" fmla="*/ 1776 w 1920"/>
              <a:gd name="T45" fmla="*/ 941 h 2461"/>
              <a:gd name="T46" fmla="*/ 1816 w 1920"/>
              <a:gd name="T47" fmla="*/ 1013 h 2461"/>
              <a:gd name="T48" fmla="*/ 1872 w 1920"/>
              <a:gd name="T49" fmla="*/ 1245 h 2461"/>
              <a:gd name="T50" fmla="*/ 1904 w 1920"/>
              <a:gd name="T51" fmla="*/ 1301 h 2461"/>
              <a:gd name="T52" fmla="*/ 1920 w 1920"/>
              <a:gd name="T53" fmla="*/ 1349 h 2461"/>
              <a:gd name="T54" fmla="*/ 1840 w 1920"/>
              <a:gd name="T55" fmla="*/ 1565 h 2461"/>
              <a:gd name="T56" fmla="*/ 1808 w 1920"/>
              <a:gd name="T57" fmla="*/ 1613 h 2461"/>
              <a:gd name="T58" fmla="*/ 1712 w 1920"/>
              <a:gd name="T59" fmla="*/ 1661 h 2461"/>
              <a:gd name="T60" fmla="*/ 1640 w 1920"/>
              <a:gd name="T61" fmla="*/ 1693 h 2461"/>
              <a:gd name="T62" fmla="*/ 1584 w 1920"/>
              <a:gd name="T63" fmla="*/ 1741 h 2461"/>
              <a:gd name="T64" fmla="*/ 1568 w 1920"/>
              <a:gd name="T65" fmla="*/ 1765 h 2461"/>
              <a:gd name="T66" fmla="*/ 1544 w 1920"/>
              <a:gd name="T67" fmla="*/ 1781 h 2461"/>
              <a:gd name="T68" fmla="*/ 1536 w 1920"/>
              <a:gd name="T69" fmla="*/ 1805 h 2461"/>
              <a:gd name="T70" fmla="*/ 1488 w 1920"/>
              <a:gd name="T71" fmla="*/ 1901 h 2461"/>
              <a:gd name="T72" fmla="*/ 1424 w 1920"/>
              <a:gd name="T73" fmla="*/ 2189 h 2461"/>
              <a:gd name="T74" fmla="*/ 1416 w 1920"/>
              <a:gd name="T75" fmla="*/ 2213 h 2461"/>
              <a:gd name="T76" fmla="*/ 1400 w 1920"/>
              <a:gd name="T77" fmla="*/ 2237 h 2461"/>
              <a:gd name="T78" fmla="*/ 1384 w 1920"/>
              <a:gd name="T79" fmla="*/ 2285 h 2461"/>
              <a:gd name="T80" fmla="*/ 1392 w 1920"/>
              <a:gd name="T81" fmla="*/ 2461 h 2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20" h="2461">
                <a:moveTo>
                  <a:pt x="0" y="645"/>
                </a:moveTo>
                <a:cubicBezTo>
                  <a:pt x="93" y="652"/>
                  <a:pt x="80" y="658"/>
                  <a:pt x="160" y="645"/>
                </a:cubicBezTo>
                <a:cubicBezTo>
                  <a:pt x="230" y="633"/>
                  <a:pt x="292" y="594"/>
                  <a:pt x="360" y="581"/>
                </a:cubicBezTo>
                <a:cubicBezTo>
                  <a:pt x="370" y="573"/>
                  <a:pt x="381" y="564"/>
                  <a:pt x="392" y="557"/>
                </a:cubicBezTo>
                <a:cubicBezTo>
                  <a:pt x="407" y="545"/>
                  <a:pt x="440" y="525"/>
                  <a:pt x="440" y="525"/>
                </a:cubicBezTo>
                <a:cubicBezTo>
                  <a:pt x="462" y="490"/>
                  <a:pt x="491" y="457"/>
                  <a:pt x="520" y="429"/>
                </a:cubicBezTo>
                <a:cubicBezTo>
                  <a:pt x="533" y="389"/>
                  <a:pt x="546" y="354"/>
                  <a:pt x="576" y="325"/>
                </a:cubicBezTo>
                <a:cubicBezTo>
                  <a:pt x="592" y="275"/>
                  <a:pt x="625" y="244"/>
                  <a:pt x="656" y="205"/>
                </a:cubicBezTo>
                <a:cubicBezTo>
                  <a:pt x="706" y="140"/>
                  <a:pt x="665" y="171"/>
                  <a:pt x="712" y="141"/>
                </a:cubicBezTo>
                <a:cubicBezTo>
                  <a:pt x="725" y="99"/>
                  <a:pt x="709" y="131"/>
                  <a:pt x="744" y="101"/>
                </a:cubicBezTo>
                <a:cubicBezTo>
                  <a:pt x="788" y="61"/>
                  <a:pt x="793" y="47"/>
                  <a:pt x="848" y="29"/>
                </a:cubicBezTo>
                <a:cubicBezTo>
                  <a:pt x="868" y="22"/>
                  <a:pt x="912" y="13"/>
                  <a:pt x="912" y="13"/>
                </a:cubicBezTo>
                <a:cubicBezTo>
                  <a:pt x="984" y="16"/>
                  <a:pt x="1061" y="0"/>
                  <a:pt x="1128" y="29"/>
                </a:cubicBezTo>
                <a:cubicBezTo>
                  <a:pt x="1184" y="53"/>
                  <a:pt x="1205" y="116"/>
                  <a:pt x="1232" y="165"/>
                </a:cubicBezTo>
                <a:cubicBezTo>
                  <a:pt x="1264" y="222"/>
                  <a:pt x="1302" y="259"/>
                  <a:pt x="1352" y="301"/>
                </a:cubicBezTo>
                <a:cubicBezTo>
                  <a:pt x="1360" y="308"/>
                  <a:pt x="1366" y="319"/>
                  <a:pt x="1376" y="325"/>
                </a:cubicBezTo>
                <a:cubicBezTo>
                  <a:pt x="1443" y="362"/>
                  <a:pt x="1526" y="353"/>
                  <a:pt x="1592" y="397"/>
                </a:cubicBezTo>
                <a:cubicBezTo>
                  <a:pt x="1605" y="436"/>
                  <a:pt x="1632" y="437"/>
                  <a:pt x="1648" y="485"/>
                </a:cubicBezTo>
                <a:cubicBezTo>
                  <a:pt x="1649" y="498"/>
                  <a:pt x="1652" y="551"/>
                  <a:pt x="1664" y="573"/>
                </a:cubicBezTo>
                <a:cubicBezTo>
                  <a:pt x="1673" y="589"/>
                  <a:pt x="1689" y="602"/>
                  <a:pt x="1696" y="621"/>
                </a:cubicBezTo>
                <a:cubicBezTo>
                  <a:pt x="1701" y="637"/>
                  <a:pt x="1712" y="669"/>
                  <a:pt x="1712" y="669"/>
                </a:cubicBezTo>
                <a:cubicBezTo>
                  <a:pt x="1714" y="741"/>
                  <a:pt x="1715" y="813"/>
                  <a:pt x="1720" y="885"/>
                </a:cubicBezTo>
                <a:cubicBezTo>
                  <a:pt x="1721" y="911"/>
                  <a:pt x="1776" y="941"/>
                  <a:pt x="1776" y="941"/>
                </a:cubicBezTo>
                <a:cubicBezTo>
                  <a:pt x="1812" y="996"/>
                  <a:pt x="1801" y="970"/>
                  <a:pt x="1816" y="1013"/>
                </a:cubicBezTo>
                <a:cubicBezTo>
                  <a:pt x="1822" y="1100"/>
                  <a:pt x="1829" y="1170"/>
                  <a:pt x="1872" y="1245"/>
                </a:cubicBezTo>
                <a:cubicBezTo>
                  <a:pt x="1882" y="1263"/>
                  <a:pt x="1895" y="1281"/>
                  <a:pt x="1904" y="1301"/>
                </a:cubicBezTo>
                <a:cubicBezTo>
                  <a:pt x="1910" y="1316"/>
                  <a:pt x="1920" y="1349"/>
                  <a:pt x="1920" y="1349"/>
                </a:cubicBezTo>
                <a:cubicBezTo>
                  <a:pt x="1909" y="1431"/>
                  <a:pt x="1886" y="1495"/>
                  <a:pt x="1840" y="1565"/>
                </a:cubicBezTo>
                <a:cubicBezTo>
                  <a:pt x="1829" y="1581"/>
                  <a:pt x="1826" y="1606"/>
                  <a:pt x="1808" y="1613"/>
                </a:cubicBezTo>
                <a:cubicBezTo>
                  <a:pt x="1773" y="1624"/>
                  <a:pt x="1744" y="1646"/>
                  <a:pt x="1712" y="1661"/>
                </a:cubicBezTo>
                <a:cubicBezTo>
                  <a:pt x="1670" y="1679"/>
                  <a:pt x="1669" y="1667"/>
                  <a:pt x="1640" y="1693"/>
                </a:cubicBezTo>
                <a:cubicBezTo>
                  <a:pt x="1572" y="1751"/>
                  <a:pt x="1639" y="1704"/>
                  <a:pt x="1584" y="1741"/>
                </a:cubicBezTo>
                <a:cubicBezTo>
                  <a:pt x="1578" y="1749"/>
                  <a:pt x="1574" y="1758"/>
                  <a:pt x="1568" y="1765"/>
                </a:cubicBezTo>
                <a:cubicBezTo>
                  <a:pt x="1561" y="1771"/>
                  <a:pt x="1550" y="1773"/>
                  <a:pt x="1544" y="1781"/>
                </a:cubicBezTo>
                <a:cubicBezTo>
                  <a:pt x="1538" y="1787"/>
                  <a:pt x="1539" y="1797"/>
                  <a:pt x="1536" y="1805"/>
                </a:cubicBezTo>
                <a:cubicBezTo>
                  <a:pt x="1519" y="1837"/>
                  <a:pt x="1499" y="1866"/>
                  <a:pt x="1488" y="1901"/>
                </a:cubicBezTo>
                <a:cubicBezTo>
                  <a:pt x="1483" y="1963"/>
                  <a:pt x="1487" y="2146"/>
                  <a:pt x="1424" y="2189"/>
                </a:cubicBezTo>
                <a:cubicBezTo>
                  <a:pt x="1421" y="2197"/>
                  <a:pt x="1419" y="2205"/>
                  <a:pt x="1416" y="2213"/>
                </a:cubicBezTo>
                <a:cubicBezTo>
                  <a:pt x="1411" y="2221"/>
                  <a:pt x="1403" y="2228"/>
                  <a:pt x="1400" y="2237"/>
                </a:cubicBezTo>
                <a:cubicBezTo>
                  <a:pt x="1393" y="2252"/>
                  <a:pt x="1384" y="2285"/>
                  <a:pt x="1384" y="2285"/>
                </a:cubicBezTo>
                <a:cubicBezTo>
                  <a:pt x="1394" y="2407"/>
                  <a:pt x="1392" y="2348"/>
                  <a:pt x="1392" y="2461"/>
                </a:cubicBezTo>
              </a:path>
            </a:pathLst>
          </a:custGeom>
          <a:noFill/>
          <a:ln w="76200" cap="flat" cmpd="sng">
            <a:solidFill>
              <a:srgbClr val="C60C15"/>
            </a:solidFill>
            <a:prstDash val="solid"/>
            <a:round/>
            <a:headEnd type="none" w="med" len="med"/>
            <a:tailEnd type="none" w="med" len="med"/>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44441" name="Freeform 25">
            <a:extLst>
              <a:ext uri="{FF2B5EF4-FFF2-40B4-BE49-F238E27FC236}">
                <a16:creationId xmlns:a16="http://schemas.microsoft.com/office/drawing/2014/main" id="{F92BE12A-B84A-F04F-B50C-31B141BAC288}"/>
              </a:ext>
            </a:extLst>
          </p:cNvPr>
          <p:cNvSpPr>
            <a:spLocks/>
          </p:cNvSpPr>
          <p:nvPr/>
        </p:nvSpPr>
        <p:spPr bwMode="auto">
          <a:xfrm>
            <a:off x="749300" y="3721100"/>
            <a:ext cx="1981200" cy="1752600"/>
          </a:xfrm>
          <a:custGeom>
            <a:avLst/>
            <a:gdLst>
              <a:gd name="T0" fmla="*/ 0 w 1248"/>
              <a:gd name="T1" fmla="*/ 0 h 1104"/>
              <a:gd name="T2" fmla="*/ 72 w 1248"/>
              <a:gd name="T3" fmla="*/ 32 h 1104"/>
              <a:gd name="T4" fmla="*/ 136 w 1248"/>
              <a:gd name="T5" fmla="*/ 96 h 1104"/>
              <a:gd name="T6" fmla="*/ 184 w 1248"/>
              <a:gd name="T7" fmla="*/ 192 h 1104"/>
              <a:gd name="T8" fmla="*/ 216 w 1248"/>
              <a:gd name="T9" fmla="*/ 240 h 1104"/>
              <a:gd name="T10" fmla="*/ 248 w 1248"/>
              <a:gd name="T11" fmla="*/ 312 h 1104"/>
              <a:gd name="T12" fmla="*/ 376 w 1248"/>
              <a:gd name="T13" fmla="*/ 480 h 1104"/>
              <a:gd name="T14" fmla="*/ 408 w 1248"/>
              <a:gd name="T15" fmla="*/ 576 h 1104"/>
              <a:gd name="T16" fmla="*/ 416 w 1248"/>
              <a:gd name="T17" fmla="*/ 600 h 1104"/>
              <a:gd name="T18" fmla="*/ 488 w 1248"/>
              <a:gd name="T19" fmla="*/ 648 h 1104"/>
              <a:gd name="T20" fmla="*/ 512 w 1248"/>
              <a:gd name="T21" fmla="*/ 672 h 1104"/>
              <a:gd name="T22" fmla="*/ 592 w 1248"/>
              <a:gd name="T23" fmla="*/ 712 h 1104"/>
              <a:gd name="T24" fmla="*/ 672 w 1248"/>
              <a:gd name="T25" fmla="*/ 768 h 1104"/>
              <a:gd name="T26" fmla="*/ 816 w 1248"/>
              <a:gd name="T27" fmla="*/ 952 h 1104"/>
              <a:gd name="T28" fmla="*/ 1080 w 1248"/>
              <a:gd name="T29" fmla="*/ 1104 h 1104"/>
              <a:gd name="T30" fmla="*/ 1248 w 1248"/>
              <a:gd name="T31" fmla="*/ 1096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48" h="1104">
                <a:moveTo>
                  <a:pt x="0" y="0"/>
                </a:moveTo>
                <a:cubicBezTo>
                  <a:pt x="34" y="11"/>
                  <a:pt x="46" y="10"/>
                  <a:pt x="72" y="32"/>
                </a:cubicBezTo>
                <a:cubicBezTo>
                  <a:pt x="97" y="53"/>
                  <a:pt x="108" y="77"/>
                  <a:pt x="136" y="96"/>
                </a:cubicBezTo>
                <a:cubicBezTo>
                  <a:pt x="156" y="126"/>
                  <a:pt x="166" y="160"/>
                  <a:pt x="184" y="192"/>
                </a:cubicBezTo>
                <a:cubicBezTo>
                  <a:pt x="193" y="208"/>
                  <a:pt x="209" y="221"/>
                  <a:pt x="216" y="240"/>
                </a:cubicBezTo>
                <a:cubicBezTo>
                  <a:pt x="223" y="262"/>
                  <a:pt x="235" y="292"/>
                  <a:pt x="248" y="312"/>
                </a:cubicBezTo>
                <a:cubicBezTo>
                  <a:pt x="283" y="364"/>
                  <a:pt x="355" y="418"/>
                  <a:pt x="376" y="480"/>
                </a:cubicBezTo>
                <a:cubicBezTo>
                  <a:pt x="386" y="512"/>
                  <a:pt x="397" y="544"/>
                  <a:pt x="408" y="576"/>
                </a:cubicBezTo>
                <a:cubicBezTo>
                  <a:pt x="410" y="584"/>
                  <a:pt x="408" y="595"/>
                  <a:pt x="416" y="600"/>
                </a:cubicBezTo>
                <a:cubicBezTo>
                  <a:pt x="440" y="616"/>
                  <a:pt x="467" y="627"/>
                  <a:pt x="488" y="648"/>
                </a:cubicBezTo>
                <a:cubicBezTo>
                  <a:pt x="496" y="656"/>
                  <a:pt x="502" y="665"/>
                  <a:pt x="512" y="672"/>
                </a:cubicBezTo>
                <a:cubicBezTo>
                  <a:pt x="535" y="687"/>
                  <a:pt x="568" y="694"/>
                  <a:pt x="592" y="712"/>
                </a:cubicBezTo>
                <a:cubicBezTo>
                  <a:pt x="624" y="736"/>
                  <a:pt x="633" y="755"/>
                  <a:pt x="672" y="768"/>
                </a:cubicBezTo>
                <a:cubicBezTo>
                  <a:pt x="712" y="829"/>
                  <a:pt x="753" y="910"/>
                  <a:pt x="816" y="952"/>
                </a:cubicBezTo>
                <a:cubicBezTo>
                  <a:pt x="882" y="1052"/>
                  <a:pt x="963" y="1084"/>
                  <a:pt x="1080" y="1104"/>
                </a:cubicBezTo>
                <a:cubicBezTo>
                  <a:pt x="1237" y="1095"/>
                  <a:pt x="1181" y="1096"/>
                  <a:pt x="1248" y="1096"/>
                </a:cubicBezTo>
              </a:path>
            </a:pathLst>
          </a:custGeom>
          <a:noFill/>
          <a:ln w="76200" cap="flat" cmpd="sng">
            <a:solidFill>
              <a:srgbClr val="C60C15"/>
            </a:solidFill>
            <a:prstDash val="solid"/>
            <a:round/>
            <a:headEnd type="none" w="med" len="med"/>
            <a:tailEnd type="none" w="med" len="med"/>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44442" name="Freeform 26">
            <a:extLst>
              <a:ext uri="{FF2B5EF4-FFF2-40B4-BE49-F238E27FC236}">
                <a16:creationId xmlns:a16="http://schemas.microsoft.com/office/drawing/2014/main" id="{82F22181-C573-0C45-943B-659375CBE20E}"/>
              </a:ext>
            </a:extLst>
          </p:cNvPr>
          <p:cNvSpPr>
            <a:spLocks/>
          </p:cNvSpPr>
          <p:nvPr/>
        </p:nvSpPr>
        <p:spPr bwMode="auto">
          <a:xfrm>
            <a:off x="2387600" y="3619500"/>
            <a:ext cx="2324100" cy="952500"/>
          </a:xfrm>
          <a:custGeom>
            <a:avLst/>
            <a:gdLst>
              <a:gd name="T0" fmla="*/ 0 w 1464"/>
              <a:gd name="T1" fmla="*/ 472 h 600"/>
              <a:gd name="T2" fmla="*/ 240 w 1464"/>
              <a:gd name="T3" fmla="*/ 416 h 600"/>
              <a:gd name="T4" fmla="*/ 312 w 1464"/>
              <a:gd name="T5" fmla="*/ 392 h 600"/>
              <a:gd name="T6" fmla="*/ 408 w 1464"/>
              <a:gd name="T7" fmla="*/ 336 h 600"/>
              <a:gd name="T8" fmla="*/ 480 w 1464"/>
              <a:gd name="T9" fmla="*/ 264 h 600"/>
              <a:gd name="T10" fmla="*/ 528 w 1464"/>
              <a:gd name="T11" fmla="*/ 184 h 600"/>
              <a:gd name="T12" fmla="*/ 552 w 1464"/>
              <a:gd name="T13" fmla="*/ 136 h 600"/>
              <a:gd name="T14" fmla="*/ 656 w 1464"/>
              <a:gd name="T15" fmla="*/ 72 h 600"/>
              <a:gd name="T16" fmla="*/ 760 w 1464"/>
              <a:gd name="T17" fmla="*/ 0 h 600"/>
              <a:gd name="T18" fmla="*/ 888 w 1464"/>
              <a:gd name="T19" fmla="*/ 24 h 600"/>
              <a:gd name="T20" fmla="*/ 960 w 1464"/>
              <a:gd name="T21" fmla="*/ 112 h 600"/>
              <a:gd name="T22" fmla="*/ 1112 w 1464"/>
              <a:gd name="T23" fmla="*/ 320 h 600"/>
              <a:gd name="T24" fmla="*/ 1144 w 1464"/>
              <a:gd name="T25" fmla="*/ 360 h 600"/>
              <a:gd name="T26" fmla="*/ 1200 w 1464"/>
              <a:gd name="T27" fmla="*/ 456 h 600"/>
              <a:gd name="T28" fmla="*/ 1320 w 1464"/>
              <a:gd name="T29" fmla="*/ 536 h 600"/>
              <a:gd name="T30" fmla="*/ 1416 w 1464"/>
              <a:gd name="T31" fmla="*/ 584 h 600"/>
              <a:gd name="T32" fmla="*/ 1464 w 1464"/>
              <a:gd name="T33" fmla="*/ 6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4" h="600">
                <a:moveTo>
                  <a:pt x="0" y="472"/>
                </a:moveTo>
                <a:cubicBezTo>
                  <a:pt x="77" y="446"/>
                  <a:pt x="161" y="442"/>
                  <a:pt x="240" y="416"/>
                </a:cubicBezTo>
                <a:cubicBezTo>
                  <a:pt x="260" y="409"/>
                  <a:pt x="293" y="404"/>
                  <a:pt x="312" y="392"/>
                </a:cubicBezTo>
                <a:cubicBezTo>
                  <a:pt x="343" y="370"/>
                  <a:pt x="379" y="364"/>
                  <a:pt x="408" y="336"/>
                </a:cubicBezTo>
                <a:cubicBezTo>
                  <a:pt x="433" y="310"/>
                  <a:pt x="450" y="283"/>
                  <a:pt x="480" y="264"/>
                </a:cubicBezTo>
                <a:cubicBezTo>
                  <a:pt x="493" y="236"/>
                  <a:pt x="518" y="213"/>
                  <a:pt x="528" y="184"/>
                </a:cubicBezTo>
                <a:cubicBezTo>
                  <a:pt x="533" y="166"/>
                  <a:pt x="537" y="148"/>
                  <a:pt x="552" y="136"/>
                </a:cubicBezTo>
                <a:cubicBezTo>
                  <a:pt x="583" y="108"/>
                  <a:pt x="624" y="98"/>
                  <a:pt x="656" y="72"/>
                </a:cubicBezTo>
                <a:cubicBezTo>
                  <a:pt x="690" y="43"/>
                  <a:pt x="716" y="14"/>
                  <a:pt x="760" y="0"/>
                </a:cubicBezTo>
                <a:cubicBezTo>
                  <a:pt x="807" y="5"/>
                  <a:pt x="843" y="9"/>
                  <a:pt x="888" y="24"/>
                </a:cubicBezTo>
                <a:cubicBezTo>
                  <a:pt x="899" y="59"/>
                  <a:pt x="936" y="81"/>
                  <a:pt x="960" y="112"/>
                </a:cubicBezTo>
                <a:cubicBezTo>
                  <a:pt x="1013" y="180"/>
                  <a:pt x="1037" y="270"/>
                  <a:pt x="1112" y="320"/>
                </a:cubicBezTo>
                <a:cubicBezTo>
                  <a:pt x="1132" y="380"/>
                  <a:pt x="1102" y="308"/>
                  <a:pt x="1144" y="360"/>
                </a:cubicBezTo>
                <a:cubicBezTo>
                  <a:pt x="1157" y="377"/>
                  <a:pt x="1178" y="441"/>
                  <a:pt x="1200" y="456"/>
                </a:cubicBezTo>
                <a:cubicBezTo>
                  <a:pt x="1241" y="483"/>
                  <a:pt x="1275" y="513"/>
                  <a:pt x="1320" y="536"/>
                </a:cubicBezTo>
                <a:cubicBezTo>
                  <a:pt x="1351" y="551"/>
                  <a:pt x="1384" y="569"/>
                  <a:pt x="1416" y="584"/>
                </a:cubicBezTo>
                <a:cubicBezTo>
                  <a:pt x="1431" y="590"/>
                  <a:pt x="1464" y="600"/>
                  <a:pt x="1464" y="600"/>
                </a:cubicBezTo>
              </a:path>
            </a:pathLst>
          </a:custGeom>
          <a:noFill/>
          <a:ln w="76200" cap="flat" cmpd="sng">
            <a:solidFill>
              <a:srgbClr val="C60C15"/>
            </a:solidFill>
            <a:prstDash val="solid"/>
            <a:round/>
            <a:headEnd type="none" w="med" len="med"/>
            <a:tailEnd type="none" w="med" len="med"/>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44452" name="Text Box 36">
            <a:extLst>
              <a:ext uri="{FF2B5EF4-FFF2-40B4-BE49-F238E27FC236}">
                <a16:creationId xmlns:a16="http://schemas.microsoft.com/office/drawing/2014/main" id="{80E6670C-427F-2048-8AFC-FC046B8D9CE0}"/>
              </a:ext>
            </a:extLst>
          </p:cNvPr>
          <p:cNvSpPr txBox="1">
            <a:spLocks noChangeArrowheads="1"/>
          </p:cNvSpPr>
          <p:nvPr/>
        </p:nvSpPr>
        <p:spPr bwMode="auto">
          <a:xfrm>
            <a:off x="1511300" y="2120900"/>
            <a:ext cx="6134100" cy="1920875"/>
          </a:xfrm>
          <a:prstGeom prst="rect">
            <a:avLst/>
          </a:prstGeom>
          <a:noFill/>
          <a:ln>
            <a:noFill/>
          </a:ln>
          <a:effectLst>
            <a:outerShdw dist="81320" dir="2319588" algn="ctr" rotWithShape="0">
              <a:srgbClr val="0033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ko-KR" altLang="en-US" sz="3600">
                <a:solidFill>
                  <a:srgbClr val="C60C15"/>
                </a:solidFill>
                <a:ea typeface="Gulim" panose="020B0600000101010101" pitchFamily="34" charset="-127"/>
              </a:rPr>
              <a:t> </a:t>
            </a:r>
            <a:r>
              <a:rPr lang="en-US" altLang="ko-KR" sz="3600">
                <a:solidFill>
                  <a:srgbClr val="C60C15"/>
                </a:solidFill>
                <a:ea typeface="Gulim" panose="020B0600000101010101" pitchFamily="34" charset="-127"/>
              </a:rPr>
              <a:t>T</a:t>
            </a:r>
            <a:r>
              <a:rPr lang="en-US" altLang="ko-KR" sz="4000">
                <a:solidFill>
                  <a:srgbClr val="C60C15"/>
                </a:solidFill>
                <a:ea typeface="Gulim" panose="020B0600000101010101" pitchFamily="34" charset="-127"/>
              </a:rPr>
              <a:t>anah              			Kekaisaran        		       Alexander</a:t>
            </a:r>
          </a:p>
        </p:txBody>
      </p:sp>
      <p:sp>
        <p:nvSpPr>
          <p:cNvPr id="444464" name="Text Box 48">
            <a:extLst>
              <a:ext uri="{FF2B5EF4-FFF2-40B4-BE49-F238E27FC236}">
                <a16:creationId xmlns:a16="http://schemas.microsoft.com/office/drawing/2014/main" id="{675A3CCB-2D9E-8D46-BE31-EB2EAEF67C37}"/>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444466" name="Text Box 50">
            <a:extLst>
              <a:ext uri="{FF2B5EF4-FFF2-40B4-BE49-F238E27FC236}">
                <a16:creationId xmlns:a16="http://schemas.microsoft.com/office/drawing/2014/main" id="{46100FB8-F465-BA4A-A9D7-787B2B8A1525}"/>
              </a:ext>
            </a:extLst>
          </p:cNvPr>
          <p:cNvSpPr txBox="1">
            <a:spLocks noChangeArrowheads="1"/>
          </p:cNvSpPr>
          <p:nvPr/>
        </p:nvSpPr>
        <p:spPr bwMode="auto">
          <a:xfrm>
            <a:off x="584200" y="42863"/>
            <a:ext cx="4764088" cy="1123950"/>
          </a:xfrm>
          <a:prstGeom prst="rect">
            <a:avLst/>
          </a:prstGeom>
          <a:solidFill>
            <a:schemeClr val="accent1"/>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spcBef>
                <a:spcPct val="50000"/>
              </a:spcBef>
            </a:pPr>
            <a:r>
              <a:rPr lang="en-US" altLang="ko-KR" sz="3200">
                <a:solidFill>
                  <a:srgbClr val="FFFF00"/>
                </a:solidFill>
                <a:ea typeface="Gulim" panose="020B0600000101010101" pitchFamily="34" charset="-127"/>
              </a:rPr>
              <a:t>PEDOMAN BELAJAR #05</a:t>
            </a:r>
          </a:p>
        </p:txBody>
      </p:sp>
      <p:grpSp>
        <p:nvGrpSpPr>
          <p:cNvPr id="444471" name="Group 55">
            <a:extLst>
              <a:ext uri="{FF2B5EF4-FFF2-40B4-BE49-F238E27FC236}">
                <a16:creationId xmlns:a16="http://schemas.microsoft.com/office/drawing/2014/main" id="{16B3E0F0-8C25-FE4E-869E-2F3BAA5E6811}"/>
              </a:ext>
            </a:extLst>
          </p:cNvPr>
          <p:cNvGrpSpPr>
            <a:grpSpLocks/>
          </p:cNvGrpSpPr>
          <p:nvPr/>
        </p:nvGrpSpPr>
        <p:grpSpPr bwMode="auto">
          <a:xfrm>
            <a:off x="1912938" y="1687513"/>
            <a:ext cx="6335712" cy="3729037"/>
            <a:chOff x="1205" y="1063"/>
            <a:chExt cx="3991" cy="2349"/>
          </a:xfrm>
        </p:grpSpPr>
        <p:sp>
          <p:nvSpPr>
            <p:cNvPr id="444472" name="Rectangle 56">
              <a:extLst>
                <a:ext uri="{FF2B5EF4-FFF2-40B4-BE49-F238E27FC236}">
                  <a16:creationId xmlns:a16="http://schemas.microsoft.com/office/drawing/2014/main" id="{F0A45C8C-85B3-284B-85B5-48CD193AFF8E}"/>
                </a:ext>
              </a:extLst>
            </p:cNvPr>
            <p:cNvSpPr>
              <a:spLocks noChangeArrowheads="1"/>
            </p:cNvSpPr>
            <p:nvPr/>
          </p:nvSpPr>
          <p:spPr bwMode="auto">
            <a:xfrm>
              <a:off x="3003" y="1063"/>
              <a:ext cx="2163" cy="1649"/>
            </a:xfrm>
            <a:prstGeom prst="rect">
              <a:avLst/>
            </a:prstGeom>
            <a:solidFill>
              <a:srgbClr val="263555"/>
            </a:solidFill>
            <a:ln w="76200">
              <a:solidFill>
                <a:schemeClr val="accent2"/>
              </a:solidFill>
              <a:miter lim="800000"/>
              <a:headEnd/>
              <a:tailEnd/>
            </a:ln>
            <a:effectLst>
              <a:outerShdw dist="89803" dir="2700000" algn="ctr" rotWithShape="0">
                <a:schemeClr val="bg2"/>
              </a:outerShdw>
            </a:effectLst>
          </p:spPr>
          <p:txBody>
            <a:bodyPr wrap="none" anchor="ctr"/>
            <a:lstStyle/>
            <a:p>
              <a:pPr algn="ctr"/>
              <a:endParaRPr lang="ko-KR" altLang="en-US">
                <a:solidFill>
                  <a:schemeClr val="tx1"/>
                </a:solidFill>
                <a:ea typeface="Gulim" panose="020B0600000101010101" pitchFamily="34" charset="-127"/>
              </a:endParaRPr>
            </a:p>
          </p:txBody>
        </p:sp>
        <p:grpSp>
          <p:nvGrpSpPr>
            <p:cNvPr id="444473" name="Group 57">
              <a:extLst>
                <a:ext uri="{FF2B5EF4-FFF2-40B4-BE49-F238E27FC236}">
                  <a16:creationId xmlns:a16="http://schemas.microsoft.com/office/drawing/2014/main" id="{7F6AC45C-90B5-5641-BF4D-6523FF8A49E8}"/>
                </a:ext>
              </a:extLst>
            </p:cNvPr>
            <p:cNvGrpSpPr>
              <a:grpSpLocks/>
            </p:cNvGrpSpPr>
            <p:nvPr/>
          </p:nvGrpSpPr>
          <p:grpSpPr bwMode="auto">
            <a:xfrm>
              <a:off x="1205" y="1064"/>
              <a:ext cx="3991" cy="2348"/>
              <a:chOff x="1205" y="1064"/>
              <a:chExt cx="3991" cy="2348"/>
            </a:xfrm>
          </p:grpSpPr>
          <p:grpSp>
            <p:nvGrpSpPr>
              <p:cNvPr id="444474" name="Group 58">
                <a:extLst>
                  <a:ext uri="{FF2B5EF4-FFF2-40B4-BE49-F238E27FC236}">
                    <a16:creationId xmlns:a16="http://schemas.microsoft.com/office/drawing/2014/main" id="{B5E1914F-CC91-C747-8140-501015E4DB4B}"/>
                  </a:ext>
                </a:extLst>
              </p:cNvPr>
              <p:cNvGrpSpPr>
                <a:grpSpLocks/>
              </p:cNvGrpSpPr>
              <p:nvPr/>
            </p:nvGrpSpPr>
            <p:grpSpPr bwMode="auto">
              <a:xfrm>
                <a:off x="1205" y="1872"/>
                <a:ext cx="1411" cy="1540"/>
                <a:chOff x="1366" y="377"/>
                <a:chExt cx="3012" cy="3426"/>
              </a:xfrm>
            </p:grpSpPr>
            <p:pic>
              <p:nvPicPr>
                <p:cNvPr id="444475" name="Picture 59">
                  <a:extLst>
                    <a:ext uri="{FF2B5EF4-FFF2-40B4-BE49-F238E27FC236}">
                      <a16:creationId xmlns:a16="http://schemas.microsoft.com/office/drawing/2014/main" id="{F7578308-9E30-1B4E-A6D4-705974BEEA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0859" t="23438" r="23657" b="7552"/>
                <a:stretch>
                  <a:fillRect/>
                </a:stretch>
              </p:blipFill>
              <p:spPr bwMode="auto">
                <a:xfrm>
                  <a:off x="1366" y="377"/>
                  <a:ext cx="3012" cy="3426"/>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444476" name="Rectangle 60">
                  <a:extLst>
                    <a:ext uri="{FF2B5EF4-FFF2-40B4-BE49-F238E27FC236}">
                      <a16:creationId xmlns:a16="http://schemas.microsoft.com/office/drawing/2014/main" id="{D5C8FF92-4D0B-6648-9651-F836DFB7381F}"/>
                    </a:ext>
                  </a:extLst>
                </p:cNvPr>
                <p:cNvSpPr>
                  <a:spLocks noChangeArrowheads="1"/>
                </p:cNvSpPr>
                <p:nvPr/>
              </p:nvSpPr>
              <p:spPr bwMode="auto">
                <a:xfrm>
                  <a:off x="1586" y="886"/>
                  <a:ext cx="47" cy="47"/>
                </a:xfrm>
                <a:prstGeom prst="rect">
                  <a:avLst/>
                </a:prstGeom>
                <a:solidFill>
                  <a:srgbClr val="011B65"/>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ko-KR" altLang="en-US">
                    <a:ea typeface="Gulim" panose="020B0600000101010101" pitchFamily="34" charset="-127"/>
                  </a:endParaRPr>
                </a:p>
              </p:txBody>
            </p:sp>
            <p:sp>
              <p:nvSpPr>
                <p:cNvPr id="444477" name="Rectangle 61">
                  <a:extLst>
                    <a:ext uri="{FF2B5EF4-FFF2-40B4-BE49-F238E27FC236}">
                      <a16:creationId xmlns:a16="http://schemas.microsoft.com/office/drawing/2014/main" id="{BEEBACCD-F9E0-6346-A724-E1606CCD8B47}"/>
                    </a:ext>
                  </a:extLst>
                </p:cNvPr>
                <p:cNvSpPr>
                  <a:spLocks noChangeArrowheads="1"/>
                </p:cNvSpPr>
                <p:nvPr/>
              </p:nvSpPr>
              <p:spPr bwMode="auto">
                <a:xfrm>
                  <a:off x="1786" y="758"/>
                  <a:ext cx="95" cy="111"/>
                </a:xfrm>
                <a:prstGeom prst="rect">
                  <a:avLst/>
                </a:prstGeom>
                <a:solidFill>
                  <a:srgbClr val="011A5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ko-KR" altLang="en-US">
                    <a:ea typeface="Gulim" panose="020B0600000101010101" pitchFamily="34" charset="-127"/>
                  </a:endParaRPr>
                </a:p>
              </p:txBody>
            </p:sp>
          </p:grpSp>
          <p:sp>
            <p:nvSpPr>
              <p:cNvPr id="444478" name="Text Box 62">
                <a:extLst>
                  <a:ext uri="{FF2B5EF4-FFF2-40B4-BE49-F238E27FC236}">
                    <a16:creationId xmlns:a16="http://schemas.microsoft.com/office/drawing/2014/main" id="{0B16F594-3961-9544-A355-0C43BE011236}"/>
                  </a:ext>
                </a:extLst>
              </p:cNvPr>
              <p:cNvSpPr txBox="1">
                <a:spLocks noChangeArrowheads="1"/>
              </p:cNvSpPr>
              <p:nvPr/>
            </p:nvSpPr>
            <p:spPr bwMode="auto">
              <a:xfrm>
                <a:off x="2963" y="1064"/>
                <a:ext cx="2233" cy="140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800">
                    <a:solidFill>
                      <a:srgbClr val="FFEA18"/>
                    </a:solidFill>
                    <a:ea typeface="Gulim" panose="020B0600000101010101" pitchFamily="34" charset="-127"/>
                  </a:rPr>
                  <a:t>LIHATLAH PANGGUNG PERISTIWA DI ANTARA PERJANJIAN.</a:t>
                </a:r>
              </a:p>
            </p:txBody>
          </p:sp>
        </p:grpSp>
      </p:grpSp>
      <p:sp>
        <p:nvSpPr>
          <p:cNvPr id="444480" name="Text Box 64">
            <a:extLst>
              <a:ext uri="{FF2B5EF4-FFF2-40B4-BE49-F238E27FC236}">
                <a16:creationId xmlns:a16="http://schemas.microsoft.com/office/drawing/2014/main" id="{19F85A48-DC10-4B4F-9531-689681AECC32}"/>
              </a:ext>
            </a:extLst>
          </p:cNvPr>
          <p:cNvSpPr txBox="1">
            <a:spLocks noChangeArrowheads="1"/>
          </p:cNvSpPr>
          <p:nvPr/>
        </p:nvSpPr>
        <p:spPr bwMode="auto">
          <a:xfrm>
            <a:off x="8586788" y="640397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1</a:t>
            </a:r>
            <a:endParaRPr lang="en-US" altLang="ko-KR" sz="1800" b="0">
              <a:solidFill>
                <a:srgbClr val="FFFFFF"/>
              </a:solidFill>
              <a:ea typeface="Gulim" panose="020B0600000101010101" pitchFamily="34" charset="-127"/>
            </a:endParaRPr>
          </a:p>
        </p:txBody>
      </p:sp>
      <p:sp>
        <p:nvSpPr>
          <p:cNvPr id="444481" name="Rectangle 65">
            <a:extLst>
              <a:ext uri="{FF2B5EF4-FFF2-40B4-BE49-F238E27FC236}">
                <a16:creationId xmlns:a16="http://schemas.microsoft.com/office/drawing/2014/main" id="{B656CB18-1BF5-9041-B7C2-2B20C38D0503}"/>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13</a:t>
            </a:r>
          </a:p>
        </p:txBody>
      </p:sp>
      <p:sp>
        <p:nvSpPr>
          <p:cNvPr id="444482" name="Text Box 66">
            <a:extLst>
              <a:ext uri="{FF2B5EF4-FFF2-40B4-BE49-F238E27FC236}">
                <a16:creationId xmlns:a16="http://schemas.microsoft.com/office/drawing/2014/main" id="{19E8F06A-1DD9-8040-8102-E6DA17D24A9D}"/>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grpSp>
        <p:nvGrpSpPr>
          <p:cNvPr id="444483" name="Group 67">
            <a:extLst>
              <a:ext uri="{FF2B5EF4-FFF2-40B4-BE49-F238E27FC236}">
                <a16:creationId xmlns:a16="http://schemas.microsoft.com/office/drawing/2014/main" id="{34073616-3589-404A-B909-EACBC224EFF3}"/>
              </a:ext>
            </a:extLst>
          </p:cNvPr>
          <p:cNvGrpSpPr>
            <a:grpSpLocks/>
          </p:cNvGrpSpPr>
          <p:nvPr/>
        </p:nvGrpSpPr>
        <p:grpSpPr bwMode="auto">
          <a:xfrm>
            <a:off x="7886700" y="3429000"/>
            <a:ext cx="1093788" cy="550863"/>
            <a:chOff x="4968" y="2160"/>
            <a:chExt cx="689" cy="347"/>
          </a:xfrm>
        </p:grpSpPr>
        <p:sp>
          <p:nvSpPr>
            <p:cNvPr id="444484" name="AutoShape 68">
              <a:extLst>
                <a:ext uri="{FF2B5EF4-FFF2-40B4-BE49-F238E27FC236}">
                  <a16:creationId xmlns:a16="http://schemas.microsoft.com/office/drawing/2014/main" id="{D9B7A7BF-6D44-AB43-ADCD-25F1636EA5DB}"/>
                </a:ext>
              </a:extLst>
            </p:cNvPr>
            <p:cNvSpPr>
              <a:spLocks noChangeArrowheads="1"/>
            </p:cNvSpPr>
            <p:nvPr/>
          </p:nvSpPr>
          <p:spPr bwMode="auto">
            <a:xfrm>
              <a:off x="5017" y="2175"/>
              <a:ext cx="460" cy="226"/>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485" name="Rectangle 69">
              <a:extLst>
                <a:ext uri="{FF2B5EF4-FFF2-40B4-BE49-F238E27FC236}">
                  <a16:creationId xmlns:a16="http://schemas.microsoft.com/office/drawing/2014/main" id="{5141782C-B312-DA4D-B7FD-2740C9F186D9}"/>
                </a:ext>
              </a:extLst>
            </p:cNvPr>
            <p:cNvSpPr>
              <a:spLocks noChangeArrowheads="1"/>
            </p:cNvSpPr>
            <p:nvPr/>
          </p:nvSpPr>
          <p:spPr bwMode="auto">
            <a:xfrm>
              <a:off x="5016" y="2258"/>
              <a:ext cx="600" cy="249"/>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486" name="AutoShape 70">
              <a:extLst>
                <a:ext uri="{FF2B5EF4-FFF2-40B4-BE49-F238E27FC236}">
                  <a16:creationId xmlns:a16="http://schemas.microsoft.com/office/drawing/2014/main" id="{A4FA340B-6BE9-7D4E-8F3A-DC4BF2D75BBC}"/>
                </a:ext>
              </a:extLst>
            </p:cNvPr>
            <p:cNvSpPr>
              <a:spLocks noChangeArrowheads="1"/>
            </p:cNvSpPr>
            <p:nvPr/>
          </p:nvSpPr>
          <p:spPr bwMode="auto">
            <a:xfrm>
              <a:off x="5029" y="2191"/>
              <a:ext cx="436" cy="226"/>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487" name="Line 71">
              <a:extLst>
                <a:ext uri="{FF2B5EF4-FFF2-40B4-BE49-F238E27FC236}">
                  <a16:creationId xmlns:a16="http://schemas.microsoft.com/office/drawing/2014/main" id="{B1167FB6-2065-1A4D-8187-CA669C3CB224}"/>
                </a:ext>
              </a:extLst>
            </p:cNvPr>
            <p:cNvSpPr>
              <a:spLocks noChangeShapeType="1"/>
            </p:cNvSpPr>
            <p:nvPr/>
          </p:nvSpPr>
          <p:spPr bwMode="auto">
            <a:xfrm>
              <a:off x="5043" y="2356"/>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488" name="Line 72">
              <a:extLst>
                <a:ext uri="{FF2B5EF4-FFF2-40B4-BE49-F238E27FC236}">
                  <a16:creationId xmlns:a16="http://schemas.microsoft.com/office/drawing/2014/main" id="{FF712FBF-7248-AF4F-A591-E8DFBAB3B392}"/>
                </a:ext>
              </a:extLst>
            </p:cNvPr>
            <p:cNvSpPr>
              <a:spLocks noChangeShapeType="1"/>
            </p:cNvSpPr>
            <p:nvPr/>
          </p:nvSpPr>
          <p:spPr bwMode="auto">
            <a:xfrm>
              <a:off x="5043" y="2452"/>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489" name="Rectangle 73">
              <a:extLst>
                <a:ext uri="{FF2B5EF4-FFF2-40B4-BE49-F238E27FC236}">
                  <a16:creationId xmlns:a16="http://schemas.microsoft.com/office/drawing/2014/main" id="{BCC86DD2-20C8-1643-9025-426B412267A7}"/>
                </a:ext>
              </a:extLst>
            </p:cNvPr>
            <p:cNvSpPr>
              <a:spLocks noChangeArrowheads="1"/>
            </p:cNvSpPr>
            <p:nvPr/>
          </p:nvSpPr>
          <p:spPr bwMode="auto">
            <a:xfrm>
              <a:off x="4968" y="2241"/>
              <a:ext cx="689"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Alex Orang Yunani</a:t>
              </a:r>
            </a:p>
          </p:txBody>
        </p:sp>
        <p:sp>
          <p:nvSpPr>
            <p:cNvPr id="444490" name="Rectangle 74">
              <a:extLst>
                <a:ext uri="{FF2B5EF4-FFF2-40B4-BE49-F238E27FC236}">
                  <a16:creationId xmlns:a16="http://schemas.microsoft.com/office/drawing/2014/main" id="{09905C20-9E30-1944-8134-7B0CCF6E0052}"/>
                </a:ext>
              </a:extLst>
            </p:cNvPr>
            <p:cNvSpPr>
              <a:spLocks noChangeArrowheads="1"/>
            </p:cNvSpPr>
            <p:nvPr/>
          </p:nvSpPr>
          <p:spPr bwMode="auto">
            <a:xfrm>
              <a:off x="5021" y="2160"/>
              <a:ext cx="410" cy="1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444466"/>
                                        </p:tgtEl>
                                        <p:attrNameLst>
                                          <p:attrName>style.visibility</p:attrName>
                                        </p:attrNameLst>
                                      </p:cBhvr>
                                      <p:to>
                                        <p:strVal val="visible"/>
                                      </p:to>
                                    </p:set>
                                    <p:anim calcmode="lin" valueType="num">
                                      <p:cBhvr additive="base">
                                        <p:cTn id="7" dur="500" fill="hold"/>
                                        <p:tgtEl>
                                          <p:spTgt spid="444466"/>
                                        </p:tgtEl>
                                        <p:attrNameLst>
                                          <p:attrName>ppt_x</p:attrName>
                                        </p:attrNameLst>
                                      </p:cBhvr>
                                      <p:tavLst>
                                        <p:tav tm="0">
                                          <p:val>
                                            <p:strVal val="0-#ppt_w/2"/>
                                          </p:val>
                                        </p:tav>
                                        <p:tav tm="100000">
                                          <p:val>
                                            <p:strVal val="#ppt_x"/>
                                          </p:val>
                                        </p:tav>
                                      </p:tavLst>
                                    </p:anim>
                                    <p:anim calcmode="lin" valueType="num">
                                      <p:cBhvr additive="base">
                                        <p:cTn id="8" dur="500" fill="hold"/>
                                        <p:tgtEl>
                                          <p:spTgt spid="44446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444471"/>
                                        </p:tgtEl>
                                        <p:attrNameLst>
                                          <p:attrName>style.visibility</p:attrName>
                                        </p:attrNameLst>
                                      </p:cBhvr>
                                      <p:to>
                                        <p:strVal val="visible"/>
                                      </p:to>
                                    </p:set>
                                    <p:anim calcmode="lin" valueType="num">
                                      <p:cBhvr>
                                        <p:cTn id="13" dur="500" fill="hold"/>
                                        <p:tgtEl>
                                          <p:spTgt spid="444471"/>
                                        </p:tgtEl>
                                        <p:attrNameLst>
                                          <p:attrName>ppt_w</p:attrName>
                                        </p:attrNameLst>
                                      </p:cBhvr>
                                      <p:tavLst>
                                        <p:tav tm="0">
                                          <p:val>
                                            <p:fltVal val="0"/>
                                          </p:val>
                                        </p:tav>
                                        <p:tav tm="100000">
                                          <p:val>
                                            <p:strVal val="#ppt_w"/>
                                          </p:val>
                                        </p:tav>
                                      </p:tavLst>
                                    </p:anim>
                                    <p:anim calcmode="lin" valueType="num">
                                      <p:cBhvr>
                                        <p:cTn id="14" dur="500" fill="hold"/>
                                        <p:tgtEl>
                                          <p:spTgt spid="444471"/>
                                        </p:tgtEl>
                                        <p:attrNameLst>
                                          <p:attrName>ppt_h</p:attrName>
                                        </p:attrNameLst>
                                      </p:cBhvr>
                                      <p:tavLst>
                                        <p:tav tm="0">
                                          <p:val>
                                            <p:fltVal val="0"/>
                                          </p:val>
                                        </p:tav>
                                        <p:tav tm="100000">
                                          <p:val>
                                            <p:strVal val="#ppt_h"/>
                                          </p:val>
                                        </p:tav>
                                      </p:tavLst>
                                    </p:anim>
                                    <p:anim calcmode="lin" valueType="num">
                                      <p:cBhvr>
                                        <p:cTn id="15" dur="500" fill="hold"/>
                                        <p:tgtEl>
                                          <p:spTgt spid="444471"/>
                                        </p:tgtEl>
                                        <p:attrNameLst>
                                          <p:attrName>ppt_x</p:attrName>
                                        </p:attrNameLst>
                                      </p:cBhvr>
                                      <p:tavLst>
                                        <p:tav tm="0">
                                          <p:val>
                                            <p:fltVal val="0.5"/>
                                          </p:val>
                                        </p:tav>
                                        <p:tav tm="100000">
                                          <p:val>
                                            <p:strVal val="#ppt_x"/>
                                          </p:val>
                                        </p:tav>
                                      </p:tavLst>
                                    </p:anim>
                                    <p:anim calcmode="lin" valueType="num">
                                      <p:cBhvr>
                                        <p:cTn id="16" dur="500" fill="hold"/>
                                        <p:tgtEl>
                                          <p:spTgt spid="44447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66"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2820" name="Rectangle 4">
            <a:extLst>
              <a:ext uri="{FF2B5EF4-FFF2-40B4-BE49-F238E27FC236}">
                <a16:creationId xmlns:a16="http://schemas.microsoft.com/office/drawing/2014/main" id="{484E80AF-174A-8448-A1F1-E5422AD9D3A0}"/>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162821" name="Line 5">
            <a:extLst>
              <a:ext uri="{FF2B5EF4-FFF2-40B4-BE49-F238E27FC236}">
                <a16:creationId xmlns:a16="http://schemas.microsoft.com/office/drawing/2014/main" id="{5CCBDB33-FDCD-D345-9D08-DDBD9848E815}"/>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62822" name="Text Box 6">
            <a:extLst>
              <a:ext uri="{FF2B5EF4-FFF2-40B4-BE49-F238E27FC236}">
                <a16:creationId xmlns:a16="http://schemas.microsoft.com/office/drawing/2014/main" id="{91047E6B-EB16-A94A-A104-CA5CCD138DEE}"/>
              </a:ext>
            </a:extLst>
          </p:cNvPr>
          <p:cNvSpPr txBox="1">
            <a:spLocks noChangeArrowheads="1"/>
          </p:cNvSpPr>
          <p:nvPr/>
        </p:nvSpPr>
        <p:spPr bwMode="auto">
          <a:xfrm>
            <a:off x="2109788" y="657225"/>
            <a:ext cx="6451600" cy="7016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FF00"/>
                </a:solidFill>
                <a:miter lim="800000"/>
                <a:headEnd/>
                <a:tailEnd/>
              </a14:hiddenLine>
            </a:ext>
          </a:extLst>
        </p:spPr>
        <p:txBody>
          <a:bodyPr>
            <a:spAutoFit/>
          </a:bodyPr>
          <a:lstStyle>
            <a:lvl1pPr>
              <a:tabLst>
                <a:tab pos="3489325" algn="l"/>
              </a:tabLst>
              <a:defRPr sz="2400">
                <a:solidFill>
                  <a:schemeClr val="tx1"/>
                </a:solidFill>
                <a:latin typeface="Times" pitchFamily="2" charset="0"/>
              </a:defRPr>
            </a:lvl1pPr>
            <a:lvl2pPr>
              <a:tabLst>
                <a:tab pos="3489325" algn="l"/>
              </a:tabLst>
              <a:defRPr sz="2400">
                <a:solidFill>
                  <a:schemeClr val="tx1"/>
                </a:solidFill>
                <a:latin typeface="Times" pitchFamily="2" charset="0"/>
              </a:defRPr>
            </a:lvl2pPr>
            <a:lvl3pPr>
              <a:tabLst>
                <a:tab pos="3489325" algn="l"/>
              </a:tabLst>
              <a:defRPr sz="2400">
                <a:solidFill>
                  <a:schemeClr val="tx1"/>
                </a:solidFill>
                <a:latin typeface="Times" pitchFamily="2" charset="0"/>
              </a:defRPr>
            </a:lvl3pPr>
            <a:lvl4pPr>
              <a:tabLst>
                <a:tab pos="3489325" algn="l"/>
              </a:tabLst>
              <a:defRPr sz="2400">
                <a:solidFill>
                  <a:schemeClr val="tx1"/>
                </a:solidFill>
                <a:latin typeface="Times" pitchFamily="2" charset="0"/>
              </a:defRPr>
            </a:lvl4pPr>
            <a:lvl5pPr>
              <a:tabLst>
                <a:tab pos="3489325" algn="l"/>
              </a:tabLst>
              <a:defRPr sz="2400">
                <a:solidFill>
                  <a:schemeClr val="tx1"/>
                </a:solidFill>
                <a:latin typeface="Times" pitchFamily="2" charset="0"/>
              </a:defRPr>
            </a:lvl5pPr>
            <a:lvl6pPr eaLnBrk="0" fontAlgn="base" hangingPunct="0">
              <a:spcBef>
                <a:spcPct val="0"/>
              </a:spcBef>
              <a:spcAft>
                <a:spcPct val="0"/>
              </a:spcAft>
              <a:tabLst>
                <a:tab pos="3489325" algn="l"/>
              </a:tabLst>
              <a:defRPr sz="2400">
                <a:solidFill>
                  <a:schemeClr val="tx1"/>
                </a:solidFill>
                <a:latin typeface="Times" pitchFamily="2" charset="0"/>
              </a:defRPr>
            </a:lvl6pPr>
            <a:lvl7pPr eaLnBrk="0" fontAlgn="base" hangingPunct="0">
              <a:spcBef>
                <a:spcPct val="0"/>
              </a:spcBef>
              <a:spcAft>
                <a:spcPct val="0"/>
              </a:spcAft>
              <a:tabLst>
                <a:tab pos="3489325" algn="l"/>
              </a:tabLst>
              <a:defRPr sz="2400">
                <a:solidFill>
                  <a:schemeClr val="tx1"/>
                </a:solidFill>
                <a:latin typeface="Times" pitchFamily="2" charset="0"/>
              </a:defRPr>
            </a:lvl7pPr>
            <a:lvl8pPr eaLnBrk="0" fontAlgn="base" hangingPunct="0">
              <a:spcBef>
                <a:spcPct val="0"/>
              </a:spcBef>
              <a:spcAft>
                <a:spcPct val="0"/>
              </a:spcAft>
              <a:tabLst>
                <a:tab pos="3489325" algn="l"/>
              </a:tabLst>
              <a:defRPr sz="2400">
                <a:solidFill>
                  <a:schemeClr val="tx1"/>
                </a:solidFill>
                <a:latin typeface="Times" pitchFamily="2" charset="0"/>
              </a:defRPr>
            </a:lvl8pPr>
            <a:lvl9pPr eaLnBrk="0" fontAlgn="base" hangingPunct="0">
              <a:spcBef>
                <a:spcPct val="0"/>
              </a:spcBef>
              <a:spcAft>
                <a:spcPct val="0"/>
              </a:spcAft>
              <a:tabLst>
                <a:tab pos="3489325" algn="l"/>
              </a:tabLst>
              <a:defRPr sz="2400">
                <a:solidFill>
                  <a:schemeClr val="tx1"/>
                </a:solidFill>
                <a:latin typeface="Times" pitchFamily="2" charset="0"/>
              </a:defRPr>
            </a:lvl9pPr>
          </a:lstStyle>
          <a:p>
            <a:pPr>
              <a:spcBef>
                <a:spcPct val="50000"/>
              </a:spcBef>
            </a:pPr>
            <a:r>
              <a:rPr lang="en-US" altLang="ko-KR" sz="2000">
                <a:solidFill>
                  <a:srgbClr val="FFFF00"/>
                </a:solidFill>
                <a:latin typeface="Comic Sans MS" panose="030F0902030302020204" pitchFamily="66" charset="0"/>
                <a:ea typeface="Gulim" panose="020B0600000101010101" pitchFamily="34" charset="-127"/>
              </a:rPr>
              <a:t>Alexander wafat...pada usia 33... pada 300-an S.M.</a:t>
            </a:r>
          </a:p>
        </p:txBody>
      </p:sp>
      <p:sp>
        <p:nvSpPr>
          <p:cNvPr id="162823" name="Text Box 7">
            <a:extLst>
              <a:ext uri="{FF2B5EF4-FFF2-40B4-BE49-F238E27FC236}">
                <a16:creationId xmlns:a16="http://schemas.microsoft.com/office/drawing/2014/main" id="{93667718-9692-0146-9B35-DA85D43E2323}"/>
              </a:ext>
            </a:extLst>
          </p:cNvPr>
          <p:cNvSpPr txBox="1">
            <a:spLocks noChangeArrowheads="1"/>
          </p:cNvSpPr>
          <p:nvPr/>
        </p:nvSpPr>
        <p:spPr bwMode="auto">
          <a:xfrm>
            <a:off x="2114550" y="1195388"/>
            <a:ext cx="6451600" cy="3968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FF00"/>
                </a:solidFill>
                <a:miter lim="800000"/>
                <a:headEnd/>
                <a:tailEnd/>
              </a14:hiddenLine>
            </a:ext>
          </a:extLst>
        </p:spPr>
        <p:txBody>
          <a:bodyPr>
            <a:spAutoFit/>
          </a:bodyPr>
          <a:lstStyle/>
          <a:p>
            <a:pPr>
              <a:spcBef>
                <a:spcPct val="50000"/>
              </a:spcBef>
            </a:pPr>
            <a:r>
              <a:rPr lang="en-US" altLang="ko-KR" sz="2000">
                <a:solidFill>
                  <a:srgbClr val="FFFF00"/>
                </a:solidFill>
                <a:ea typeface="Gulim" panose="020B0600000101010101" pitchFamily="34" charset="-127"/>
              </a:rPr>
              <a:t>Kekaisarannya dibagi diantara empat jendralnya.</a:t>
            </a:r>
          </a:p>
        </p:txBody>
      </p:sp>
      <p:grpSp>
        <p:nvGrpSpPr>
          <p:cNvPr id="162921" name="Group 105">
            <a:extLst>
              <a:ext uri="{FF2B5EF4-FFF2-40B4-BE49-F238E27FC236}">
                <a16:creationId xmlns:a16="http://schemas.microsoft.com/office/drawing/2014/main" id="{F5F206A5-55A4-F947-9116-F12A87AF60A6}"/>
              </a:ext>
            </a:extLst>
          </p:cNvPr>
          <p:cNvGrpSpPr>
            <a:grpSpLocks/>
          </p:cNvGrpSpPr>
          <p:nvPr/>
        </p:nvGrpSpPr>
        <p:grpSpPr bwMode="auto">
          <a:xfrm>
            <a:off x="2651125" y="1668463"/>
            <a:ext cx="2227263" cy="1179512"/>
            <a:chOff x="1670" y="1051"/>
            <a:chExt cx="1403" cy="743"/>
          </a:xfrm>
        </p:grpSpPr>
        <p:sp>
          <p:nvSpPr>
            <p:cNvPr id="162828" name="Oval 12">
              <a:extLst>
                <a:ext uri="{FF2B5EF4-FFF2-40B4-BE49-F238E27FC236}">
                  <a16:creationId xmlns:a16="http://schemas.microsoft.com/office/drawing/2014/main" id="{CCD110BD-FD37-9E41-BEE7-B5C960D1556A}"/>
                </a:ext>
              </a:extLst>
            </p:cNvPr>
            <p:cNvSpPr>
              <a:spLocks noChangeArrowheads="1"/>
            </p:cNvSpPr>
            <p:nvPr/>
          </p:nvSpPr>
          <p:spPr bwMode="auto">
            <a:xfrm>
              <a:off x="1670" y="1051"/>
              <a:ext cx="1357" cy="743"/>
            </a:xfrm>
            <a:prstGeom prst="ellipse">
              <a:avLst/>
            </a:prstGeom>
            <a:noFill/>
            <a:ln w="76200">
              <a:solidFill>
                <a:srgbClr val="33CC33"/>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62838" name="Text Box 22">
              <a:extLst>
                <a:ext uri="{FF2B5EF4-FFF2-40B4-BE49-F238E27FC236}">
                  <a16:creationId xmlns:a16="http://schemas.microsoft.com/office/drawing/2014/main" id="{76ED658B-C1AF-E647-9E3B-BFE4796340C8}"/>
                </a:ext>
              </a:extLst>
            </p:cNvPr>
            <p:cNvSpPr txBox="1">
              <a:spLocks noChangeArrowheads="1"/>
            </p:cNvSpPr>
            <p:nvPr/>
          </p:nvSpPr>
          <p:spPr bwMode="auto">
            <a:xfrm>
              <a:off x="1694" y="1153"/>
              <a:ext cx="1379" cy="2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000">
                  <a:solidFill>
                    <a:srgbClr val="FFFF00"/>
                  </a:solidFill>
                  <a:ea typeface="Gulim" panose="020B0600000101010101" pitchFamily="34" charset="-127"/>
                </a:rPr>
                <a:t>ASIA KECIL: </a:t>
              </a:r>
            </a:p>
          </p:txBody>
        </p:sp>
      </p:grpSp>
      <p:grpSp>
        <p:nvGrpSpPr>
          <p:cNvPr id="162922" name="Group 106">
            <a:extLst>
              <a:ext uri="{FF2B5EF4-FFF2-40B4-BE49-F238E27FC236}">
                <a16:creationId xmlns:a16="http://schemas.microsoft.com/office/drawing/2014/main" id="{CD50325E-3218-BD46-B59D-F9023676F8BF}"/>
              </a:ext>
            </a:extLst>
          </p:cNvPr>
          <p:cNvGrpSpPr>
            <a:grpSpLocks/>
          </p:cNvGrpSpPr>
          <p:nvPr/>
        </p:nvGrpSpPr>
        <p:grpSpPr bwMode="auto">
          <a:xfrm>
            <a:off x="4541838" y="2706688"/>
            <a:ext cx="2154237" cy="1179512"/>
            <a:chOff x="2861" y="1705"/>
            <a:chExt cx="1357" cy="743"/>
          </a:xfrm>
        </p:grpSpPr>
        <p:sp>
          <p:nvSpPr>
            <p:cNvPr id="162829" name="Oval 13">
              <a:extLst>
                <a:ext uri="{FF2B5EF4-FFF2-40B4-BE49-F238E27FC236}">
                  <a16:creationId xmlns:a16="http://schemas.microsoft.com/office/drawing/2014/main" id="{2E817CA0-3D12-C149-B1E8-05395A8F6EB8}"/>
                </a:ext>
              </a:extLst>
            </p:cNvPr>
            <p:cNvSpPr>
              <a:spLocks noChangeArrowheads="1"/>
            </p:cNvSpPr>
            <p:nvPr/>
          </p:nvSpPr>
          <p:spPr bwMode="auto">
            <a:xfrm>
              <a:off x="2861" y="1705"/>
              <a:ext cx="1357" cy="743"/>
            </a:xfrm>
            <a:prstGeom prst="ellipse">
              <a:avLst/>
            </a:prstGeom>
            <a:noFill/>
            <a:ln w="76200">
              <a:solidFill>
                <a:srgbClr val="33CC33"/>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62839" name="Text Box 23">
              <a:extLst>
                <a:ext uri="{FF2B5EF4-FFF2-40B4-BE49-F238E27FC236}">
                  <a16:creationId xmlns:a16="http://schemas.microsoft.com/office/drawing/2014/main" id="{B440F5A7-25C6-DD4E-8377-25BBBDE294A1}"/>
                </a:ext>
              </a:extLst>
            </p:cNvPr>
            <p:cNvSpPr txBox="1">
              <a:spLocks noChangeArrowheads="1"/>
            </p:cNvSpPr>
            <p:nvPr/>
          </p:nvSpPr>
          <p:spPr bwMode="auto">
            <a:xfrm>
              <a:off x="2996" y="1767"/>
              <a:ext cx="1109" cy="2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000">
                  <a:solidFill>
                    <a:srgbClr val="FFFF00"/>
                  </a:solidFill>
                  <a:ea typeface="Gulim" panose="020B0600000101010101" pitchFamily="34" charset="-127"/>
                </a:rPr>
                <a:t>SIRIA:</a:t>
              </a:r>
            </a:p>
          </p:txBody>
        </p:sp>
      </p:grpSp>
      <p:grpSp>
        <p:nvGrpSpPr>
          <p:cNvPr id="162923" name="Group 107">
            <a:extLst>
              <a:ext uri="{FF2B5EF4-FFF2-40B4-BE49-F238E27FC236}">
                <a16:creationId xmlns:a16="http://schemas.microsoft.com/office/drawing/2014/main" id="{66F7502B-150D-9348-8701-A4E077B1D06E}"/>
              </a:ext>
            </a:extLst>
          </p:cNvPr>
          <p:cNvGrpSpPr>
            <a:grpSpLocks/>
          </p:cNvGrpSpPr>
          <p:nvPr/>
        </p:nvGrpSpPr>
        <p:grpSpPr bwMode="auto">
          <a:xfrm>
            <a:off x="3097213" y="5238750"/>
            <a:ext cx="2154237" cy="1179513"/>
            <a:chOff x="1951" y="3300"/>
            <a:chExt cx="1357" cy="743"/>
          </a:xfrm>
        </p:grpSpPr>
        <p:sp>
          <p:nvSpPr>
            <p:cNvPr id="162830" name="Oval 14">
              <a:extLst>
                <a:ext uri="{FF2B5EF4-FFF2-40B4-BE49-F238E27FC236}">
                  <a16:creationId xmlns:a16="http://schemas.microsoft.com/office/drawing/2014/main" id="{8AA37813-083B-EF47-BF38-CDAEF73C734A}"/>
                </a:ext>
              </a:extLst>
            </p:cNvPr>
            <p:cNvSpPr>
              <a:spLocks noChangeArrowheads="1"/>
            </p:cNvSpPr>
            <p:nvPr/>
          </p:nvSpPr>
          <p:spPr bwMode="auto">
            <a:xfrm>
              <a:off x="1951" y="3300"/>
              <a:ext cx="1357" cy="743"/>
            </a:xfrm>
            <a:prstGeom prst="ellipse">
              <a:avLst/>
            </a:prstGeom>
            <a:noFill/>
            <a:ln w="76200">
              <a:solidFill>
                <a:srgbClr val="33CC33"/>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62840" name="Text Box 24">
              <a:extLst>
                <a:ext uri="{FF2B5EF4-FFF2-40B4-BE49-F238E27FC236}">
                  <a16:creationId xmlns:a16="http://schemas.microsoft.com/office/drawing/2014/main" id="{2ED54F1B-A1F1-A741-8419-4C29361C31B2}"/>
                </a:ext>
              </a:extLst>
            </p:cNvPr>
            <p:cNvSpPr txBox="1">
              <a:spLocks noChangeArrowheads="1"/>
            </p:cNvSpPr>
            <p:nvPr/>
          </p:nvSpPr>
          <p:spPr bwMode="auto">
            <a:xfrm>
              <a:off x="2087" y="3350"/>
              <a:ext cx="1109" cy="2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000">
                  <a:solidFill>
                    <a:srgbClr val="FFFF00"/>
                  </a:solidFill>
                  <a:ea typeface="Gulim" panose="020B0600000101010101" pitchFamily="34" charset="-127"/>
                </a:rPr>
                <a:t>MESIR</a:t>
              </a:r>
            </a:p>
          </p:txBody>
        </p:sp>
      </p:grpSp>
      <p:grpSp>
        <p:nvGrpSpPr>
          <p:cNvPr id="162914" name="Group 98">
            <a:extLst>
              <a:ext uri="{FF2B5EF4-FFF2-40B4-BE49-F238E27FC236}">
                <a16:creationId xmlns:a16="http://schemas.microsoft.com/office/drawing/2014/main" id="{E28010F3-F053-0649-9691-4DE258E25C48}"/>
              </a:ext>
            </a:extLst>
          </p:cNvPr>
          <p:cNvGrpSpPr>
            <a:grpSpLocks/>
          </p:cNvGrpSpPr>
          <p:nvPr/>
        </p:nvGrpSpPr>
        <p:grpSpPr bwMode="auto">
          <a:xfrm>
            <a:off x="1068388" y="2857500"/>
            <a:ext cx="3127375" cy="2605088"/>
            <a:chOff x="673" y="1800"/>
            <a:chExt cx="1970" cy="1641"/>
          </a:xfrm>
        </p:grpSpPr>
        <p:sp>
          <p:nvSpPr>
            <p:cNvPr id="162832" name="Arc 16">
              <a:extLst>
                <a:ext uri="{FF2B5EF4-FFF2-40B4-BE49-F238E27FC236}">
                  <a16:creationId xmlns:a16="http://schemas.microsoft.com/office/drawing/2014/main" id="{12B5C4A0-1DFE-DF41-B543-21F0B3955BF2}"/>
                </a:ext>
              </a:extLst>
            </p:cNvPr>
            <p:cNvSpPr>
              <a:spLocks/>
            </p:cNvSpPr>
            <p:nvPr/>
          </p:nvSpPr>
          <p:spPr bwMode="auto">
            <a:xfrm rot="5287382">
              <a:off x="932" y="1731"/>
              <a:ext cx="1641" cy="1780"/>
            </a:xfrm>
            <a:custGeom>
              <a:avLst/>
              <a:gdLst>
                <a:gd name="G0" fmla="+- 21600 0 0"/>
                <a:gd name="G1" fmla="+- 21600 0 0"/>
                <a:gd name="G2" fmla="+- 21600 0 0"/>
                <a:gd name="T0" fmla="*/ 3624 w 43191"/>
                <a:gd name="T1" fmla="*/ 33575 h 33575"/>
                <a:gd name="T2" fmla="*/ 43191 w 43191"/>
                <a:gd name="T3" fmla="*/ 21006 h 33575"/>
                <a:gd name="T4" fmla="*/ 21600 w 43191"/>
                <a:gd name="T5" fmla="*/ 21600 h 33575"/>
              </a:gdLst>
              <a:ahLst/>
              <a:cxnLst>
                <a:cxn ang="0">
                  <a:pos x="T0" y="T1"/>
                </a:cxn>
                <a:cxn ang="0">
                  <a:pos x="T2" y="T3"/>
                </a:cxn>
                <a:cxn ang="0">
                  <a:pos x="T4" y="T5"/>
                </a:cxn>
              </a:cxnLst>
              <a:rect l="0" t="0" r="r" b="b"/>
              <a:pathLst>
                <a:path w="43191" h="33575" fill="none" extrusionOk="0">
                  <a:moveTo>
                    <a:pt x="3623" y="33575"/>
                  </a:moveTo>
                  <a:cubicBezTo>
                    <a:pt x="1260" y="30028"/>
                    <a:pt x="0" y="25861"/>
                    <a:pt x="0" y="21600"/>
                  </a:cubicBezTo>
                  <a:cubicBezTo>
                    <a:pt x="0" y="9670"/>
                    <a:pt x="9670" y="0"/>
                    <a:pt x="21600" y="0"/>
                  </a:cubicBezTo>
                  <a:cubicBezTo>
                    <a:pt x="33297" y="0"/>
                    <a:pt x="42870" y="9312"/>
                    <a:pt x="43191" y="21005"/>
                  </a:cubicBezTo>
                </a:path>
                <a:path w="43191" h="33575" stroke="0" extrusionOk="0">
                  <a:moveTo>
                    <a:pt x="3623" y="33575"/>
                  </a:moveTo>
                  <a:cubicBezTo>
                    <a:pt x="1260" y="30028"/>
                    <a:pt x="0" y="25861"/>
                    <a:pt x="0" y="21600"/>
                  </a:cubicBezTo>
                  <a:cubicBezTo>
                    <a:pt x="0" y="9670"/>
                    <a:pt x="9670" y="0"/>
                    <a:pt x="21600" y="0"/>
                  </a:cubicBezTo>
                  <a:cubicBezTo>
                    <a:pt x="33297" y="0"/>
                    <a:pt x="42870" y="9312"/>
                    <a:pt x="43191" y="21005"/>
                  </a:cubicBezTo>
                  <a:lnTo>
                    <a:pt x="21600" y="21600"/>
                  </a:lnTo>
                  <a:close/>
                </a:path>
              </a:pathLst>
            </a:custGeom>
            <a:noFill/>
            <a:ln w="76200">
              <a:solidFill>
                <a:srgbClr val="0033CC"/>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62842" name="Text Box 26">
              <a:extLst>
                <a:ext uri="{FF2B5EF4-FFF2-40B4-BE49-F238E27FC236}">
                  <a16:creationId xmlns:a16="http://schemas.microsoft.com/office/drawing/2014/main" id="{33A28519-B7E3-8A44-80A0-714B87F90474}"/>
                </a:ext>
              </a:extLst>
            </p:cNvPr>
            <p:cNvSpPr txBox="1">
              <a:spLocks noChangeArrowheads="1"/>
            </p:cNvSpPr>
            <p:nvPr/>
          </p:nvSpPr>
          <p:spPr bwMode="auto">
            <a:xfrm rot="-1434223">
              <a:off x="673" y="2507"/>
              <a:ext cx="1674" cy="2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000">
                  <a:ea typeface="Gulim" panose="020B0600000101010101" pitchFamily="34" charset="-127"/>
                </a:rPr>
                <a:t>LAUT BESAR</a:t>
              </a:r>
            </a:p>
          </p:txBody>
        </p:sp>
      </p:grpSp>
      <p:sp>
        <p:nvSpPr>
          <p:cNvPr id="162887" name="Text Box 71">
            <a:extLst>
              <a:ext uri="{FF2B5EF4-FFF2-40B4-BE49-F238E27FC236}">
                <a16:creationId xmlns:a16="http://schemas.microsoft.com/office/drawing/2014/main" id="{6566108B-E9EC-F143-8D21-775E1FECF90C}"/>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162889" name="Oval 73">
            <a:extLst>
              <a:ext uri="{FF2B5EF4-FFF2-40B4-BE49-F238E27FC236}">
                <a16:creationId xmlns:a16="http://schemas.microsoft.com/office/drawing/2014/main" id="{23C23C3B-72E8-B045-9EDE-AF6643570D49}"/>
              </a:ext>
            </a:extLst>
          </p:cNvPr>
          <p:cNvSpPr>
            <a:spLocks noChangeArrowheads="1"/>
          </p:cNvSpPr>
          <p:nvPr/>
        </p:nvSpPr>
        <p:spPr bwMode="auto">
          <a:xfrm>
            <a:off x="5140325" y="601663"/>
            <a:ext cx="1117600" cy="495300"/>
          </a:xfrm>
          <a:prstGeom prst="ellipse">
            <a:avLst/>
          </a:prstGeom>
          <a:noFill/>
          <a:ln w="57150">
            <a:solidFill>
              <a:schemeClr val="tx1"/>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ko-KR" altLang="en-US">
              <a:ea typeface="Gulim" panose="020B0600000101010101" pitchFamily="34" charset="-127"/>
            </a:endParaRPr>
          </a:p>
        </p:txBody>
      </p:sp>
      <p:sp>
        <p:nvSpPr>
          <p:cNvPr id="162890" name="Oval 74">
            <a:extLst>
              <a:ext uri="{FF2B5EF4-FFF2-40B4-BE49-F238E27FC236}">
                <a16:creationId xmlns:a16="http://schemas.microsoft.com/office/drawing/2014/main" id="{A59C0CE3-2E45-D846-BD64-A015D369714A}"/>
              </a:ext>
            </a:extLst>
          </p:cNvPr>
          <p:cNvSpPr>
            <a:spLocks noChangeArrowheads="1"/>
          </p:cNvSpPr>
          <p:nvPr/>
        </p:nvSpPr>
        <p:spPr bwMode="auto">
          <a:xfrm>
            <a:off x="6350000" y="1179513"/>
            <a:ext cx="1976438" cy="495300"/>
          </a:xfrm>
          <a:prstGeom prst="ellipse">
            <a:avLst/>
          </a:prstGeom>
          <a:noFill/>
          <a:ln w="57150">
            <a:solidFill>
              <a:schemeClr val="tx1"/>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62892" name="Text Box 76">
            <a:extLst>
              <a:ext uri="{FF2B5EF4-FFF2-40B4-BE49-F238E27FC236}">
                <a16:creationId xmlns:a16="http://schemas.microsoft.com/office/drawing/2014/main" id="{4A80549C-F31D-534F-BC9A-4A5D23E6F80B}"/>
              </a:ext>
            </a:extLst>
          </p:cNvPr>
          <p:cNvSpPr txBox="1">
            <a:spLocks noChangeArrowheads="1"/>
          </p:cNvSpPr>
          <p:nvPr/>
        </p:nvSpPr>
        <p:spPr bwMode="auto">
          <a:xfrm>
            <a:off x="8575675" y="6426200"/>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9</a:t>
            </a:r>
            <a:endParaRPr lang="en-US" altLang="ko-KR" sz="1800" b="0">
              <a:solidFill>
                <a:srgbClr val="FFFFFF"/>
              </a:solidFill>
              <a:ea typeface="Gulim" panose="020B0600000101010101" pitchFamily="34" charset="-127"/>
            </a:endParaRPr>
          </a:p>
        </p:txBody>
      </p:sp>
      <p:sp>
        <p:nvSpPr>
          <p:cNvPr id="162893" name="Rectangle 77">
            <a:extLst>
              <a:ext uri="{FF2B5EF4-FFF2-40B4-BE49-F238E27FC236}">
                <a16:creationId xmlns:a16="http://schemas.microsoft.com/office/drawing/2014/main" id="{0A031C3A-04A4-154B-91F5-96B129254C43}"/>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14</a:t>
            </a:r>
          </a:p>
        </p:txBody>
      </p:sp>
      <p:sp>
        <p:nvSpPr>
          <p:cNvPr id="162894" name="Text Box 78">
            <a:extLst>
              <a:ext uri="{FF2B5EF4-FFF2-40B4-BE49-F238E27FC236}">
                <a16:creationId xmlns:a16="http://schemas.microsoft.com/office/drawing/2014/main" id="{3F1D70F8-772F-4D46-9CEC-E548FA80270F}"/>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grpSp>
        <p:nvGrpSpPr>
          <p:cNvPr id="162920" name="Group 104">
            <a:extLst>
              <a:ext uri="{FF2B5EF4-FFF2-40B4-BE49-F238E27FC236}">
                <a16:creationId xmlns:a16="http://schemas.microsoft.com/office/drawing/2014/main" id="{42A99BB4-C2E3-4E49-B60D-C8736B68AF90}"/>
              </a:ext>
            </a:extLst>
          </p:cNvPr>
          <p:cNvGrpSpPr>
            <a:grpSpLocks/>
          </p:cNvGrpSpPr>
          <p:nvPr/>
        </p:nvGrpSpPr>
        <p:grpSpPr bwMode="auto">
          <a:xfrm>
            <a:off x="296863" y="1643063"/>
            <a:ext cx="2154237" cy="1179512"/>
            <a:chOff x="187" y="1035"/>
            <a:chExt cx="1357" cy="743"/>
          </a:xfrm>
        </p:grpSpPr>
        <p:sp>
          <p:nvSpPr>
            <p:cNvPr id="162907" name="Oval 91">
              <a:extLst>
                <a:ext uri="{FF2B5EF4-FFF2-40B4-BE49-F238E27FC236}">
                  <a16:creationId xmlns:a16="http://schemas.microsoft.com/office/drawing/2014/main" id="{D3F76239-1DE3-AD45-93C1-EC46A208BCD6}"/>
                </a:ext>
              </a:extLst>
            </p:cNvPr>
            <p:cNvSpPr>
              <a:spLocks noChangeArrowheads="1"/>
            </p:cNvSpPr>
            <p:nvPr/>
          </p:nvSpPr>
          <p:spPr bwMode="auto">
            <a:xfrm>
              <a:off x="187" y="1035"/>
              <a:ext cx="1357" cy="743"/>
            </a:xfrm>
            <a:prstGeom prst="ellipse">
              <a:avLst/>
            </a:prstGeom>
            <a:noFill/>
            <a:ln w="76200">
              <a:solidFill>
                <a:srgbClr val="33CC33"/>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62908" name="Text Box 92">
              <a:extLst>
                <a:ext uri="{FF2B5EF4-FFF2-40B4-BE49-F238E27FC236}">
                  <a16:creationId xmlns:a16="http://schemas.microsoft.com/office/drawing/2014/main" id="{5BBD26B3-A712-3F4F-B361-1E0240414FD8}"/>
                </a:ext>
              </a:extLst>
            </p:cNvPr>
            <p:cNvSpPr txBox="1">
              <a:spLocks noChangeArrowheads="1"/>
            </p:cNvSpPr>
            <p:nvPr/>
          </p:nvSpPr>
          <p:spPr bwMode="auto">
            <a:xfrm>
              <a:off x="325" y="1106"/>
              <a:ext cx="1109" cy="2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000">
                  <a:solidFill>
                    <a:srgbClr val="FFFF00"/>
                  </a:solidFill>
                  <a:ea typeface="Gulim" panose="020B0600000101010101" pitchFamily="34" charset="-127"/>
                </a:rPr>
                <a:t>Yunani: </a:t>
              </a:r>
            </a:p>
          </p:txBody>
        </p:sp>
      </p:grpSp>
      <p:sp>
        <p:nvSpPr>
          <p:cNvPr id="162915" name="Text Box 99">
            <a:extLst>
              <a:ext uri="{FF2B5EF4-FFF2-40B4-BE49-F238E27FC236}">
                <a16:creationId xmlns:a16="http://schemas.microsoft.com/office/drawing/2014/main" id="{C974BB2F-45DA-934D-9219-5BCE50350B95}"/>
              </a:ext>
            </a:extLst>
          </p:cNvPr>
          <p:cNvSpPr txBox="1">
            <a:spLocks noChangeArrowheads="1"/>
          </p:cNvSpPr>
          <p:nvPr/>
        </p:nvSpPr>
        <p:spPr bwMode="auto">
          <a:xfrm>
            <a:off x="4872038" y="4286250"/>
            <a:ext cx="3989387" cy="1003300"/>
          </a:xfrm>
          <a:prstGeom prst="rect">
            <a:avLst/>
          </a:prstGeom>
          <a:solidFill>
            <a:schemeClr val="accent1"/>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spcBef>
                <a:spcPct val="50000"/>
              </a:spcBef>
            </a:pPr>
            <a:r>
              <a:rPr lang="en-US" altLang="ko-KR" sz="2800">
                <a:solidFill>
                  <a:srgbClr val="FFFF00"/>
                </a:solidFill>
                <a:ea typeface="Gulim" panose="020B0600000101010101" pitchFamily="34" charset="-127"/>
              </a:rPr>
              <a:t>PEDOMAN BELAJAR #05</a:t>
            </a:r>
          </a:p>
        </p:txBody>
      </p:sp>
      <p:grpSp>
        <p:nvGrpSpPr>
          <p:cNvPr id="162924" name="Group 108">
            <a:extLst>
              <a:ext uri="{FF2B5EF4-FFF2-40B4-BE49-F238E27FC236}">
                <a16:creationId xmlns:a16="http://schemas.microsoft.com/office/drawing/2014/main" id="{C809C6D7-298C-5340-87D3-1CBFAD9360E2}"/>
              </a:ext>
            </a:extLst>
          </p:cNvPr>
          <p:cNvGrpSpPr>
            <a:grpSpLocks/>
          </p:cNvGrpSpPr>
          <p:nvPr/>
        </p:nvGrpSpPr>
        <p:grpSpPr bwMode="auto">
          <a:xfrm>
            <a:off x="350838" y="1531938"/>
            <a:ext cx="3756025" cy="1103312"/>
            <a:chOff x="221" y="965"/>
            <a:chExt cx="2366" cy="695"/>
          </a:xfrm>
        </p:grpSpPr>
        <p:sp>
          <p:nvSpPr>
            <p:cNvPr id="162916" name="Text Box 100">
              <a:extLst>
                <a:ext uri="{FF2B5EF4-FFF2-40B4-BE49-F238E27FC236}">
                  <a16:creationId xmlns:a16="http://schemas.microsoft.com/office/drawing/2014/main" id="{32B2E1AF-3ABD-8F46-801F-409E0EC92074}"/>
                </a:ext>
              </a:extLst>
            </p:cNvPr>
            <p:cNvSpPr txBox="1">
              <a:spLocks noChangeArrowheads="1"/>
            </p:cNvSpPr>
            <p:nvPr/>
          </p:nvSpPr>
          <p:spPr bwMode="auto">
            <a:xfrm>
              <a:off x="221" y="1290"/>
              <a:ext cx="1270" cy="37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800">
                  <a:solidFill>
                    <a:schemeClr val="tx1"/>
                  </a:solidFill>
                  <a:ea typeface="Gulim" panose="020B0600000101010101" pitchFamily="34" charset="-127"/>
                </a:rPr>
                <a:t>Casandra</a:t>
              </a:r>
            </a:p>
          </p:txBody>
        </p:sp>
        <p:grpSp>
          <p:nvGrpSpPr>
            <p:cNvPr id="162909" name="Group 93">
              <a:extLst>
                <a:ext uri="{FF2B5EF4-FFF2-40B4-BE49-F238E27FC236}">
                  <a16:creationId xmlns:a16="http://schemas.microsoft.com/office/drawing/2014/main" id="{14B7D14A-C920-3B4D-B88D-793441A0038B}"/>
                </a:ext>
              </a:extLst>
            </p:cNvPr>
            <p:cNvGrpSpPr>
              <a:grpSpLocks/>
            </p:cNvGrpSpPr>
            <p:nvPr/>
          </p:nvGrpSpPr>
          <p:grpSpPr bwMode="auto">
            <a:xfrm>
              <a:off x="310" y="965"/>
              <a:ext cx="2277" cy="674"/>
              <a:chOff x="310" y="965"/>
              <a:chExt cx="2277" cy="674"/>
            </a:xfrm>
          </p:grpSpPr>
          <p:sp>
            <p:nvSpPr>
              <p:cNvPr id="162843" name="Text Box 27">
                <a:extLst>
                  <a:ext uri="{FF2B5EF4-FFF2-40B4-BE49-F238E27FC236}">
                    <a16:creationId xmlns:a16="http://schemas.microsoft.com/office/drawing/2014/main" id="{3E4832B3-9984-6547-9DEB-C15673361DA7}"/>
                  </a:ext>
                </a:extLst>
              </p:cNvPr>
              <p:cNvSpPr txBox="1">
                <a:spLocks noChangeArrowheads="1"/>
              </p:cNvSpPr>
              <p:nvPr/>
            </p:nvSpPr>
            <p:spPr bwMode="auto">
              <a:xfrm>
                <a:off x="310" y="1358"/>
                <a:ext cx="1109" cy="281"/>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endParaRPr lang="ko-KR" altLang="en-US" sz="2000">
                  <a:solidFill>
                    <a:schemeClr val="tx1"/>
                  </a:solidFill>
                  <a:ea typeface="Gulim" panose="020B0600000101010101" pitchFamily="34" charset="-127"/>
                </a:endParaRPr>
              </a:p>
            </p:txBody>
          </p:sp>
          <p:sp>
            <p:nvSpPr>
              <p:cNvPr id="162853" name="Line 37">
                <a:extLst>
                  <a:ext uri="{FF2B5EF4-FFF2-40B4-BE49-F238E27FC236}">
                    <a16:creationId xmlns:a16="http://schemas.microsoft.com/office/drawing/2014/main" id="{E9877AF4-EB9E-384D-AD6E-FBBA80CE9085}"/>
                  </a:ext>
                </a:extLst>
              </p:cNvPr>
              <p:cNvSpPr>
                <a:spLocks noChangeShapeType="1"/>
              </p:cNvSpPr>
              <p:nvPr/>
            </p:nvSpPr>
            <p:spPr bwMode="auto">
              <a:xfrm flipH="1">
                <a:off x="1251" y="965"/>
                <a:ext cx="1336" cy="518"/>
              </a:xfrm>
              <a:prstGeom prst="line">
                <a:avLst/>
              </a:prstGeom>
              <a:noFill/>
              <a:ln w="57150">
                <a:solidFill>
                  <a:srgbClr val="FF3300"/>
                </a:solidFill>
                <a:round/>
                <a:headEnd/>
                <a:tailEnd type="triangle" w="med" len="me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62925" name="Group 109">
            <a:extLst>
              <a:ext uri="{FF2B5EF4-FFF2-40B4-BE49-F238E27FC236}">
                <a16:creationId xmlns:a16="http://schemas.microsoft.com/office/drawing/2014/main" id="{31828061-5C2E-4C45-9FAC-B3E9E0406677}"/>
              </a:ext>
            </a:extLst>
          </p:cNvPr>
          <p:cNvGrpSpPr>
            <a:grpSpLocks/>
          </p:cNvGrpSpPr>
          <p:nvPr/>
        </p:nvGrpSpPr>
        <p:grpSpPr bwMode="auto">
          <a:xfrm>
            <a:off x="2584450" y="1617663"/>
            <a:ext cx="2295525" cy="1069975"/>
            <a:chOff x="1628" y="1019"/>
            <a:chExt cx="1446" cy="674"/>
          </a:xfrm>
        </p:grpSpPr>
        <p:sp>
          <p:nvSpPr>
            <p:cNvPr id="162917" name="Text Box 101">
              <a:extLst>
                <a:ext uri="{FF2B5EF4-FFF2-40B4-BE49-F238E27FC236}">
                  <a16:creationId xmlns:a16="http://schemas.microsoft.com/office/drawing/2014/main" id="{29A57C45-8F5E-B64B-8BAB-ECBC8ABA8F5E}"/>
                </a:ext>
              </a:extLst>
            </p:cNvPr>
            <p:cNvSpPr txBox="1">
              <a:spLocks noChangeArrowheads="1"/>
            </p:cNvSpPr>
            <p:nvPr/>
          </p:nvSpPr>
          <p:spPr bwMode="auto">
            <a:xfrm>
              <a:off x="1628" y="1304"/>
              <a:ext cx="1446" cy="37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800">
                  <a:solidFill>
                    <a:schemeClr val="tx1"/>
                  </a:solidFill>
                  <a:ea typeface="Gulim" panose="020B0600000101010101" pitchFamily="34" charset="-127"/>
                </a:rPr>
                <a:t>Lysimachus</a:t>
              </a:r>
            </a:p>
          </p:txBody>
        </p:sp>
        <p:grpSp>
          <p:nvGrpSpPr>
            <p:cNvPr id="162910" name="Group 94">
              <a:extLst>
                <a:ext uri="{FF2B5EF4-FFF2-40B4-BE49-F238E27FC236}">
                  <a16:creationId xmlns:a16="http://schemas.microsoft.com/office/drawing/2014/main" id="{0E87147C-8316-AE4B-8C9E-74C900CDDD2A}"/>
                </a:ext>
              </a:extLst>
            </p:cNvPr>
            <p:cNvGrpSpPr>
              <a:grpSpLocks/>
            </p:cNvGrpSpPr>
            <p:nvPr/>
          </p:nvGrpSpPr>
          <p:grpSpPr bwMode="auto">
            <a:xfrm>
              <a:off x="1637" y="1019"/>
              <a:ext cx="1379" cy="674"/>
              <a:chOff x="1637" y="1019"/>
              <a:chExt cx="1379" cy="674"/>
            </a:xfrm>
          </p:grpSpPr>
          <p:sp>
            <p:nvSpPr>
              <p:cNvPr id="162844" name="Text Box 28">
                <a:extLst>
                  <a:ext uri="{FF2B5EF4-FFF2-40B4-BE49-F238E27FC236}">
                    <a16:creationId xmlns:a16="http://schemas.microsoft.com/office/drawing/2014/main" id="{A95930BA-93FE-784D-99B1-12125FABC3FA}"/>
                  </a:ext>
                </a:extLst>
              </p:cNvPr>
              <p:cNvSpPr txBox="1">
                <a:spLocks noChangeArrowheads="1"/>
              </p:cNvSpPr>
              <p:nvPr/>
            </p:nvSpPr>
            <p:spPr bwMode="auto">
              <a:xfrm>
                <a:off x="1637" y="1412"/>
                <a:ext cx="1379" cy="281"/>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ko-KR" altLang="en-US" sz="2000">
                    <a:solidFill>
                      <a:schemeClr val="tx1"/>
                    </a:solidFill>
                    <a:ea typeface="Gulim" panose="020B0600000101010101" pitchFamily="34" charset="-127"/>
                  </a:rPr>
                  <a:t> </a:t>
                </a:r>
              </a:p>
            </p:txBody>
          </p:sp>
          <p:sp>
            <p:nvSpPr>
              <p:cNvPr id="162852" name="Line 36">
                <a:extLst>
                  <a:ext uri="{FF2B5EF4-FFF2-40B4-BE49-F238E27FC236}">
                    <a16:creationId xmlns:a16="http://schemas.microsoft.com/office/drawing/2014/main" id="{E5EB9787-A6B6-6747-A924-472D823BC35E}"/>
                  </a:ext>
                </a:extLst>
              </p:cNvPr>
              <p:cNvSpPr>
                <a:spLocks noChangeShapeType="1"/>
              </p:cNvSpPr>
              <p:nvPr/>
            </p:nvSpPr>
            <p:spPr bwMode="auto">
              <a:xfrm flipH="1">
                <a:off x="2583" y="1019"/>
                <a:ext cx="206" cy="463"/>
              </a:xfrm>
              <a:prstGeom prst="line">
                <a:avLst/>
              </a:prstGeom>
              <a:noFill/>
              <a:ln w="57150">
                <a:solidFill>
                  <a:srgbClr val="FF3300"/>
                </a:solidFill>
                <a:round/>
                <a:headEnd/>
                <a:tailEnd type="triangle" w="med" len="me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62926" name="Group 110">
            <a:extLst>
              <a:ext uri="{FF2B5EF4-FFF2-40B4-BE49-F238E27FC236}">
                <a16:creationId xmlns:a16="http://schemas.microsoft.com/office/drawing/2014/main" id="{9F1CEFAB-B53F-EA4F-ABE0-7B008CBBD33A}"/>
              </a:ext>
            </a:extLst>
          </p:cNvPr>
          <p:cNvGrpSpPr>
            <a:grpSpLocks/>
          </p:cNvGrpSpPr>
          <p:nvPr/>
        </p:nvGrpSpPr>
        <p:grpSpPr bwMode="auto">
          <a:xfrm>
            <a:off x="2971800" y="1612900"/>
            <a:ext cx="2470150" cy="4619625"/>
            <a:chOff x="1872" y="1016"/>
            <a:chExt cx="1556" cy="2910"/>
          </a:xfrm>
        </p:grpSpPr>
        <p:sp>
          <p:nvSpPr>
            <p:cNvPr id="162919" name="Text Box 103">
              <a:extLst>
                <a:ext uri="{FF2B5EF4-FFF2-40B4-BE49-F238E27FC236}">
                  <a16:creationId xmlns:a16="http://schemas.microsoft.com/office/drawing/2014/main" id="{A79A8882-3FE1-794E-BDD6-A1DB86F5B9D3}"/>
                </a:ext>
              </a:extLst>
            </p:cNvPr>
            <p:cNvSpPr txBox="1">
              <a:spLocks noChangeArrowheads="1"/>
            </p:cNvSpPr>
            <p:nvPr/>
          </p:nvSpPr>
          <p:spPr bwMode="auto">
            <a:xfrm>
              <a:off x="1872" y="3576"/>
              <a:ext cx="1556" cy="32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800">
                  <a:solidFill>
                    <a:schemeClr val="tx1"/>
                  </a:solidFill>
                  <a:ea typeface="Gulim" panose="020B0600000101010101" pitchFamily="34" charset="-127"/>
                </a:rPr>
                <a:t>Ptolemy</a:t>
              </a:r>
            </a:p>
          </p:txBody>
        </p:sp>
        <p:grpSp>
          <p:nvGrpSpPr>
            <p:cNvPr id="162911" name="Group 95">
              <a:extLst>
                <a:ext uri="{FF2B5EF4-FFF2-40B4-BE49-F238E27FC236}">
                  <a16:creationId xmlns:a16="http://schemas.microsoft.com/office/drawing/2014/main" id="{78BEF13D-ED76-894C-9DFC-C7EAB4C45DBF}"/>
                </a:ext>
              </a:extLst>
            </p:cNvPr>
            <p:cNvGrpSpPr>
              <a:grpSpLocks/>
            </p:cNvGrpSpPr>
            <p:nvPr/>
          </p:nvGrpSpPr>
          <p:grpSpPr bwMode="auto">
            <a:xfrm>
              <a:off x="2082" y="1016"/>
              <a:ext cx="1109" cy="2910"/>
              <a:chOff x="2082" y="1016"/>
              <a:chExt cx="1109" cy="2910"/>
            </a:xfrm>
          </p:grpSpPr>
          <p:sp>
            <p:nvSpPr>
              <p:cNvPr id="162899" name="Text Box 83">
                <a:extLst>
                  <a:ext uri="{FF2B5EF4-FFF2-40B4-BE49-F238E27FC236}">
                    <a16:creationId xmlns:a16="http://schemas.microsoft.com/office/drawing/2014/main" id="{768CDDB0-98F1-D041-AAE9-F185759121AC}"/>
                  </a:ext>
                </a:extLst>
              </p:cNvPr>
              <p:cNvSpPr txBox="1">
                <a:spLocks noChangeArrowheads="1"/>
              </p:cNvSpPr>
              <p:nvPr/>
            </p:nvSpPr>
            <p:spPr bwMode="auto">
              <a:xfrm>
                <a:off x="2082" y="3645"/>
                <a:ext cx="1109" cy="281"/>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endParaRPr lang="ko-KR" altLang="en-US" sz="2000">
                  <a:solidFill>
                    <a:schemeClr val="tx1"/>
                  </a:solidFill>
                  <a:ea typeface="Gulim" panose="020B0600000101010101" pitchFamily="34" charset="-127"/>
                </a:endParaRPr>
              </a:p>
            </p:txBody>
          </p:sp>
          <p:sp>
            <p:nvSpPr>
              <p:cNvPr id="162900" name="Line 84">
                <a:extLst>
                  <a:ext uri="{FF2B5EF4-FFF2-40B4-BE49-F238E27FC236}">
                    <a16:creationId xmlns:a16="http://schemas.microsoft.com/office/drawing/2014/main" id="{E8E032BB-3EA2-1649-B15E-BBD70FAC211A}"/>
                  </a:ext>
                </a:extLst>
              </p:cNvPr>
              <p:cNvSpPr>
                <a:spLocks noChangeShapeType="1"/>
              </p:cNvSpPr>
              <p:nvPr/>
            </p:nvSpPr>
            <p:spPr bwMode="auto">
              <a:xfrm flipH="1">
                <a:off x="2730" y="1016"/>
                <a:ext cx="226" cy="2732"/>
              </a:xfrm>
              <a:prstGeom prst="line">
                <a:avLst/>
              </a:prstGeom>
              <a:noFill/>
              <a:ln w="57150">
                <a:solidFill>
                  <a:srgbClr val="FF3300"/>
                </a:solidFill>
                <a:round/>
                <a:headEnd/>
                <a:tailEnd type="triangle" w="med" len="me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62927" name="Group 111">
            <a:extLst>
              <a:ext uri="{FF2B5EF4-FFF2-40B4-BE49-F238E27FC236}">
                <a16:creationId xmlns:a16="http://schemas.microsoft.com/office/drawing/2014/main" id="{BD6E8371-2233-CD4E-A7E3-E9295A50E21E}"/>
              </a:ext>
            </a:extLst>
          </p:cNvPr>
          <p:cNvGrpSpPr>
            <a:grpSpLocks/>
          </p:cNvGrpSpPr>
          <p:nvPr/>
        </p:nvGrpSpPr>
        <p:grpSpPr bwMode="auto">
          <a:xfrm>
            <a:off x="4421188" y="1604963"/>
            <a:ext cx="2341562" cy="2155825"/>
            <a:chOff x="2785" y="1011"/>
            <a:chExt cx="1475" cy="1358"/>
          </a:xfrm>
        </p:grpSpPr>
        <p:sp>
          <p:nvSpPr>
            <p:cNvPr id="162918" name="Text Box 102">
              <a:extLst>
                <a:ext uri="{FF2B5EF4-FFF2-40B4-BE49-F238E27FC236}">
                  <a16:creationId xmlns:a16="http://schemas.microsoft.com/office/drawing/2014/main" id="{80B34CF1-81ED-154B-A50C-8211E25CF097}"/>
                </a:ext>
              </a:extLst>
            </p:cNvPr>
            <p:cNvSpPr txBox="1">
              <a:spLocks noChangeArrowheads="1"/>
            </p:cNvSpPr>
            <p:nvPr/>
          </p:nvSpPr>
          <p:spPr bwMode="auto">
            <a:xfrm>
              <a:off x="2785" y="1999"/>
              <a:ext cx="1475" cy="37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800">
                  <a:solidFill>
                    <a:schemeClr val="tx1"/>
                  </a:solidFill>
                  <a:ea typeface="Gulim" panose="020B0600000101010101" pitchFamily="34" charset="-127"/>
                </a:rPr>
                <a:t>Seleucus</a:t>
              </a:r>
            </a:p>
          </p:txBody>
        </p:sp>
        <p:grpSp>
          <p:nvGrpSpPr>
            <p:cNvPr id="162912" name="Group 96">
              <a:extLst>
                <a:ext uri="{FF2B5EF4-FFF2-40B4-BE49-F238E27FC236}">
                  <a16:creationId xmlns:a16="http://schemas.microsoft.com/office/drawing/2014/main" id="{907654D2-3A92-4041-B155-B591EE2A4D06}"/>
                </a:ext>
              </a:extLst>
            </p:cNvPr>
            <p:cNvGrpSpPr>
              <a:grpSpLocks/>
            </p:cNvGrpSpPr>
            <p:nvPr/>
          </p:nvGrpSpPr>
          <p:grpSpPr bwMode="auto">
            <a:xfrm>
              <a:off x="2946" y="1011"/>
              <a:ext cx="1109" cy="1311"/>
              <a:chOff x="2946" y="1011"/>
              <a:chExt cx="1109" cy="1311"/>
            </a:xfrm>
          </p:grpSpPr>
          <p:sp>
            <p:nvSpPr>
              <p:cNvPr id="162845" name="Text Box 29">
                <a:extLst>
                  <a:ext uri="{FF2B5EF4-FFF2-40B4-BE49-F238E27FC236}">
                    <a16:creationId xmlns:a16="http://schemas.microsoft.com/office/drawing/2014/main" id="{A168A349-22EC-D541-B45B-AF56AA2F353B}"/>
                  </a:ext>
                </a:extLst>
              </p:cNvPr>
              <p:cNvSpPr txBox="1">
                <a:spLocks noChangeArrowheads="1"/>
              </p:cNvSpPr>
              <p:nvPr/>
            </p:nvSpPr>
            <p:spPr bwMode="auto">
              <a:xfrm>
                <a:off x="2946" y="2041"/>
                <a:ext cx="1109" cy="281"/>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endParaRPr lang="ko-KR" altLang="en-US" sz="2000">
                  <a:solidFill>
                    <a:schemeClr val="tx1"/>
                  </a:solidFill>
                  <a:ea typeface="Gulim" panose="020B0600000101010101" pitchFamily="34" charset="-127"/>
                </a:endParaRPr>
              </a:p>
            </p:txBody>
          </p:sp>
          <p:sp>
            <p:nvSpPr>
              <p:cNvPr id="162855" name="Line 39">
                <a:extLst>
                  <a:ext uri="{FF2B5EF4-FFF2-40B4-BE49-F238E27FC236}">
                    <a16:creationId xmlns:a16="http://schemas.microsoft.com/office/drawing/2014/main" id="{3C2A1AA6-2614-6044-81B6-4B6ADC00F4B9}"/>
                  </a:ext>
                </a:extLst>
              </p:cNvPr>
              <p:cNvSpPr>
                <a:spLocks noChangeShapeType="1"/>
              </p:cNvSpPr>
              <p:nvPr/>
            </p:nvSpPr>
            <p:spPr bwMode="auto">
              <a:xfrm>
                <a:off x="3139" y="1011"/>
                <a:ext cx="416" cy="1080"/>
              </a:xfrm>
              <a:prstGeom prst="line">
                <a:avLst/>
              </a:prstGeom>
              <a:noFill/>
              <a:ln w="57150">
                <a:solidFill>
                  <a:srgbClr val="FF3300"/>
                </a:solidFill>
                <a:round/>
                <a:headEnd/>
                <a:tailEnd type="triangle" w="med" len="me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grpSp>
      <p:sp>
        <p:nvSpPr>
          <p:cNvPr id="162901" name="Oval 85">
            <a:extLst>
              <a:ext uri="{FF2B5EF4-FFF2-40B4-BE49-F238E27FC236}">
                <a16:creationId xmlns:a16="http://schemas.microsoft.com/office/drawing/2014/main" id="{95511197-A5D1-A94A-AA20-2370F5FDFDAB}"/>
              </a:ext>
            </a:extLst>
          </p:cNvPr>
          <p:cNvSpPr>
            <a:spLocks noChangeArrowheads="1"/>
          </p:cNvSpPr>
          <p:nvPr/>
        </p:nvSpPr>
        <p:spPr bwMode="auto">
          <a:xfrm>
            <a:off x="3943350" y="1208088"/>
            <a:ext cx="1233488" cy="419100"/>
          </a:xfrm>
          <a:prstGeom prst="ellipse">
            <a:avLst/>
          </a:prstGeom>
          <a:noFill/>
          <a:ln w="57150">
            <a:solidFill>
              <a:srgbClr val="62D6AC"/>
            </a:solidFill>
            <a:round/>
            <a:headEnd/>
            <a:tailEnd/>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nvGrpSpPr>
          <p:cNvPr id="162929" name="Group 113">
            <a:extLst>
              <a:ext uri="{FF2B5EF4-FFF2-40B4-BE49-F238E27FC236}">
                <a16:creationId xmlns:a16="http://schemas.microsoft.com/office/drawing/2014/main" id="{AFB6EA7F-5173-3B40-8895-17DA589ECE8F}"/>
              </a:ext>
            </a:extLst>
          </p:cNvPr>
          <p:cNvGrpSpPr>
            <a:grpSpLocks/>
          </p:cNvGrpSpPr>
          <p:nvPr/>
        </p:nvGrpSpPr>
        <p:grpSpPr bwMode="auto">
          <a:xfrm>
            <a:off x="7886700" y="3429000"/>
            <a:ext cx="1093788" cy="550863"/>
            <a:chOff x="4968" y="2160"/>
            <a:chExt cx="689" cy="347"/>
          </a:xfrm>
        </p:grpSpPr>
        <p:sp>
          <p:nvSpPr>
            <p:cNvPr id="162930" name="AutoShape 114">
              <a:extLst>
                <a:ext uri="{FF2B5EF4-FFF2-40B4-BE49-F238E27FC236}">
                  <a16:creationId xmlns:a16="http://schemas.microsoft.com/office/drawing/2014/main" id="{A9C85D0B-D7E5-6D42-8A9B-CD34B75AC958}"/>
                </a:ext>
              </a:extLst>
            </p:cNvPr>
            <p:cNvSpPr>
              <a:spLocks noChangeArrowheads="1"/>
            </p:cNvSpPr>
            <p:nvPr/>
          </p:nvSpPr>
          <p:spPr bwMode="auto">
            <a:xfrm>
              <a:off x="5017" y="2175"/>
              <a:ext cx="460" cy="226"/>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2931" name="Rectangle 115">
              <a:extLst>
                <a:ext uri="{FF2B5EF4-FFF2-40B4-BE49-F238E27FC236}">
                  <a16:creationId xmlns:a16="http://schemas.microsoft.com/office/drawing/2014/main" id="{752DBA88-78CB-2F46-87F6-1CF200427390}"/>
                </a:ext>
              </a:extLst>
            </p:cNvPr>
            <p:cNvSpPr>
              <a:spLocks noChangeArrowheads="1"/>
            </p:cNvSpPr>
            <p:nvPr/>
          </p:nvSpPr>
          <p:spPr bwMode="auto">
            <a:xfrm>
              <a:off x="5016" y="2258"/>
              <a:ext cx="600" cy="249"/>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2932" name="AutoShape 116">
              <a:extLst>
                <a:ext uri="{FF2B5EF4-FFF2-40B4-BE49-F238E27FC236}">
                  <a16:creationId xmlns:a16="http://schemas.microsoft.com/office/drawing/2014/main" id="{4508EF7D-A319-AA4F-A5B2-CEBA962F7342}"/>
                </a:ext>
              </a:extLst>
            </p:cNvPr>
            <p:cNvSpPr>
              <a:spLocks noChangeArrowheads="1"/>
            </p:cNvSpPr>
            <p:nvPr/>
          </p:nvSpPr>
          <p:spPr bwMode="auto">
            <a:xfrm>
              <a:off x="5029" y="2191"/>
              <a:ext cx="436" cy="226"/>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2933" name="Line 117">
              <a:extLst>
                <a:ext uri="{FF2B5EF4-FFF2-40B4-BE49-F238E27FC236}">
                  <a16:creationId xmlns:a16="http://schemas.microsoft.com/office/drawing/2014/main" id="{0A6940B1-D54A-F046-8502-82370B9DC894}"/>
                </a:ext>
              </a:extLst>
            </p:cNvPr>
            <p:cNvSpPr>
              <a:spLocks noChangeShapeType="1"/>
            </p:cNvSpPr>
            <p:nvPr/>
          </p:nvSpPr>
          <p:spPr bwMode="auto">
            <a:xfrm>
              <a:off x="5043" y="2356"/>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2934" name="Line 118">
              <a:extLst>
                <a:ext uri="{FF2B5EF4-FFF2-40B4-BE49-F238E27FC236}">
                  <a16:creationId xmlns:a16="http://schemas.microsoft.com/office/drawing/2014/main" id="{3F4AD84F-F15D-6246-AFD8-D98A1E7CD516}"/>
                </a:ext>
              </a:extLst>
            </p:cNvPr>
            <p:cNvSpPr>
              <a:spLocks noChangeShapeType="1"/>
            </p:cNvSpPr>
            <p:nvPr/>
          </p:nvSpPr>
          <p:spPr bwMode="auto">
            <a:xfrm>
              <a:off x="5043" y="2452"/>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2935" name="Rectangle 119">
              <a:extLst>
                <a:ext uri="{FF2B5EF4-FFF2-40B4-BE49-F238E27FC236}">
                  <a16:creationId xmlns:a16="http://schemas.microsoft.com/office/drawing/2014/main" id="{22CA6C91-CAAA-3A42-BAD7-304B51A02775}"/>
                </a:ext>
              </a:extLst>
            </p:cNvPr>
            <p:cNvSpPr>
              <a:spLocks noChangeArrowheads="1"/>
            </p:cNvSpPr>
            <p:nvPr/>
          </p:nvSpPr>
          <p:spPr bwMode="auto">
            <a:xfrm>
              <a:off x="4968" y="2241"/>
              <a:ext cx="689"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Alex Orang Yunani</a:t>
              </a:r>
            </a:p>
          </p:txBody>
        </p:sp>
        <p:sp>
          <p:nvSpPr>
            <p:cNvPr id="162936" name="Rectangle 120">
              <a:extLst>
                <a:ext uri="{FF2B5EF4-FFF2-40B4-BE49-F238E27FC236}">
                  <a16:creationId xmlns:a16="http://schemas.microsoft.com/office/drawing/2014/main" id="{4ECF951B-C043-0343-B900-592136D733C5}"/>
                </a:ext>
              </a:extLst>
            </p:cNvPr>
            <p:cNvSpPr>
              <a:spLocks noChangeArrowheads="1"/>
            </p:cNvSpPr>
            <p:nvPr/>
          </p:nvSpPr>
          <p:spPr bwMode="auto">
            <a:xfrm>
              <a:off x="5021" y="2160"/>
              <a:ext cx="410" cy="1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62915"/>
                                        </p:tgtEl>
                                        <p:attrNameLst>
                                          <p:attrName>style.visibility</p:attrName>
                                        </p:attrNameLst>
                                      </p:cBhvr>
                                      <p:to>
                                        <p:strVal val="visible"/>
                                      </p:to>
                                    </p:set>
                                    <p:anim calcmode="lin" valueType="num">
                                      <p:cBhvr additive="base">
                                        <p:cTn id="7" dur="500" fill="hold"/>
                                        <p:tgtEl>
                                          <p:spTgt spid="162915"/>
                                        </p:tgtEl>
                                        <p:attrNameLst>
                                          <p:attrName>ppt_x</p:attrName>
                                        </p:attrNameLst>
                                      </p:cBhvr>
                                      <p:tavLst>
                                        <p:tav tm="0">
                                          <p:val>
                                            <p:strVal val="1+#ppt_w/2"/>
                                          </p:val>
                                        </p:tav>
                                        <p:tav tm="100000">
                                          <p:val>
                                            <p:strVal val="#ppt_x"/>
                                          </p:val>
                                        </p:tav>
                                      </p:tavLst>
                                    </p:anim>
                                    <p:anim calcmode="lin" valueType="num">
                                      <p:cBhvr additive="base">
                                        <p:cTn id="8" dur="500" fill="hold"/>
                                        <p:tgtEl>
                                          <p:spTgt spid="16291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162822"/>
                                        </p:tgtEl>
                                        <p:attrNameLst>
                                          <p:attrName>style.visibility</p:attrName>
                                        </p:attrNameLst>
                                      </p:cBhvr>
                                      <p:to>
                                        <p:strVal val="visible"/>
                                      </p:to>
                                    </p:set>
                                    <p:animEffect transition="in" filter="dissolve">
                                      <p:cBhvr>
                                        <p:cTn id="12" dur="500"/>
                                        <p:tgtEl>
                                          <p:spTgt spid="162822"/>
                                        </p:tgtEl>
                                      </p:cBhvr>
                                    </p:animEffect>
                                  </p:childTnLst>
                                </p:cTn>
                              </p:par>
                            </p:childTnLst>
                          </p:cTn>
                        </p:par>
                        <p:par>
                          <p:cTn id="13" fill="hold" nodeType="afterGroup">
                            <p:stCondLst>
                              <p:cond delay="1000"/>
                            </p:stCondLst>
                            <p:childTnLst>
                              <p:par>
                                <p:cTn id="14" presetID="23" presetClass="entr" presetSubtype="528" fill="hold" grpId="0" nodeType="afterEffect">
                                  <p:stCondLst>
                                    <p:cond delay="0"/>
                                  </p:stCondLst>
                                  <p:childTnLst>
                                    <p:set>
                                      <p:cBhvr>
                                        <p:cTn id="15" dur="1" fill="hold">
                                          <p:stCondLst>
                                            <p:cond delay="0"/>
                                          </p:stCondLst>
                                        </p:cTn>
                                        <p:tgtEl>
                                          <p:spTgt spid="162889"/>
                                        </p:tgtEl>
                                        <p:attrNameLst>
                                          <p:attrName>style.visibility</p:attrName>
                                        </p:attrNameLst>
                                      </p:cBhvr>
                                      <p:to>
                                        <p:strVal val="visible"/>
                                      </p:to>
                                    </p:set>
                                    <p:anim calcmode="lin" valueType="num">
                                      <p:cBhvr>
                                        <p:cTn id="16" dur="500" fill="hold"/>
                                        <p:tgtEl>
                                          <p:spTgt spid="162889"/>
                                        </p:tgtEl>
                                        <p:attrNameLst>
                                          <p:attrName>ppt_w</p:attrName>
                                        </p:attrNameLst>
                                      </p:cBhvr>
                                      <p:tavLst>
                                        <p:tav tm="0">
                                          <p:val>
                                            <p:fltVal val="0"/>
                                          </p:val>
                                        </p:tav>
                                        <p:tav tm="100000">
                                          <p:val>
                                            <p:strVal val="#ppt_w"/>
                                          </p:val>
                                        </p:tav>
                                      </p:tavLst>
                                    </p:anim>
                                    <p:anim calcmode="lin" valueType="num">
                                      <p:cBhvr>
                                        <p:cTn id="17" dur="500" fill="hold"/>
                                        <p:tgtEl>
                                          <p:spTgt spid="162889"/>
                                        </p:tgtEl>
                                        <p:attrNameLst>
                                          <p:attrName>ppt_h</p:attrName>
                                        </p:attrNameLst>
                                      </p:cBhvr>
                                      <p:tavLst>
                                        <p:tav tm="0">
                                          <p:val>
                                            <p:fltVal val="0"/>
                                          </p:val>
                                        </p:tav>
                                        <p:tav tm="100000">
                                          <p:val>
                                            <p:strVal val="#ppt_h"/>
                                          </p:val>
                                        </p:tav>
                                      </p:tavLst>
                                    </p:anim>
                                    <p:anim calcmode="lin" valueType="num">
                                      <p:cBhvr>
                                        <p:cTn id="18" dur="500" fill="hold"/>
                                        <p:tgtEl>
                                          <p:spTgt spid="162889"/>
                                        </p:tgtEl>
                                        <p:attrNameLst>
                                          <p:attrName>ppt_x</p:attrName>
                                        </p:attrNameLst>
                                      </p:cBhvr>
                                      <p:tavLst>
                                        <p:tav tm="0">
                                          <p:val>
                                            <p:fltVal val="0.5"/>
                                          </p:val>
                                        </p:tav>
                                        <p:tav tm="100000">
                                          <p:val>
                                            <p:strVal val="#ppt_x"/>
                                          </p:val>
                                        </p:tav>
                                      </p:tavLst>
                                    </p:anim>
                                    <p:anim calcmode="lin" valueType="num">
                                      <p:cBhvr>
                                        <p:cTn id="19" dur="500" fill="hold"/>
                                        <p:tgtEl>
                                          <p:spTgt spid="162889"/>
                                        </p:tgtEl>
                                        <p:attrNameLst>
                                          <p:attrName>ppt_y</p:attrName>
                                        </p:attrNameLst>
                                      </p:cBhvr>
                                      <p:tavLst>
                                        <p:tav tm="0">
                                          <p:val>
                                            <p:fltVal val="0.5"/>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62823"/>
                                        </p:tgtEl>
                                        <p:attrNameLst>
                                          <p:attrName>style.visibility</p:attrName>
                                        </p:attrNameLst>
                                      </p:cBhvr>
                                      <p:to>
                                        <p:strVal val="visible"/>
                                      </p:to>
                                    </p:set>
                                    <p:animEffect transition="in" filter="dissolve">
                                      <p:cBhvr>
                                        <p:cTn id="24" dur="500"/>
                                        <p:tgtEl>
                                          <p:spTgt spid="162823"/>
                                        </p:tgtEl>
                                      </p:cBhvr>
                                    </p:animEffect>
                                  </p:childTnLst>
                                </p:cTn>
                              </p:par>
                            </p:childTnLst>
                          </p:cTn>
                        </p:par>
                        <p:par>
                          <p:cTn id="25" fill="hold" nodeType="afterGroup">
                            <p:stCondLst>
                              <p:cond delay="500"/>
                            </p:stCondLst>
                            <p:childTnLst>
                              <p:par>
                                <p:cTn id="26" presetID="9" presetClass="entr" presetSubtype="0" fill="hold" nodeType="afterEffect">
                                  <p:stCondLst>
                                    <p:cond delay="0"/>
                                  </p:stCondLst>
                                  <p:childTnLst>
                                    <p:set>
                                      <p:cBhvr>
                                        <p:cTn id="27" dur="1" fill="hold">
                                          <p:stCondLst>
                                            <p:cond delay="0"/>
                                          </p:stCondLst>
                                        </p:cTn>
                                        <p:tgtEl>
                                          <p:spTgt spid="162901"/>
                                        </p:tgtEl>
                                        <p:attrNameLst>
                                          <p:attrName>style.visibility</p:attrName>
                                        </p:attrNameLst>
                                      </p:cBhvr>
                                      <p:to>
                                        <p:strVal val="visible"/>
                                      </p:to>
                                    </p:set>
                                    <p:animEffect transition="in" filter="dissolve">
                                      <p:cBhvr>
                                        <p:cTn id="28" dur="500"/>
                                        <p:tgtEl>
                                          <p:spTgt spid="162901"/>
                                        </p:tgtEl>
                                      </p:cBhvr>
                                    </p:animEffect>
                                  </p:childTnLst>
                                </p:cTn>
                              </p:par>
                            </p:childTnLst>
                          </p:cTn>
                        </p:par>
                        <p:par>
                          <p:cTn id="29" fill="hold" nodeType="afterGroup">
                            <p:stCondLst>
                              <p:cond delay="1000"/>
                            </p:stCondLst>
                            <p:childTnLst>
                              <p:par>
                                <p:cTn id="30" presetID="23" presetClass="entr" presetSubtype="528" fill="hold" nodeType="afterEffect">
                                  <p:stCondLst>
                                    <p:cond delay="0"/>
                                  </p:stCondLst>
                                  <p:childTnLst>
                                    <p:set>
                                      <p:cBhvr>
                                        <p:cTn id="31" dur="1" fill="hold">
                                          <p:stCondLst>
                                            <p:cond delay="0"/>
                                          </p:stCondLst>
                                        </p:cTn>
                                        <p:tgtEl>
                                          <p:spTgt spid="162890"/>
                                        </p:tgtEl>
                                        <p:attrNameLst>
                                          <p:attrName>style.visibility</p:attrName>
                                        </p:attrNameLst>
                                      </p:cBhvr>
                                      <p:to>
                                        <p:strVal val="visible"/>
                                      </p:to>
                                    </p:set>
                                    <p:anim calcmode="lin" valueType="num">
                                      <p:cBhvr>
                                        <p:cTn id="32" dur="500" fill="hold"/>
                                        <p:tgtEl>
                                          <p:spTgt spid="162890"/>
                                        </p:tgtEl>
                                        <p:attrNameLst>
                                          <p:attrName>ppt_w</p:attrName>
                                        </p:attrNameLst>
                                      </p:cBhvr>
                                      <p:tavLst>
                                        <p:tav tm="0">
                                          <p:val>
                                            <p:fltVal val="0"/>
                                          </p:val>
                                        </p:tav>
                                        <p:tav tm="100000">
                                          <p:val>
                                            <p:strVal val="#ppt_w"/>
                                          </p:val>
                                        </p:tav>
                                      </p:tavLst>
                                    </p:anim>
                                    <p:anim calcmode="lin" valueType="num">
                                      <p:cBhvr>
                                        <p:cTn id="33" dur="500" fill="hold"/>
                                        <p:tgtEl>
                                          <p:spTgt spid="162890"/>
                                        </p:tgtEl>
                                        <p:attrNameLst>
                                          <p:attrName>ppt_h</p:attrName>
                                        </p:attrNameLst>
                                      </p:cBhvr>
                                      <p:tavLst>
                                        <p:tav tm="0">
                                          <p:val>
                                            <p:fltVal val="0"/>
                                          </p:val>
                                        </p:tav>
                                        <p:tav tm="100000">
                                          <p:val>
                                            <p:strVal val="#ppt_h"/>
                                          </p:val>
                                        </p:tav>
                                      </p:tavLst>
                                    </p:anim>
                                    <p:anim calcmode="lin" valueType="num">
                                      <p:cBhvr>
                                        <p:cTn id="34" dur="500" fill="hold"/>
                                        <p:tgtEl>
                                          <p:spTgt spid="162890"/>
                                        </p:tgtEl>
                                        <p:attrNameLst>
                                          <p:attrName>ppt_x</p:attrName>
                                        </p:attrNameLst>
                                      </p:cBhvr>
                                      <p:tavLst>
                                        <p:tav tm="0">
                                          <p:val>
                                            <p:fltVal val="0.5"/>
                                          </p:val>
                                        </p:tav>
                                        <p:tav tm="100000">
                                          <p:val>
                                            <p:strVal val="#ppt_x"/>
                                          </p:val>
                                        </p:tav>
                                      </p:tavLst>
                                    </p:anim>
                                    <p:anim calcmode="lin" valueType="num">
                                      <p:cBhvr>
                                        <p:cTn id="35" dur="500" fill="hold"/>
                                        <p:tgtEl>
                                          <p:spTgt spid="162890"/>
                                        </p:tgtEl>
                                        <p:attrNameLst>
                                          <p:attrName>ppt_y</p:attrName>
                                        </p:attrNameLst>
                                      </p:cBhvr>
                                      <p:tavLst>
                                        <p:tav tm="0">
                                          <p:val>
                                            <p:fltVal val="0.5"/>
                                          </p:val>
                                        </p:tav>
                                        <p:tav tm="100000">
                                          <p:val>
                                            <p:strVal val="#ppt_y"/>
                                          </p:val>
                                        </p:tav>
                                      </p:tavLst>
                                    </p:anim>
                                  </p:childTnLst>
                                </p:cTn>
                              </p:par>
                            </p:childTnLst>
                          </p:cTn>
                        </p:par>
                        <p:par>
                          <p:cTn id="36" fill="hold" nodeType="afterGroup">
                            <p:stCondLst>
                              <p:cond delay="1500"/>
                            </p:stCondLst>
                            <p:childTnLst>
                              <p:par>
                                <p:cTn id="37" presetID="23" presetClass="entr" presetSubtype="272" fill="hold" nodeType="afterEffect">
                                  <p:stCondLst>
                                    <p:cond delay="0"/>
                                  </p:stCondLst>
                                  <p:childTnLst>
                                    <p:set>
                                      <p:cBhvr>
                                        <p:cTn id="38" dur="1" fill="hold">
                                          <p:stCondLst>
                                            <p:cond delay="0"/>
                                          </p:stCondLst>
                                        </p:cTn>
                                        <p:tgtEl>
                                          <p:spTgt spid="162914"/>
                                        </p:tgtEl>
                                        <p:attrNameLst>
                                          <p:attrName>style.visibility</p:attrName>
                                        </p:attrNameLst>
                                      </p:cBhvr>
                                      <p:to>
                                        <p:strVal val="visible"/>
                                      </p:to>
                                    </p:set>
                                    <p:anim calcmode="lin" valueType="num">
                                      <p:cBhvr>
                                        <p:cTn id="39" dur="500" fill="hold"/>
                                        <p:tgtEl>
                                          <p:spTgt spid="162914"/>
                                        </p:tgtEl>
                                        <p:attrNameLst>
                                          <p:attrName>ppt_w</p:attrName>
                                        </p:attrNameLst>
                                      </p:cBhvr>
                                      <p:tavLst>
                                        <p:tav tm="0">
                                          <p:val>
                                            <p:strVal val="2/3*#ppt_w"/>
                                          </p:val>
                                        </p:tav>
                                        <p:tav tm="100000">
                                          <p:val>
                                            <p:strVal val="#ppt_w"/>
                                          </p:val>
                                        </p:tav>
                                      </p:tavLst>
                                    </p:anim>
                                    <p:anim calcmode="lin" valueType="num">
                                      <p:cBhvr>
                                        <p:cTn id="40" dur="500" fill="hold"/>
                                        <p:tgtEl>
                                          <p:spTgt spid="162914"/>
                                        </p:tgtEl>
                                        <p:attrNameLst>
                                          <p:attrName>ppt_h</p:attrName>
                                        </p:attrNameLst>
                                      </p:cBhvr>
                                      <p:tavLst>
                                        <p:tav tm="0">
                                          <p:val>
                                            <p:strVal val="2/3*#ppt_h"/>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272" fill="hold" nodeType="clickEffect">
                                  <p:stCondLst>
                                    <p:cond delay="0"/>
                                  </p:stCondLst>
                                  <p:childTnLst>
                                    <p:set>
                                      <p:cBhvr>
                                        <p:cTn id="44" dur="1" fill="hold">
                                          <p:stCondLst>
                                            <p:cond delay="0"/>
                                          </p:stCondLst>
                                        </p:cTn>
                                        <p:tgtEl>
                                          <p:spTgt spid="162920"/>
                                        </p:tgtEl>
                                        <p:attrNameLst>
                                          <p:attrName>style.visibility</p:attrName>
                                        </p:attrNameLst>
                                      </p:cBhvr>
                                      <p:to>
                                        <p:strVal val="visible"/>
                                      </p:to>
                                    </p:set>
                                    <p:anim calcmode="lin" valueType="num">
                                      <p:cBhvr>
                                        <p:cTn id="45" dur="500" fill="hold"/>
                                        <p:tgtEl>
                                          <p:spTgt spid="162920"/>
                                        </p:tgtEl>
                                        <p:attrNameLst>
                                          <p:attrName>ppt_w</p:attrName>
                                        </p:attrNameLst>
                                      </p:cBhvr>
                                      <p:tavLst>
                                        <p:tav tm="0">
                                          <p:val>
                                            <p:strVal val="2/3*#ppt_w"/>
                                          </p:val>
                                        </p:tav>
                                        <p:tav tm="100000">
                                          <p:val>
                                            <p:strVal val="#ppt_w"/>
                                          </p:val>
                                        </p:tav>
                                      </p:tavLst>
                                    </p:anim>
                                    <p:anim calcmode="lin" valueType="num">
                                      <p:cBhvr>
                                        <p:cTn id="46" dur="500" fill="hold"/>
                                        <p:tgtEl>
                                          <p:spTgt spid="162920"/>
                                        </p:tgtEl>
                                        <p:attrNameLst>
                                          <p:attrName>ppt_h</p:attrName>
                                        </p:attrNameLst>
                                      </p:cBhvr>
                                      <p:tavLst>
                                        <p:tav tm="0">
                                          <p:val>
                                            <p:strVal val="2/3*#ppt_h"/>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272" fill="hold" nodeType="clickEffect">
                                  <p:stCondLst>
                                    <p:cond delay="0"/>
                                  </p:stCondLst>
                                  <p:childTnLst>
                                    <p:set>
                                      <p:cBhvr>
                                        <p:cTn id="50" dur="1" fill="hold">
                                          <p:stCondLst>
                                            <p:cond delay="0"/>
                                          </p:stCondLst>
                                        </p:cTn>
                                        <p:tgtEl>
                                          <p:spTgt spid="162921"/>
                                        </p:tgtEl>
                                        <p:attrNameLst>
                                          <p:attrName>style.visibility</p:attrName>
                                        </p:attrNameLst>
                                      </p:cBhvr>
                                      <p:to>
                                        <p:strVal val="visible"/>
                                      </p:to>
                                    </p:set>
                                    <p:anim calcmode="lin" valueType="num">
                                      <p:cBhvr>
                                        <p:cTn id="51" dur="500" fill="hold"/>
                                        <p:tgtEl>
                                          <p:spTgt spid="162921"/>
                                        </p:tgtEl>
                                        <p:attrNameLst>
                                          <p:attrName>ppt_w</p:attrName>
                                        </p:attrNameLst>
                                      </p:cBhvr>
                                      <p:tavLst>
                                        <p:tav tm="0">
                                          <p:val>
                                            <p:strVal val="2/3*#ppt_w"/>
                                          </p:val>
                                        </p:tav>
                                        <p:tav tm="100000">
                                          <p:val>
                                            <p:strVal val="#ppt_w"/>
                                          </p:val>
                                        </p:tav>
                                      </p:tavLst>
                                    </p:anim>
                                    <p:anim calcmode="lin" valueType="num">
                                      <p:cBhvr>
                                        <p:cTn id="52" dur="500" fill="hold"/>
                                        <p:tgtEl>
                                          <p:spTgt spid="162921"/>
                                        </p:tgtEl>
                                        <p:attrNameLst>
                                          <p:attrName>ppt_h</p:attrName>
                                        </p:attrNameLst>
                                      </p:cBhvr>
                                      <p:tavLst>
                                        <p:tav tm="0">
                                          <p:val>
                                            <p:strVal val="2/3*#ppt_h"/>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272" fill="hold" nodeType="clickEffect">
                                  <p:stCondLst>
                                    <p:cond delay="0"/>
                                  </p:stCondLst>
                                  <p:childTnLst>
                                    <p:set>
                                      <p:cBhvr>
                                        <p:cTn id="56" dur="1" fill="hold">
                                          <p:stCondLst>
                                            <p:cond delay="0"/>
                                          </p:stCondLst>
                                        </p:cTn>
                                        <p:tgtEl>
                                          <p:spTgt spid="162922"/>
                                        </p:tgtEl>
                                        <p:attrNameLst>
                                          <p:attrName>style.visibility</p:attrName>
                                        </p:attrNameLst>
                                      </p:cBhvr>
                                      <p:to>
                                        <p:strVal val="visible"/>
                                      </p:to>
                                    </p:set>
                                    <p:anim calcmode="lin" valueType="num">
                                      <p:cBhvr>
                                        <p:cTn id="57" dur="500" fill="hold"/>
                                        <p:tgtEl>
                                          <p:spTgt spid="162922"/>
                                        </p:tgtEl>
                                        <p:attrNameLst>
                                          <p:attrName>ppt_w</p:attrName>
                                        </p:attrNameLst>
                                      </p:cBhvr>
                                      <p:tavLst>
                                        <p:tav tm="0">
                                          <p:val>
                                            <p:strVal val="2/3*#ppt_w"/>
                                          </p:val>
                                        </p:tav>
                                        <p:tav tm="100000">
                                          <p:val>
                                            <p:strVal val="#ppt_w"/>
                                          </p:val>
                                        </p:tav>
                                      </p:tavLst>
                                    </p:anim>
                                    <p:anim calcmode="lin" valueType="num">
                                      <p:cBhvr>
                                        <p:cTn id="58" dur="500" fill="hold"/>
                                        <p:tgtEl>
                                          <p:spTgt spid="162922"/>
                                        </p:tgtEl>
                                        <p:attrNameLst>
                                          <p:attrName>ppt_h</p:attrName>
                                        </p:attrNameLst>
                                      </p:cBhvr>
                                      <p:tavLst>
                                        <p:tav tm="0">
                                          <p:val>
                                            <p:strVal val="2/3*#ppt_h"/>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272" fill="hold" nodeType="clickEffect">
                                  <p:stCondLst>
                                    <p:cond delay="0"/>
                                  </p:stCondLst>
                                  <p:childTnLst>
                                    <p:set>
                                      <p:cBhvr>
                                        <p:cTn id="62" dur="1" fill="hold">
                                          <p:stCondLst>
                                            <p:cond delay="0"/>
                                          </p:stCondLst>
                                        </p:cTn>
                                        <p:tgtEl>
                                          <p:spTgt spid="162923"/>
                                        </p:tgtEl>
                                        <p:attrNameLst>
                                          <p:attrName>style.visibility</p:attrName>
                                        </p:attrNameLst>
                                      </p:cBhvr>
                                      <p:to>
                                        <p:strVal val="visible"/>
                                      </p:to>
                                    </p:set>
                                    <p:anim calcmode="lin" valueType="num">
                                      <p:cBhvr>
                                        <p:cTn id="63" dur="500" fill="hold"/>
                                        <p:tgtEl>
                                          <p:spTgt spid="162923"/>
                                        </p:tgtEl>
                                        <p:attrNameLst>
                                          <p:attrName>ppt_w</p:attrName>
                                        </p:attrNameLst>
                                      </p:cBhvr>
                                      <p:tavLst>
                                        <p:tav tm="0">
                                          <p:val>
                                            <p:strVal val="2/3*#ppt_w"/>
                                          </p:val>
                                        </p:tav>
                                        <p:tav tm="100000">
                                          <p:val>
                                            <p:strVal val="#ppt_w"/>
                                          </p:val>
                                        </p:tav>
                                      </p:tavLst>
                                    </p:anim>
                                    <p:anim calcmode="lin" valueType="num">
                                      <p:cBhvr>
                                        <p:cTn id="64" dur="500" fill="hold"/>
                                        <p:tgtEl>
                                          <p:spTgt spid="162923"/>
                                        </p:tgtEl>
                                        <p:attrNameLst>
                                          <p:attrName>ppt_h</p:attrName>
                                        </p:attrNameLst>
                                      </p:cBhvr>
                                      <p:tavLst>
                                        <p:tav tm="0">
                                          <p:val>
                                            <p:strVal val="2/3*#ppt_h"/>
                                          </p:val>
                                        </p:tav>
                                        <p:tav tm="100000">
                                          <p:val>
                                            <p:strVal val="#ppt_h"/>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2" fill="hold" nodeType="clickEffect">
                                  <p:stCondLst>
                                    <p:cond delay="0"/>
                                  </p:stCondLst>
                                  <p:childTnLst>
                                    <p:set>
                                      <p:cBhvr>
                                        <p:cTn id="68" dur="1" fill="hold">
                                          <p:stCondLst>
                                            <p:cond delay="0"/>
                                          </p:stCondLst>
                                        </p:cTn>
                                        <p:tgtEl>
                                          <p:spTgt spid="162924"/>
                                        </p:tgtEl>
                                        <p:attrNameLst>
                                          <p:attrName>style.visibility</p:attrName>
                                        </p:attrNameLst>
                                      </p:cBhvr>
                                      <p:to>
                                        <p:strVal val="visible"/>
                                      </p:to>
                                    </p:set>
                                    <p:animEffect transition="in" filter="wipe(right)">
                                      <p:cBhvr>
                                        <p:cTn id="69" dur="500"/>
                                        <p:tgtEl>
                                          <p:spTgt spid="162924"/>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22" presetClass="entr" presetSubtype="1" fill="hold" nodeType="clickEffect">
                                  <p:stCondLst>
                                    <p:cond delay="0"/>
                                  </p:stCondLst>
                                  <p:childTnLst>
                                    <p:set>
                                      <p:cBhvr>
                                        <p:cTn id="73" dur="1" fill="hold">
                                          <p:stCondLst>
                                            <p:cond delay="0"/>
                                          </p:stCondLst>
                                        </p:cTn>
                                        <p:tgtEl>
                                          <p:spTgt spid="162925"/>
                                        </p:tgtEl>
                                        <p:attrNameLst>
                                          <p:attrName>style.visibility</p:attrName>
                                        </p:attrNameLst>
                                      </p:cBhvr>
                                      <p:to>
                                        <p:strVal val="visible"/>
                                      </p:to>
                                    </p:set>
                                    <p:animEffect transition="in" filter="wipe(up)">
                                      <p:cBhvr>
                                        <p:cTn id="74" dur="500"/>
                                        <p:tgtEl>
                                          <p:spTgt spid="162925"/>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22" presetClass="entr" presetSubtype="8" fill="hold" nodeType="clickEffect">
                                  <p:stCondLst>
                                    <p:cond delay="0"/>
                                  </p:stCondLst>
                                  <p:childTnLst>
                                    <p:set>
                                      <p:cBhvr>
                                        <p:cTn id="78" dur="1" fill="hold">
                                          <p:stCondLst>
                                            <p:cond delay="0"/>
                                          </p:stCondLst>
                                        </p:cTn>
                                        <p:tgtEl>
                                          <p:spTgt spid="162927"/>
                                        </p:tgtEl>
                                        <p:attrNameLst>
                                          <p:attrName>style.visibility</p:attrName>
                                        </p:attrNameLst>
                                      </p:cBhvr>
                                      <p:to>
                                        <p:strVal val="visible"/>
                                      </p:to>
                                    </p:set>
                                    <p:animEffect transition="in" filter="wipe(left)">
                                      <p:cBhvr>
                                        <p:cTn id="79" dur="500"/>
                                        <p:tgtEl>
                                          <p:spTgt spid="162927"/>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22" presetClass="entr" presetSubtype="1" fill="hold" nodeType="clickEffect">
                                  <p:stCondLst>
                                    <p:cond delay="0"/>
                                  </p:stCondLst>
                                  <p:childTnLst>
                                    <p:set>
                                      <p:cBhvr>
                                        <p:cTn id="83" dur="1" fill="hold">
                                          <p:stCondLst>
                                            <p:cond delay="0"/>
                                          </p:stCondLst>
                                        </p:cTn>
                                        <p:tgtEl>
                                          <p:spTgt spid="162926"/>
                                        </p:tgtEl>
                                        <p:attrNameLst>
                                          <p:attrName>style.visibility</p:attrName>
                                        </p:attrNameLst>
                                      </p:cBhvr>
                                      <p:to>
                                        <p:strVal val="visible"/>
                                      </p:to>
                                    </p:set>
                                    <p:animEffect transition="in" filter="wipe(up)">
                                      <p:cBhvr>
                                        <p:cTn id="84" dur="500"/>
                                        <p:tgtEl>
                                          <p:spTgt spid="1629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2" grpId="0" autoUpdateAnimBg="0"/>
      <p:bldP spid="162823" grpId="0" autoUpdateAnimBg="0"/>
      <p:bldP spid="162889" grpId="0" animBg="1" autoUpdateAnimBg="0"/>
      <p:bldP spid="162915"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42" name="Rectangle 2">
            <a:extLst>
              <a:ext uri="{FF2B5EF4-FFF2-40B4-BE49-F238E27FC236}">
                <a16:creationId xmlns:a16="http://schemas.microsoft.com/office/drawing/2014/main" id="{34D0A2FD-ACEA-0B4A-8582-854D8FCF4829}"/>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522243" name="Line 3">
            <a:extLst>
              <a:ext uri="{FF2B5EF4-FFF2-40B4-BE49-F238E27FC236}">
                <a16:creationId xmlns:a16="http://schemas.microsoft.com/office/drawing/2014/main" id="{16D73DF4-4942-D546-9410-63A209EC4BA6}"/>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22244" name="Text Box 4">
            <a:extLst>
              <a:ext uri="{FF2B5EF4-FFF2-40B4-BE49-F238E27FC236}">
                <a16:creationId xmlns:a16="http://schemas.microsoft.com/office/drawing/2014/main" id="{7F5CA7AC-F19F-5448-B9C3-15B353C54166}"/>
              </a:ext>
            </a:extLst>
          </p:cNvPr>
          <p:cNvSpPr txBox="1">
            <a:spLocks noChangeArrowheads="1"/>
          </p:cNvSpPr>
          <p:nvPr/>
        </p:nvSpPr>
        <p:spPr bwMode="auto">
          <a:xfrm>
            <a:off x="2109788" y="657225"/>
            <a:ext cx="6451600" cy="7016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FF00"/>
                </a:solidFill>
                <a:miter lim="800000"/>
                <a:headEnd/>
                <a:tailEnd/>
              </a14:hiddenLine>
            </a:ext>
          </a:extLst>
        </p:spPr>
        <p:txBody>
          <a:bodyPr>
            <a:spAutoFit/>
          </a:bodyPr>
          <a:lstStyle>
            <a:lvl1pPr>
              <a:tabLst>
                <a:tab pos="3489325" algn="l"/>
              </a:tabLst>
              <a:defRPr sz="2400">
                <a:solidFill>
                  <a:schemeClr val="tx1"/>
                </a:solidFill>
                <a:latin typeface="Times" pitchFamily="2" charset="0"/>
              </a:defRPr>
            </a:lvl1pPr>
            <a:lvl2pPr>
              <a:tabLst>
                <a:tab pos="3489325" algn="l"/>
              </a:tabLst>
              <a:defRPr sz="2400">
                <a:solidFill>
                  <a:schemeClr val="tx1"/>
                </a:solidFill>
                <a:latin typeface="Times" pitchFamily="2" charset="0"/>
              </a:defRPr>
            </a:lvl2pPr>
            <a:lvl3pPr>
              <a:tabLst>
                <a:tab pos="3489325" algn="l"/>
              </a:tabLst>
              <a:defRPr sz="2400">
                <a:solidFill>
                  <a:schemeClr val="tx1"/>
                </a:solidFill>
                <a:latin typeface="Times" pitchFamily="2" charset="0"/>
              </a:defRPr>
            </a:lvl3pPr>
            <a:lvl4pPr>
              <a:tabLst>
                <a:tab pos="3489325" algn="l"/>
              </a:tabLst>
              <a:defRPr sz="2400">
                <a:solidFill>
                  <a:schemeClr val="tx1"/>
                </a:solidFill>
                <a:latin typeface="Times" pitchFamily="2" charset="0"/>
              </a:defRPr>
            </a:lvl4pPr>
            <a:lvl5pPr>
              <a:tabLst>
                <a:tab pos="3489325" algn="l"/>
              </a:tabLst>
              <a:defRPr sz="2400">
                <a:solidFill>
                  <a:schemeClr val="tx1"/>
                </a:solidFill>
                <a:latin typeface="Times" pitchFamily="2" charset="0"/>
              </a:defRPr>
            </a:lvl5pPr>
            <a:lvl6pPr eaLnBrk="0" fontAlgn="base" hangingPunct="0">
              <a:spcBef>
                <a:spcPct val="0"/>
              </a:spcBef>
              <a:spcAft>
                <a:spcPct val="0"/>
              </a:spcAft>
              <a:tabLst>
                <a:tab pos="3489325" algn="l"/>
              </a:tabLst>
              <a:defRPr sz="2400">
                <a:solidFill>
                  <a:schemeClr val="tx1"/>
                </a:solidFill>
                <a:latin typeface="Times" pitchFamily="2" charset="0"/>
              </a:defRPr>
            </a:lvl6pPr>
            <a:lvl7pPr eaLnBrk="0" fontAlgn="base" hangingPunct="0">
              <a:spcBef>
                <a:spcPct val="0"/>
              </a:spcBef>
              <a:spcAft>
                <a:spcPct val="0"/>
              </a:spcAft>
              <a:tabLst>
                <a:tab pos="3489325" algn="l"/>
              </a:tabLst>
              <a:defRPr sz="2400">
                <a:solidFill>
                  <a:schemeClr val="tx1"/>
                </a:solidFill>
                <a:latin typeface="Times" pitchFamily="2" charset="0"/>
              </a:defRPr>
            </a:lvl7pPr>
            <a:lvl8pPr eaLnBrk="0" fontAlgn="base" hangingPunct="0">
              <a:spcBef>
                <a:spcPct val="0"/>
              </a:spcBef>
              <a:spcAft>
                <a:spcPct val="0"/>
              </a:spcAft>
              <a:tabLst>
                <a:tab pos="3489325" algn="l"/>
              </a:tabLst>
              <a:defRPr sz="2400">
                <a:solidFill>
                  <a:schemeClr val="tx1"/>
                </a:solidFill>
                <a:latin typeface="Times" pitchFamily="2" charset="0"/>
              </a:defRPr>
            </a:lvl8pPr>
            <a:lvl9pPr eaLnBrk="0" fontAlgn="base" hangingPunct="0">
              <a:spcBef>
                <a:spcPct val="0"/>
              </a:spcBef>
              <a:spcAft>
                <a:spcPct val="0"/>
              </a:spcAft>
              <a:tabLst>
                <a:tab pos="3489325" algn="l"/>
              </a:tabLst>
              <a:defRPr sz="2400">
                <a:solidFill>
                  <a:schemeClr val="tx1"/>
                </a:solidFill>
                <a:latin typeface="Times" pitchFamily="2" charset="0"/>
              </a:defRPr>
            </a:lvl9pPr>
          </a:lstStyle>
          <a:p>
            <a:pPr>
              <a:spcBef>
                <a:spcPct val="50000"/>
              </a:spcBef>
            </a:pPr>
            <a:r>
              <a:rPr lang="en-US" altLang="ko-KR" sz="2000">
                <a:solidFill>
                  <a:srgbClr val="187534"/>
                </a:solidFill>
                <a:latin typeface="Comic Sans MS" panose="030F0902030302020204" pitchFamily="66" charset="0"/>
                <a:ea typeface="Gulim" panose="020B0600000101010101" pitchFamily="34" charset="-127"/>
              </a:rPr>
              <a:t>Alexander wafat...pada usia 33...pada tahun 300s BC.</a:t>
            </a:r>
          </a:p>
        </p:txBody>
      </p:sp>
      <p:sp>
        <p:nvSpPr>
          <p:cNvPr id="522245" name="Text Box 5">
            <a:extLst>
              <a:ext uri="{FF2B5EF4-FFF2-40B4-BE49-F238E27FC236}">
                <a16:creationId xmlns:a16="http://schemas.microsoft.com/office/drawing/2014/main" id="{72719A94-1C23-714E-BD26-01712C850F94}"/>
              </a:ext>
            </a:extLst>
          </p:cNvPr>
          <p:cNvSpPr txBox="1">
            <a:spLocks noChangeArrowheads="1"/>
          </p:cNvSpPr>
          <p:nvPr/>
        </p:nvSpPr>
        <p:spPr bwMode="auto">
          <a:xfrm>
            <a:off x="2114550" y="1195388"/>
            <a:ext cx="6451600" cy="3968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FF00"/>
                </a:solidFill>
                <a:miter lim="800000"/>
                <a:headEnd/>
                <a:tailEnd/>
              </a14:hiddenLine>
            </a:ext>
          </a:extLst>
        </p:spPr>
        <p:txBody>
          <a:bodyPr>
            <a:spAutoFit/>
          </a:bodyPr>
          <a:lstStyle/>
          <a:p>
            <a:pPr>
              <a:spcBef>
                <a:spcPct val="50000"/>
              </a:spcBef>
            </a:pPr>
            <a:r>
              <a:rPr lang="en-US" altLang="ko-KR" sz="2000">
                <a:solidFill>
                  <a:srgbClr val="187534"/>
                </a:solidFill>
                <a:ea typeface="Gulim" panose="020B0600000101010101" pitchFamily="34" charset="-127"/>
              </a:rPr>
              <a:t>Kerajaannya dibagi kepada empat Jendralnya.</a:t>
            </a:r>
          </a:p>
        </p:txBody>
      </p:sp>
      <p:sp>
        <p:nvSpPr>
          <p:cNvPr id="522247" name="Oval 7">
            <a:extLst>
              <a:ext uri="{FF2B5EF4-FFF2-40B4-BE49-F238E27FC236}">
                <a16:creationId xmlns:a16="http://schemas.microsoft.com/office/drawing/2014/main" id="{613920AF-A788-EB46-A0BD-3BC442969ADA}"/>
              </a:ext>
            </a:extLst>
          </p:cNvPr>
          <p:cNvSpPr>
            <a:spLocks noChangeArrowheads="1"/>
          </p:cNvSpPr>
          <p:nvPr/>
        </p:nvSpPr>
        <p:spPr bwMode="auto">
          <a:xfrm>
            <a:off x="2651125" y="1668463"/>
            <a:ext cx="2154238" cy="1179512"/>
          </a:xfrm>
          <a:prstGeom prst="ellipse">
            <a:avLst/>
          </a:prstGeom>
          <a:noFill/>
          <a:ln w="76200">
            <a:solidFill>
              <a:srgbClr val="187534"/>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22248" name="Text Box 8">
            <a:extLst>
              <a:ext uri="{FF2B5EF4-FFF2-40B4-BE49-F238E27FC236}">
                <a16:creationId xmlns:a16="http://schemas.microsoft.com/office/drawing/2014/main" id="{BD200C4B-BAF4-A54B-B2D5-FAA506E5A3A5}"/>
              </a:ext>
            </a:extLst>
          </p:cNvPr>
          <p:cNvSpPr txBox="1">
            <a:spLocks noChangeArrowheads="1"/>
          </p:cNvSpPr>
          <p:nvPr/>
        </p:nvSpPr>
        <p:spPr bwMode="auto">
          <a:xfrm>
            <a:off x="2689225" y="1830388"/>
            <a:ext cx="2189163" cy="3968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000">
                <a:solidFill>
                  <a:srgbClr val="187534"/>
                </a:solidFill>
                <a:ea typeface="Gulim" panose="020B0600000101010101" pitchFamily="34" charset="-127"/>
              </a:rPr>
              <a:t>ASIA KECIL: </a:t>
            </a:r>
          </a:p>
        </p:txBody>
      </p:sp>
      <p:grpSp>
        <p:nvGrpSpPr>
          <p:cNvPr id="522249" name="Group 9">
            <a:extLst>
              <a:ext uri="{FF2B5EF4-FFF2-40B4-BE49-F238E27FC236}">
                <a16:creationId xmlns:a16="http://schemas.microsoft.com/office/drawing/2014/main" id="{6CE4CCF8-76FB-3546-846E-8B64411CBB1B}"/>
              </a:ext>
            </a:extLst>
          </p:cNvPr>
          <p:cNvGrpSpPr>
            <a:grpSpLocks/>
          </p:cNvGrpSpPr>
          <p:nvPr/>
        </p:nvGrpSpPr>
        <p:grpSpPr bwMode="auto">
          <a:xfrm>
            <a:off x="4541838" y="2706688"/>
            <a:ext cx="2154237" cy="1179512"/>
            <a:chOff x="1523" y="1631"/>
            <a:chExt cx="1357" cy="743"/>
          </a:xfrm>
        </p:grpSpPr>
        <p:sp>
          <p:nvSpPr>
            <p:cNvPr id="522250" name="Oval 10">
              <a:extLst>
                <a:ext uri="{FF2B5EF4-FFF2-40B4-BE49-F238E27FC236}">
                  <a16:creationId xmlns:a16="http://schemas.microsoft.com/office/drawing/2014/main" id="{D01AAC4E-94BD-1A4D-9C6D-DF25509F9AC6}"/>
                </a:ext>
              </a:extLst>
            </p:cNvPr>
            <p:cNvSpPr>
              <a:spLocks noChangeArrowheads="1"/>
            </p:cNvSpPr>
            <p:nvPr/>
          </p:nvSpPr>
          <p:spPr bwMode="auto">
            <a:xfrm>
              <a:off x="1523" y="1631"/>
              <a:ext cx="1357" cy="743"/>
            </a:xfrm>
            <a:prstGeom prst="ellipse">
              <a:avLst/>
            </a:prstGeom>
            <a:noFill/>
            <a:ln w="76200">
              <a:solidFill>
                <a:srgbClr val="33CC33"/>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22251" name="Text Box 11">
              <a:extLst>
                <a:ext uri="{FF2B5EF4-FFF2-40B4-BE49-F238E27FC236}">
                  <a16:creationId xmlns:a16="http://schemas.microsoft.com/office/drawing/2014/main" id="{64530B49-2D3D-1742-BFC4-B1BECA35222B}"/>
                </a:ext>
              </a:extLst>
            </p:cNvPr>
            <p:cNvSpPr txBox="1">
              <a:spLocks noChangeArrowheads="1"/>
            </p:cNvSpPr>
            <p:nvPr/>
          </p:nvSpPr>
          <p:spPr bwMode="auto">
            <a:xfrm>
              <a:off x="1658" y="1693"/>
              <a:ext cx="1109" cy="2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000">
                  <a:solidFill>
                    <a:srgbClr val="FFFF00"/>
                  </a:solidFill>
                  <a:ea typeface="Gulim" panose="020B0600000101010101" pitchFamily="34" charset="-127"/>
                </a:rPr>
                <a:t>SIRIA:</a:t>
              </a:r>
            </a:p>
          </p:txBody>
        </p:sp>
      </p:grpSp>
      <p:grpSp>
        <p:nvGrpSpPr>
          <p:cNvPr id="522252" name="Group 12">
            <a:extLst>
              <a:ext uri="{FF2B5EF4-FFF2-40B4-BE49-F238E27FC236}">
                <a16:creationId xmlns:a16="http://schemas.microsoft.com/office/drawing/2014/main" id="{1BE4219F-1881-214C-9292-4B5D306B1C67}"/>
              </a:ext>
            </a:extLst>
          </p:cNvPr>
          <p:cNvGrpSpPr>
            <a:grpSpLocks/>
          </p:cNvGrpSpPr>
          <p:nvPr/>
        </p:nvGrpSpPr>
        <p:grpSpPr bwMode="auto">
          <a:xfrm>
            <a:off x="3097213" y="5238750"/>
            <a:ext cx="2154237" cy="1179513"/>
            <a:chOff x="818" y="3477"/>
            <a:chExt cx="1357" cy="743"/>
          </a:xfrm>
        </p:grpSpPr>
        <p:sp>
          <p:nvSpPr>
            <p:cNvPr id="522253" name="Oval 13">
              <a:extLst>
                <a:ext uri="{FF2B5EF4-FFF2-40B4-BE49-F238E27FC236}">
                  <a16:creationId xmlns:a16="http://schemas.microsoft.com/office/drawing/2014/main" id="{047791D2-7A6B-D343-ADC3-80A675DFD077}"/>
                </a:ext>
              </a:extLst>
            </p:cNvPr>
            <p:cNvSpPr>
              <a:spLocks noChangeArrowheads="1"/>
            </p:cNvSpPr>
            <p:nvPr/>
          </p:nvSpPr>
          <p:spPr bwMode="auto">
            <a:xfrm>
              <a:off x="818" y="3477"/>
              <a:ext cx="1357" cy="743"/>
            </a:xfrm>
            <a:prstGeom prst="ellipse">
              <a:avLst/>
            </a:prstGeom>
            <a:noFill/>
            <a:ln w="76200">
              <a:solidFill>
                <a:srgbClr val="33CC33"/>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22254" name="Text Box 14">
              <a:extLst>
                <a:ext uri="{FF2B5EF4-FFF2-40B4-BE49-F238E27FC236}">
                  <a16:creationId xmlns:a16="http://schemas.microsoft.com/office/drawing/2014/main" id="{A6F162ED-FA30-6A40-9751-35CB3BA951E7}"/>
                </a:ext>
              </a:extLst>
            </p:cNvPr>
            <p:cNvSpPr txBox="1">
              <a:spLocks noChangeArrowheads="1"/>
            </p:cNvSpPr>
            <p:nvPr/>
          </p:nvSpPr>
          <p:spPr bwMode="auto">
            <a:xfrm>
              <a:off x="954" y="3527"/>
              <a:ext cx="1109" cy="2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000">
                  <a:solidFill>
                    <a:srgbClr val="FFFF00"/>
                  </a:solidFill>
                  <a:ea typeface="Gulim" panose="020B0600000101010101" pitchFamily="34" charset="-127"/>
                </a:rPr>
                <a:t>MESIR</a:t>
              </a:r>
            </a:p>
          </p:txBody>
        </p:sp>
      </p:grpSp>
      <p:grpSp>
        <p:nvGrpSpPr>
          <p:cNvPr id="522255" name="Group 15">
            <a:extLst>
              <a:ext uri="{FF2B5EF4-FFF2-40B4-BE49-F238E27FC236}">
                <a16:creationId xmlns:a16="http://schemas.microsoft.com/office/drawing/2014/main" id="{3A53D072-7E28-EC4A-97AC-EB26DBC3E899}"/>
              </a:ext>
            </a:extLst>
          </p:cNvPr>
          <p:cNvGrpSpPr>
            <a:grpSpLocks/>
          </p:cNvGrpSpPr>
          <p:nvPr/>
        </p:nvGrpSpPr>
        <p:grpSpPr bwMode="auto">
          <a:xfrm>
            <a:off x="1149350" y="2857500"/>
            <a:ext cx="3046413" cy="2605088"/>
            <a:chOff x="724" y="1800"/>
            <a:chExt cx="1919" cy="1641"/>
          </a:xfrm>
        </p:grpSpPr>
        <p:sp>
          <p:nvSpPr>
            <p:cNvPr id="522256" name="Arc 16">
              <a:extLst>
                <a:ext uri="{FF2B5EF4-FFF2-40B4-BE49-F238E27FC236}">
                  <a16:creationId xmlns:a16="http://schemas.microsoft.com/office/drawing/2014/main" id="{B26CA721-E1D0-1747-93ED-6C8CE7E42F92}"/>
                </a:ext>
              </a:extLst>
            </p:cNvPr>
            <p:cNvSpPr>
              <a:spLocks/>
            </p:cNvSpPr>
            <p:nvPr/>
          </p:nvSpPr>
          <p:spPr bwMode="auto">
            <a:xfrm rot="5287382">
              <a:off x="932" y="1731"/>
              <a:ext cx="1641" cy="1780"/>
            </a:xfrm>
            <a:custGeom>
              <a:avLst/>
              <a:gdLst>
                <a:gd name="G0" fmla="+- 21600 0 0"/>
                <a:gd name="G1" fmla="+- 21600 0 0"/>
                <a:gd name="G2" fmla="+- 21600 0 0"/>
                <a:gd name="T0" fmla="*/ 3624 w 43191"/>
                <a:gd name="T1" fmla="*/ 33575 h 33575"/>
                <a:gd name="T2" fmla="*/ 43191 w 43191"/>
                <a:gd name="T3" fmla="*/ 21006 h 33575"/>
                <a:gd name="T4" fmla="*/ 21600 w 43191"/>
                <a:gd name="T5" fmla="*/ 21600 h 33575"/>
              </a:gdLst>
              <a:ahLst/>
              <a:cxnLst>
                <a:cxn ang="0">
                  <a:pos x="T0" y="T1"/>
                </a:cxn>
                <a:cxn ang="0">
                  <a:pos x="T2" y="T3"/>
                </a:cxn>
                <a:cxn ang="0">
                  <a:pos x="T4" y="T5"/>
                </a:cxn>
              </a:cxnLst>
              <a:rect l="0" t="0" r="r" b="b"/>
              <a:pathLst>
                <a:path w="43191" h="33575" fill="none" extrusionOk="0">
                  <a:moveTo>
                    <a:pt x="3623" y="33575"/>
                  </a:moveTo>
                  <a:cubicBezTo>
                    <a:pt x="1260" y="30028"/>
                    <a:pt x="0" y="25861"/>
                    <a:pt x="0" y="21600"/>
                  </a:cubicBezTo>
                  <a:cubicBezTo>
                    <a:pt x="0" y="9670"/>
                    <a:pt x="9670" y="0"/>
                    <a:pt x="21600" y="0"/>
                  </a:cubicBezTo>
                  <a:cubicBezTo>
                    <a:pt x="33297" y="0"/>
                    <a:pt x="42870" y="9312"/>
                    <a:pt x="43191" y="21005"/>
                  </a:cubicBezTo>
                </a:path>
                <a:path w="43191" h="33575" stroke="0" extrusionOk="0">
                  <a:moveTo>
                    <a:pt x="3623" y="33575"/>
                  </a:moveTo>
                  <a:cubicBezTo>
                    <a:pt x="1260" y="30028"/>
                    <a:pt x="0" y="25861"/>
                    <a:pt x="0" y="21600"/>
                  </a:cubicBezTo>
                  <a:cubicBezTo>
                    <a:pt x="0" y="9670"/>
                    <a:pt x="9670" y="0"/>
                    <a:pt x="21600" y="0"/>
                  </a:cubicBezTo>
                  <a:cubicBezTo>
                    <a:pt x="33297" y="0"/>
                    <a:pt x="42870" y="9312"/>
                    <a:pt x="43191" y="21005"/>
                  </a:cubicBezTo>
                  <a:lnTo>
                    <a:pt x="21600" y="21600"/>
                  </a:lnTo>
                  <a:close/>
                </a:path>
              </a:pathLst>
            </a:custGeom>
            <a:noFill/>
            <a:ln w="76200">
              <a:solidFill>
                <a:srgbClr val="0033CC"/>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22257" name="Text Box 17">
              <a:extLst>
                <a:ext uri="{FF2B5EF4-FFF2-40B4-BE49-F238E27FC236}">
                  <a16:creationId xmlns:a16="http://schemas.microsoft.com/office/drawing/2014/main" id="{A9EB0E05-365B-7B4E-B58E-6948E3DEE894}"/>
                </a:ext>
              </a:extLst>
            </p:cNvPr>
            <p:cNvSpPr txBox="1">
              <a:spLocks noChangeArrowheads="1"/>
            </p:cNvSpPr>
            <p:nvPr/>
          </p:nvSpPr>
          <p:spPr bwMode="auto">
            <a:xfrm rot="-1434223">
              <a:off x="724" y="2496"/>
              <a:ext cx="1674" cy="504"/>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000">
                  <a:ea typeface="Gulim" panose="020B0600000101010101" pitchFamily="34" charset="-127"/>
                </a:rPr>
                <a:t>MEDITERRANEAN SEA</a:t>
              </a:r>
            </a:p>
          </p:txBody>
        </p:sp>
      </p:grpSp>
      <p:sp>
        <p:nvSpPr>
          <p:cNvPr id="522270" name="Text Box 30">
            <a:extLst>
              <a:ext uri="{FF2B5EF4-FFF2-40B4-BE49-F238E27FC236}">
                <a16:creationId xmlns:a16="http://schemas.microsoft.com/office/drawing/2014/main" id="{B41EBD42-F31B-9F4A-BCAD-9E564A8FB9D0}"/>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522273" name="Text Box 33">
            <a:extLst>
              <a:ext uri="{FF2B5EF4-FFF2-40B4-BE49-F238E27FC236}">
                <a16:creationId xmlns:a16="http://schemas.microsoft.com/office/drawing/2014/main" id="{2EEF24D1-860C-4B49-A3DB-C97702DE87E9}"/>
              </a:ext>
            </a:extLst>
          </p:cNvPr>
          <p:cNvSpPr txBox="1">
            <a:spLocks noChangeArrowheads="1"/>
          </p:cNvSpPr>
          <p:nvPr/>
        </p:nvSpPr>
        <p:spPr bwMode="auto">
          <a:xfrm>
            <a:off x="8575675" y="6426200"/>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2</a:t>
            </a:r>
            <a:endParaRPr lang="en-US" altLang="ko-KR" sz="1800" b="0">
              <a:solidFill>
                <a:srgbClr val="FFFFFF"/>
              </a:solidFill>
              <a:ea typeface="Gulim" panose="020B0600000101010101" pitchFamily="34" charset="-127"/>
            </a:endParaRPr>
          </a:p>
        </p:txBody>
      </p:sp>
      <p:sp>
        <p:nvSpPr>
          <p:cNvPr id="522274" name="Rectangle 34">
            <a:extLst>
              <a:ext uri="{FF2B5EF4-FFF2-40B4-BE49-F238E27FC236}">
                <a16:creationId xmlns:a16="http://schemas.microsoft.com/office/drawing/2014/main" id="{D24762E7-2CB6-3648-8676-7D209A2815D2}"/>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15</a:t>
            </a:r>
          </a:p>
        </p:txBody>
      </p:sp>
      <p:sp>
        <p:nvSpPr>
          <p:cNvPr id="522275" name="Text Box 35">
            <a:extLst>
              <a:ext uri="{FF2B5EF4-FFF2-40B4-BE49-F238E27FC236}">
                <a16:creationId xmlns:a16="http://schemas.microsoft.com/office/drawing/2014/main" id="{C2F2CF9A-E309-7D4A-817A-E34482E778ED}"/>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sp>
        <p:nvSpPr>
          <p:cNvPr id="522277" name="Text Box 37">
            <a:extLst>
              <a:ext uri="{FF2B5EF4-FFF2-40B4-BE49-F238E27FC236}">
                <a16:creationId xmlns:a16="http://schemas.microsoft.com/office/drawing/2014/main" id="{5F859E72-CF5B-C74F-AE4C-CB4C94F82779}"/>
              </a:ext>
            </a:extLst>
          </p:cNvPr>
          <p:cNvSpPr txBox="1">
            <a:spLocks noChangeArrowheads="1"/>
          </p:cNvSpPr>
          <p:nvPr/>
        </p:nvSpPr>
        <p:spPr bwMode="auto">
          <a:xfrm>
            <a:off x="2598738" y="2241550"/>
            <a:ext cx="2189162" cy="44608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ko-KR" altLang="en-US" sz="2000">
                <a:solidFill>
                  <a:srgbClr val="187534"/>
                </a:solidFill>
                <a:ea typeface="Gulim" panose="020B0600000101010101" pitchFamily="34" charset="-127"/>
              </a:rPr>
              <a:t> </a:t>
            </a:r>
            <a:r>
              <a:rPr lang="en-US" altLang="ko-KR" sz="2000">
                <a:solidFill>
                  <a:srgbClr val="187534"/>
                </a:solidFill>
                <a:ea typeface="Gulim" panose="020B0600000101010101" pitchFamily="34" charset="-127"/>
              </a:rPr>
              <a:t>Lysimachus</a:t>
            </a:r>
          </a:p>
        </p:txBody>
      </p:sp>
      <p:sp>
        <p:nvSpPr>
          <p:cNvPr id="522280" name="Text Box 40">
            <a:extLst>
              <a:ext uri="{FF2B5EF4-FFF2-40B4-BE49-F238E27FC236}">
                <a16:creationId xmlns:a16="http://schemas.microsoft.com/office/drawing/2014/main" id="{6DFCF4C4-0B50-7544-BCAA-27D5DF1CF025}"/>
              </a:ext>
            </a:extLst>
          </p:cNvPr>
          <p:cNvSpPr txBox="1">
            <a:spLocks noChangeArrowheads="1"/>
          </p:cNvSpPr>
          <p:nvPr/>
        </p:nvSpPr>
        <p:spPr bwMode="auto">
          <a:xfrm>
            <a:off x="4676775" y="3240088"/>
            <a:ext cx="1760538" cy="44608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ko-KR" altLang="en-US" sz="2000">
                <a:solidFill>
                  <a:schemeClr val="tx1"/>
                </a:solidFill>
                <a:ea typeface="Gulim" panose="020B0600000101010101" pitchFamily="34" charset="-127"/>
              </a:rPr>
              <a:t> </a:t>
            </a:r>
            <a:r>
              <a:rPr lang="en-US" altLang="ko-KR" sz="2000">
                <a:solidFill>
                  <a:schemeClr val="tx1"/>
                </a:solidFill>
                <a:ea typeface="Gulim" panose="020B0600000101010101" pitchFamily="34" charset="-127"/>
              </a:rPr>
              <a:t>Seleucus</a:t>
            </a:r>
          </a:p>
        </p:txBody>
      </p:sp>
      <p:sp>
        <p:nvSpPr>
          <p:cNvPr id="522283" name="Text Box 43">
            <a:extLst>
              <a:ext uri="{FF2B5EF4-FFF2-40B4-BE49-F238E27FC236}">
                <a16:creationId xmlns:a16="http://schemas.microsoft.com/office/drawing/2014/main" id="{13475154-7C3A-8E4B-830E-69885B4B868D}"/>
              </a:ext>
            </a:extLst>
          </p:cNvPr>
          <p:cNvSpPr txBox="1">
            <a:spLocks noChangeArrowheads="1"/>
          </p:cNvSpPr>
          <p:nvPr/>
        </p:nvSpPr>
        <p:spPr bwMode="auto">
          <a:xfrm>
            <a:off x="3305175" y="5786438"/>
            <a:ext cx="1760538" cy="3968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000">
                <a:solidFill>
                  <a:schemeClr val="tx1"/>
                </a:solidFill>
                <a:ea typeface="Gulim" panose="020B0600000101010101" pitchFamily="34" charset="-127"/>
              </a:rPr>
              <a:t>Ptolemy</a:t>
            </a:r>
          </a:p>
        </p:txBody>
      </p:sp>
      <p:sp>
        <p:nvSpPr>
          <p:cNvPr id="522286" name="Oval 46">
            <a:extLst>
              <a:ext uri="{FF2B5EF4-FFF2-40B4-BE49-F238E27FC236}">
                <a16:creationId xmlns:a16="http://schemas.microsoft.com/office/drawing/2014/main" id="{69B06CC4-38D8-5B4D-8756-22F4D1CDC3DC}"/>
              </a:ext>
            </a:extLst>
          </p:cNvPr>
          <p:cNvSpPr>
            <a:spLocks noChangeArrowheads="1"/>
          </p:cNvSpPr>
          <p:nvPr/>
        </p:nvSpPr>
        <p:spPr bwMode="auto">
          <a:xfrm>
            <a:off x="296863" y="1643063"/>
            <a:ext cx="2154237" cy="1179512"/>
          </a:xfrm>
          <a:prstGeom prst="ellipse">
            <a:avLst/>
          </a:prstGeom>
          <a:noFill/>
          <a:ln w="76200">
            <a:solidFill>
              <a:srgbClr val="187534"/>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22287" name="Text Box 47">
            <a:extLst>
              <a:ext uri="{FF2B5EF4-FFF2-40B4-BE49-F238E27FC236}">
                <a16:creationId xmlns:a16="http://schemas.microsoft.com/office/drawing/2014/main" id="{A25A02AD-3624-244C-9EE1-855170CE98F8}"/>
              </a:ext>
            </a:extLst>
          </p:cNvPr>
          <p:cNvSpPr txBox="1">
            <a:spLocks noChangeArrowheads="1"/>
          </p:cNvSpPr>
          <p:nvPr/>
        </p:nvSpPr>
        <p:spPr bwMode="auto">
          <a:xfrm>
            <a:off x="515938" y="1755775"/>
            <a:ext cx="1760537" cy="3968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000">
                <a:solidFill>
                  <a:srgbClr val="187534"/>
                </a:solidFill>
                <a:ea typeface="Gulim" panose="020B0600000101010101" pitchFamily="34" charset="-127"/>
              </a:rPr>
              <a:t>YUNANI: </a:t>
            </a:r>
          </a:p>
        </p:txBody>
      </p:sp>
      <p:sp>
        <p:nvSpPr>
          <p:cNvPr id="522289" name="Text Box 49">
            <a:extLst>
              <a:ext uri="{FF2B5EF4-FFF2-40B4-BE49-F238E27FC236}">
                <a16:creationId xmlns:a16="http://schemas.microsoft.com/office/drawing/2014/main" id="{25B2EDC9-82C9-C642-8373-05A3F0C197A3}"/>
              </a:ext>
            </a:extLst>
          </p:cNvPr>
          <p:cNvSpPr txBox="1">
            <a:spLocks noChangeArrowheads="1"/>
          </p:cNvSpPr>
          <p:nvPr/>
        </p:nvSpPr>
        <p:spPr bwMode="auto">
          <a:xfrm>
            <a:off x="492125" y="2155825"/>
            <a:ext cx="1760538" cy="44608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000">
                <a:solidFill>
                  <a:srgbClr val="187534"/>
                </a:solidFill>
                <a:ea typeface="Gulim" panose="020B0600000101010101" pitchFamily="34" charset="-127"/>
              </a:rPr>
              <a:t>Casandra</a:t>
            </a:r>
          </a:p>
        </p:txBody>
      </p:sp>
      <p:sp>
        <p:nvSpPr>
          <p:cNvPr id="522292" name="Text Box 52">
            <a:extLst>
              <a:ext uri="{FF2B5EF4-FFF2-40B4-BE49-F238E27FC236}">
                <a16:creationId xmlns:a16="http://schemas.microsoft.com/office/drawing/2014/main" id="{59A9346F-144A-9F42-9987-CFCE5DE509E8}"/>
              </a:ext>
            </a:extLst>
          </p:cNvPr>
          <p:cNvSpPr txBox="1">
            <a:spLocks noChangeArrowheads="1"/>
          </p:cNvSpPr>
          <p:nvPr/>
        </p:nvSpPr>
        <p:spPr bwMode="auto">
          <a:xfrm>
            <a:off x="6065838" y="2171700"/>
            <a:ext cx="2716212" cy="8223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2400">
                <a:solidFill>
                  <a:srgbClr val="FA4E19"/>
                </a:solidFill>
                <a:ea typeface="Gulim" panose="020B0600000101010101" pitchFamily="34" charset="-127"/>
              </a:rPr>
              <a:t>Kaisar-kaisar  Dinasti Seleucus </a:t>
            </a:r>
          </a:p>
        </p:txBody>
      </p:sp>
      <p:sp>
        <p:nvSpPr>
          <p:cNvPr id="522293" name="Text Box 53">
            <a:extLst>
              <a:ext uri="{FF2B5EF4-FFF2-40B4-BE49-F238E27FC236}">
                <a16:creationId xmlns:a16="http://schemas.microsoft.com/office/drawing/2014/main" id="{89BECFF6-9177-F44F-9030-C9EFDD02F9AE}"/>
              </a:ext>
            </a:extLst>
          </p:cNvPr>
          <p:cNvSpPr txBox="1">
            <a:spLocks noChangeArrowheads="1"/>
          </p:cNvSpPr>
          <p:nvPr/>
        </p:nvSpPr>
        <p:spPr bwMode="auto">
          <a:xfrm>
            <a:off x="1192213" y="5567363"/>
            <a:ext cx="2357437" cy="8223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r">
              <a:spcBef>
                <a:spcPct val="50000"/>
              </a:spcBef>
            </a:pPr>
            <a:r>
              <a:rPr lang="en-US" altLang="ko-KR" sz="2400">
                <a:solidFill>
                  <a:srgbClr val="FA4E19"/>
                </a:solidFill>
                <a:ea typeface="Gulim" panose="020B0600000101010101" pitchFamily="34" charset="-127"/>
              </a:rPr>
              <a:t>Dinasti Firaun Ptolemeus</a:t>
            </a:r>
          </a:p>
        </p:txBody>
      </p:sp>
      <p:grpSp>
        <p:nvGrpSpPr>
          <p:cNvPr id="522306" name="Group 66">
            <a:extLst>
              <a:ext uri="{FF2B5EF4-FFF2-40B4-BE49-F238E27FC236}">
                <a16:creationId xmlns:a16="http://schemas.microsoft.com/office/drawing/2014/main" id="{F45CD7BC-5787-4F4E-8935-1B1269FCD86F}"/>
              </a:ext>
            </a:extLst>
          </p:cNvPr>
          <p:cNvGrpSpPr>
            <a:grpSpLocks/>
          </p:cNvGrpSpPr>
          <p:nvPr/>
        </p:nvGrpSpPr>
        <p:grpSpPr bwMode="auto">
          <a:xfrm>
            <a:off x="4248150" y="4159250"/>
            <a:ext cx="1762125" cy="1009650"/>
            <a:chOff x="1287" y="2624"/>
            <a:chExt cx="1110" cy="636"/>
          </a:xfrm>
        </p:grpSpPr>
        <p:sp>
          <p:nvSpPr>
            <p:cNvPr id="522307" name="Oval 67">
              <a:extLst>
                <a:ext uri="{FF2B5EF4-FFF2-40B4-BE49-F238E27FC236}">
                  <a16:creationId xmlns:a16="http://schemas.microsoft.com/office/drawing/2014/main" id="{DDACE763-59F9-6141-94B3-010A119A5277}"/>
                </a:ext>
              </a:extLst>
            </p:cNvPr>
            <p:cNvSpPr>
              <a:spLocks noChangeArrowheads="1"/>
            </p:cNvSpPr>
            <p:nvPr/>
          </p:nvSpPr>
          <p:spPr bwMode="auto">
            <a:xfrm>
              <a:off x="1287" y="2624"/>
              <a:ext cx="1064" cy="636"/>
            </a:xfrm>
            <a:prstGeom prst="ellipse">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round/>
                  <a:headEnd/>
                  <a:tailEnd/>
                </a14:hiddenLine>
              </a:ext>
            </a:extLst>
          </p:spPr>
          <p:txBody>
            <a:bodyPr wrap="none" anchor="ctr"/>
            <a:lstStyle/>
            <a:p>
              <a:endParaRPr lang="en-US"/>
            </a:p>
          </p:txBody>
        </p:sp>
        <p:sp>
          <p:nvSpPr>
            <p:cNvPr id="522308" name="Text Box 68">
              <a:extLst>
                <a:ext uri="{FF2B5EF4-FFF2-40B4-BE49-F238E27FC236}">
                  <a16:creationId xmlns:a16="http://schemas.microsoft.com/office/drawing/2014/main" id="{FEE0C5AB-5555-C142-BE0C-8B756C6C2C5A}"/>
                </a:ext>
              </a:extLst>
            </p:cNvPr>
            <p:cNvSpPr txBox="1">
              <a:spLocks noChangeArrowheads="1"/>
            </p:cNvSpPr>
            <p:nvPr/>
          </p:nvSpPr>
          <p:spPr bwMode="auto">
            <a:xfrm>
              <a:off x="1397" y="2807"/>
              <a:ext cx="1000" cy="23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endParaRPr lang="ko-KR" altLang="en-US">
                <a:solidFill>
                  <a:schemeClr val="tx1"/>
                </a:solidFill>
                <a:ea typeface="Gulim" panose="020B0600000101010101" pitchFamily="34" charset="-127"/>
              </a:endParaRPr>
            </a:p>
          </p:txBody>
        </p:sp>
      </p:grpSp>
      <p:grpSp>
        <p:nvGrpSpPr>
          <p:cNvPr id="522315" name="Group 75">
            <a:extLst>
              <a:ext uri="{FF2B5EF4-FFF2-40B4-BE49-F238E27FC236}">
                <a16:creationId xmlns:a16="http://schemas.microsoft.com/office/drawing/2014/main" id="{9F41D4DB-5185-9046-9462-AA6BB0743BA1}"/>
              </a:ext>
            </a:extLst>
          </p:cNvPr>
          <p:cNvGrpSpPr>
            <a:grpSpLocks/>
          </p:cNvGrpSpPr>
          <p:nvPr/>
        </p:nvGrpSpPr>
        <p:grpSpPr bwMode="auto">
          <a:xfrm>
            <a:off x="3125788" y="3267075"/>
            <a:ext cx="3506787" cy="2814638"/>
            <a:chOff x="1969" y="2058"/>
            <a:chExt cx="2209" cy="1773"/>
          </a:xfrm>
        </p:grpSpPr>
        <p:grpSp>
          <p:nvGrpSpPr>
            <p:cNvPr id="522314" name="Group 74">
              <a:extLst>
                <a:ext uri="{FF2B5EF4-FFF2-40B4-BE49-F238E27FC236}">
                  <a16:creationId xmlns:a16="http://schemas.microsoft.com/office/drawing/2014/main" id="{173DB654-A0F3-AF45-9EAE-11CC13142438}"/>
                </a:ext>
              </a:extLst>
            </p:cNvPr>
            <p:cNvGrpSpPr>
              <a:grpSpLocks/>
            </p:cNvGrpSpPr>
            <p:nvPr/>
          </p:nvGrpSpPr>
          <p:grpSpPr bwMode="auto">
            <a:xfrm>
              <a:off x="2581" y="2538"/>
              <a:ext cx="1298" cy="828"/>
              <a:chOff x="2581" y="2538"/>
              <a:chExt cx="1298" cy="828"/>
            </a:xfrm>
          </p:grpSpPr>
          <p:grpSp>
            <p:nvGrpSpPr>
              <p:cNvPr id="522310" name="Group 70">
                <a:extLst>
                  <a:ext uri="{FF2B5EF4-FFF2-40B4-BE49-F238E27FC236}">
                    <a16:creationId xmlns:a16="http://schemas.microsoft.com/office/drawing/2014/main" id="{82FA45E9-27FF-1A40-BF06-CDF3635D08F5}"/>
                  </a:ext>
                </a:extLst>
              </p:cNvPr>
              <p:cNvGrpSpPr>
                <a:grpSpLocks/>
              </p:cNvGrpSpPr>
              <p:nvPr/>
            </p:nvGrpSpPr>
            <p:grpSpPr bwMode="auto">
              <a:xfrm>
                <a:off x="2678" y="2625"/>
                <a:ext cx="1110" cy="636"/>
                <a:chOff x="1287" y="2624"/>
                <a:chExt cx="1110" cy="636"/>
              </a:xfrm>
            </p:grpSpPr>
            <p:sp>
              <p:nvSpPr>
                <p:cNvPr id="522311" name="Oval 71">
                  <a:extLst>
                    <a:ext uri="{FF2B5EF4-FFF2-40B4-BE49-F238E27FC236}">
                      <a16:creationId xmlns:a16="http://schemas.microsoft.com/office/drawing/2014/main" id="{792680A6-30EF-7C4F-BA33-029F29CAF350}"/>
                    </a:ext>
                  </a:extLst>
                </p:cNvPr>
                <p:cNvSpPr>
                  <a:spLocks noChangeArrowheads="1"/>
                </p:cNvSpPr>
                <p:nvPr/>
              </p:nvSpPr>
              <p:spPr bwMode="auto">
                <a:xfrm>
                  <a:off x="1287" y="2624"/>
                  <a:ext cx="1064" cy="636"/>
                </a:xfrm>
                <a:prstGeom prst="ellipse">
                  <a:avLst/>
                </a:prstGeom>
                <a:noFill/>
                <a:ln w="76200">
                  <a:solidFill>
                    <a:schemeClr val="accent1"/>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22312" name="Text Box 72">
                  <a:extLst>
                    <a:ext uri="{FF2B5EF4-FFF2-40B4-BE49-F238E27FC236}">
                      <a16:creationId xmlns:a16="http://schemas.microsoft.com/office/drawing/2014/main" id="{CE4997A7-E474-654A-8175-AD959EE73882}"/>
                    </a:ext>
                  </a:extLst>
                </p:cNvPr>
                <p:cNvSpPr txBox="1">
                  <a:spLocks noChangeArrowheads="1"/>
                </p:cNvSpPr>
                <p:nvPr/>
              </p:nvSpPr>
              <p:spPr bwMode="auto">
                <a:xfrm>
                  <a:off x="1397" y="2807"/>
                  <a:ext cx="1000" cy="212"/>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a:solidFill>
                        <a:srgbClr val="66FFFF"/>
                      </a:solidFill>
                      <a:ea typeface="Gulim" panose="020B0600000101010101" pitchFamily="34" charset="-127"/>
                    </a:rPr>
                    <a:t>PALESTINA</a:t>
                  </a:r>
                </a:p>
              </p:txBody>
            </p:sp>
          </p:grpSp>
          <p:sp>
            <p:nvSpPr>
              <p:cNvPr id="522313" name="Oval 73">
                <a:extLst>
                  <a:ext uri="{FF2B5EF4-FFF2-40B4-BE49-F238E27FC236}">
                    <a16:creationId xmlns:a16="http://schemas.microsoft.com/office/drawing/2014/main" id="{2F5E8B1D-7878-AE43-849A-7A0FD7493378}"/>
                  </a:ext>
                </a:extLst>
              </p:cNvPr>
              <p:cNvSpPr>
                <a:spLocks noChangeArrowheads="1"/>
              </p:cNvSpPr>
              <p:nvPr/>
            </p:nvSpPr>
            <p:spPr bwMode="auto">
              <a:xfrm>
                <a:off x="2581" y="2538"/>
                <a:ext cx="1298" cy="828"/>
              </a:xfrm>
              <a:prstGeom prst="ellipse">
                <a:avLst/>
              </a:prstGeom>
              <a:noFill/>
              <a:ln w="76200">
                <a:solidFill>
                  <a:schemeClr val="tx1"/>
                </a:solidFill>
                <a:round/>
                <a:headEnd/>
                <a:tailEnd/>
              </a:ln>
              <a:effectLst>
                <a:outerShdw dist="125724"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522298" name="Freeform 58">
              <a:extLst>
                <a:ext uri="{FF2B5EF4-FFF2-40B4-BE49-F238E27FC236}">
                  <a16:creationId xmlns:a16="http://schemas.microsoft.com/office/drawing/2014/main" id="{38E60EAC-04C7-9746-9D11-A1A4DFC30867}"/>
                </a:ext>
              </a:extLst>
            </p:cNvPr>
            <p:cNvSpPr>
              <a:spLocks/>
            </p:cNvSpPr>
            <p:nvPr/>
          </p:nvSpPr>
          <p:spPr bwMode="auto">
            <a:xfrm rot="1142504">
              <a:off x="3398" y="3145"/>
              <a:ext cx="355" cy="686"/>
            </a:xfrm>
            <a:custGeom>
              <a:avLst/>
              <a:gdLst>
                <a:gd name="T0" fmla="*/ 0 w 355"/>
                <a:gd name="T1" fmla="*/ 686 h 686"/>
                <a:gd name="T2" fmla="*/ 93 w 355"/>
                <a:gd name="T3" fmla="*/ 657 h 686"/>
                <a:gd name="T4" fmla="*/ 114 w 355"/>
                <a:gd name="T5" fmla="*/ 650 h 686"/>
                <a:gd name="T6" fmla="*/ 229 w 355"/>
                <a:gd name="T7" fmla="*/ 557 h 686"/>
                <a:gd name="T8" fmla="*/ 272 w 355"/>
                <a:gd name="T9" fmla="*/ 500 h 686"/>
                <a:gd name="T10" fmla="*/ 279 w 355"/>
                <a:gd name="T11" fmla="*/ 471 h 686"/>
                <a:gd name="T12" fmla="*/ 307 w 355"/>
                <a:gd name="T13" fmla="*/ 428 h 686"/>
                <a:gd name="T14" fmla="*/ 343 w 355"/>
                <a:gd name="T15" fmla="*/ 307 h 686"/>
                <a:gd name="T16" fmla="*/ 293 w 355"/>
                <a:gd name="T17" fmla="*/ 71 h 686"/>
                <a:gd name="T18" fmla="*/ 193 w 355"/>
                <a:gd name="T19" fmla="*/ 14 h 686"/>
                <a:gd name="T20" fmla="*/ 150 w 355"/>
                <a:gd name="T21" fmla="*/ 0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5" h="686">
                  <a:moveTo>
                    <a:pt x="0" y="686"/>
                  </a:moveTo>
                  <a:cubicBezTo>
                    <a:pt x="30" y="674"/>
                    <a:pt x="62" y="667"/>
                    <a:pt x="93" y="657"/>
                  </a:cubicBezTo>
                  <a:cubicBezTo>
                    <a:pt x="100" y="654"/>
                    <a:pt x="114" y="650"/>
                    <a:pt x="114" y="650"/>
                  </a:cubicBezTo>
                  <a:cubicBezTo>
                    <a:pt x="148" y="617"/>
                    <a:pt x="200" y="595"/>
                    <a:pt x="229" y="557"/>
                  </a:cubicBezTo>
                  <a:cubicBezTo>
                    <a:pt x="277" y="492"/>
                    <a:pt x="237" y="532"/>
                    <a:pt x="272" y="500"/>
                  </a:cubicBezTo>
                  <a:cubicBezTo>
                    <a:pt x="274" y="490"/>
                    <a:pt x="274" y="479"/>
                    <a:pt x="279" y="471"/>
                  </a:cubicBezTo>
                  <a:cubicBezTo>
                    <a:pt x="286" y="455"/>
                    <a:pt x="301" y="444"/>
                    <a:pt x="307" y="428"/>
                  </a:cubicBezTo>
                  <a:cubicBezTo>
                    <a:pt x="320" y="387"/>
                    <a:pt x="333" y="348"/>
                    <a:pt x="343" y="307"/>
                  </a:cubicBezTo>
                  <a:cubicBezTo>
                    <a:pt x="338" y="216"/>
                    <a:pt x="355" y="135"/>
                    <a:pt x="293" y="71"/>
                  </a:cubicBezTo>
                  <a:cubicBezTo>
                    <a:pt x="267" y="44"/>
                    <a:pt x="226" y="28"/>
                    <a:pt x="193" y="14"/>
                  </a:cubicBezTo>
                  <a:cubicBezTo>
                    <a:pt x="179" y="7"/>
                    <a:pt x="150" y="0"/>
                    <a:pt x="150" y="0"/>
                  </a:cubicBezTo>
                </a:path>
              </a:pathLst>
            </a:custGeom>
            <a:noFill/>
            <a:ln w="57150" cap="flat" cmpd="sng">
              <a:solidFill>
                <a:srgbClr val="FFFF00"/>
              </a:solidFill>
              <a:prstDash val="solid"/>
              <a:round/>
              <a:headEnd type="none" w="med" len="med"/>
              <a:tailEnd type="triangle" w="med" len="me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22297" name="Freeform 57">
              <a:extLst>
                <a:ext uri="{FF2B5EF4-FFF2-40B4-BE49-F238E27FC236}">
                  <a16:creationId xmlns:a16="http://schemas.microsoft.com/office/drawing/2014/main" id="{FDEC772A-E80B-0349-B230-AA7BBB2D71F7}"/>
                </a:ext>
              </a:extLst>
            </p:cNvPr>
            <p:cNvSpPr>
              <a:spLocks/>
            </p:cNvSpPr>
            <p:nvPr/>
          </p:nvSpPr>
          <p:spPr bwMode="auto">
            <a:xfrm>
              <a:off x="3821" y="2277"/>
              <a:ext cx="357" cy="601"/>
            </a:xfrm>
            <a:custGeom>
              <a:avLst/>
              <a:gdLst>
                <a:gd name="T0" fmla="*/ 336 w 357"/>
                <a:gd name="T1" fmla="*/ 0 h 601"/>
                <a:gd name="T2" fmla="*/ 350 w 357"/>
                <a:gd name="T3" fmla="*/ 43 h 601"/>
                <a:gd name="T4" fmla="*/ 357 w 357"/>
                <a:gd name="T5" fmla="*/ 65 h 601"/>
                <a:gd name="T6" fmla="*/ 350 w 357"/>
                <a:gd name="T7" fmla="*/ 215 h 601"/>
                <a:gd name="T8" fmla="*/ 221 w 357"/>
                <a:gd name="T9" fmla="*/ 436 h 601"/>
                <a:gd name="T10" fmla="*/ 64 w 357"/>
                <a:gd name="T11" fmla="*/ 565 h 601"/>
                <a:gd name="T12" fmla="*/ 21 w 357"/>
                <a:gd name="T13" fmla="*/ 593 h 601"/>
                <a:gd name="T14" fmla="*/ 0 w 357"/>
                <a:gd name="T15" fmla="*/ 601 h 6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7" h="601">
                  <a:moveTo>
                    <a:pt x="336" y="0"/>
                  </a:moveTo>
                  <a:cubicBezTo>
                    <a:pt x="340" y="14"/>
                    <a:pt x="345" y="28"/>
                    <a:pt x="350" y="43"/>
                  </a:cubicBezTo>
                  <a:cubicBezTo>
                    <a:pt x="352" y="50"/>
                    <a:pt x="357" y="65"/>
                    <a:pt x="357" y="65"/>
                  </a:cubicBezTo>
                  <a:cubicBezTo>
                    <a:pt x="354" y="115"/>
                    <a:pt x="355" y="165"/>
                    <a:pt x="350" y="215"/>
                  </a:cubicBezTo>
                  <a:cubicBezTo>
                    <a:pt x="342" y="280"/>
                    <a:pt x="272" y="402"/>
                    <a:pt x="221" y="436"/>
                  </a:cubicBezTo>
                  <a:cubicBezTo>
                    <a:pt x="187" y="482"/>
                    <a:pt x="119" y="547"/>
                    <a:pt x="64" y="565"/>
                  </a:cubicBezTo>
                  <a:cubicBezTo>
                    <a:pt x="49" y="574"/>
                    <a:pt x="36" y="586"/>
                    <a:pt x="21" y="593"/>
                  </a:cubicBezTo>
                  <a:cubicBezTo>
                    <a:pt x="14" y="595"/>
                    <a:pt x="0" y="601"/>
                    <a:pt x="0" y="601"/>
                  </a:cubicBezTo>
                </a:path>
              </a:pathLst>
            </a:custGeom>
            <a:noFill/>
            <a:ln w="57150" cap="flat" cmpd="sng">
              <a:solidFill>
                <a:srgbClr val="FFFF00"/>
              </a:solidFill>
              <a:prstDash val="solid"/>
              <a:round/>
              <a:headEnd type="none" w="med" len="med"/>
              <a:tailEnd type="triangle" w="med" len="me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22303" name="Freeform 63">
              <a:extLst>
                <a:ext uri="{FF2B5EF4-FFF2-40B4-BE49-F238E27FC236}">
                  <a16:creationId xmlns:a16="http://schemas.microsoft.com/office/drawing/2014/main" id="{4C49AA8E-122C-1643-AAAA-61DFA106B7C0}"/>
                </a:ext>
              </a:extLst>
            </p:cNvPr>
            <p:cNvSpPr>
              <a:spLocks/>
            </p:cNvSpPr>
            <p:nvPr/>
          </p:nvSpPr>
          <p:spPr bwMode="auto">
            <a:xfrm rot="1974329" flipH="1">
              <a:off x="2586" y="2058"/>
              <a:ext cx="329" cy="601"/>
            </a:xfrm>
            <a:custGeom>
              <a:avLst/>
              <a:gdLst>
                <a:gd name="T0" fmla="*/ 336 w 357"/>
                <a:gd name="T1" fmla="*/ 0 h 601"/>
                <a:gd name="T2" fmla="*/ 350 w 357"/>
                <a:gd name="T3" fmla="*/ 43 h 601"/>
                <a:gd name="T4" fmla="*/ 357 w 357"/>
                <a:gd name="T5" fmla="*/ 65 h 601"/>
                <a:gd name="T6" fmla="*/ 350 w 357"/>
                <a:gd name="T7" fmla="*/ 215 h 601"/>
                <a:gd name="T8" fmla="*/ 221 w 357"/>
                <a:gd name="T9" fmla="*/ 436 h 601"/>
                <a:gd name="T10" fmla="*/ 64 w 357"/>
                <a:gd name="T11" fmla="*/ 565 h 601"/>
                <a:gd name="T12" fmla="*/ 21 w 357"/>
                <a:gd name="T13" fmla="*/ 593 h 601"/>
                <a:gd name="T14" fmla="*/ 0 w 357"/>
                <a:gd name="T15" fmla="*/ 601 h 6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7" h="601">
                  <a:moveTo>
                    <a:pt x="336" y="0"/>
                  </a:moveTo>
                  <a:cubicBezTo>
                    <a:pt x="340" y="14"/>
                    <a:pt x="345" y="28"/>
                    <a:pt x="350" y="43"/>
                  </a:cubicBezTo>
                  <a:cubicBezTo>
                    <a:pt x="352" y="50"/>
                    <a:pt x="357" y="65"/>
                    <a:pt x="357" y="65"/>
                  </a:cubicBezTo>
                  <a:cubicBezTo>
                    <a:pt x="354" y="115"/>
                    <a:pt x="355" y="165"/>
                    <a:pt x="350" y="215"/>
                  </a:cubicBezTo>
                  <a:cubicBezTo>
                    <a:pt x="342" y="280"/>
                    <a:pt x="272" y="402"/>
                    <a:pt x="221" y="436"/>
                  </a:cubicBezTo>
                  <a:cubicBezTo>
                    <a:pt x="187" y="482"/>
                    <a:pt x="119" y="547"/>
                    <a:pt x="64" y="565"/>
                  </a:cubicBezTo>
                  <a:cubicBezTo>
                    <a:pt x="49" y="574"/>
                    <a:pt x="36" y="586"/>
                    <a:pt x="21" y="593"/>
                  </a:cubicBezTo>
                  <a:cubicBezTo>
                    <a:pt x="14" y="595"/>
                    <a:pt x="0" y="601"/>
                    <a:pt x="0" y="601"/>
                  </a:cubicBezTo>
                </a:path>
              </a:pathLst>
            </a:custGeom>
            <a:noFill/>
            <a:ln w="57150" cap="flat" cmpd="sng">
              <a:solidFill>
                <a:srgbClr val="FFFF00"/>
              </a:solidFill>
              <a:prstDash val="solid"/>
              <a:round/>
              <a:headEnd type="none" w="med" len="med"/>
              <a:tailEnd type="triangle" w="med" len="me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22304" name="Freeform 64">
              <a:extLst>
                <a:ext uri="{FF2B5EF4-FFF2-40B4-BE49-F238E27FC236}">
                  <a16:creationId xmlns:a16="http://schemas.microsoft.com/office/drawing/2014/main" id="{084EAF2F-4AAE-7746-8926-AAEE920A53BC}"/>
                </a:ext>
              </a:extLst>
            </p:cNvPr>
            <p:cNvSpPr>
              <a:spLocks/>
            </p:cNvSpPr>
            <p:nvPr/>
          </p:nvSpPr>
          <p:spPr bwMode="auto">
            <a:xfrm rot="3224292" flipH="1">
              <a:off x="2148" y="2711"/>
              <a:ext cx="327" cy="686"/>
            </a:xfrm>
            <a:custGeom>
              <a:avLst/>
              <a:gdLst>
                <a:gd name="T0" fmla="*/ 0 w 355"/>
                <a:gd name="T1" fmla="*/ 686 h 686"/>
                <a:gd name="T2" fmla="*/ 93 w 355"/>
                <a:gd name="T3" fmla="*/ 657 h 686"/>
                <a:gd name="T4" fmla="*/ 114 w 355"/>
                <a:gd name="T5" fmla="*/ 650 h 686"/>
                <a:gd name="T6" fmla="*/ 229 w 355"/>
                <a:gd name="T7" fmla="*/ 557 h 686"/>
                <a:gd name="T8" fmla="*/ 272 w 355"/>
                <a:gd name="T9" fmla="*/ 500 h 686"/>
                <a:gd name="T10" fmla="*/ 279 w 355"/>
                <a:gd name="T11" fmla="*/ 471 h 686"/>
                <a:gd name="T12" fmla="*/ 307 w 355"/>
                <a:gd name="T13" fmla="*/ 428 h 686"/>
                <a:gd name="T14" fmla="*/ 343 w 355"/>
                <a:gd name="T15" fmla="*/ 307 h 686"/>
                <a:gd name="T16" fmla="*/ 293 w 355"/>
                <a:gd name="T17" fmla="*/ 71 h 686"/>
                <a:gd name="T18" fmla="*/ 193 w 355"/>
                <a:gd name="T19" fmla="*/ 14 h 686"/>
                <a:gd name="T20" fmla="*/ 150 w 355"/>
                <a:gd name="T21" fmla="*/ 0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5" h="686">
                  <a:moveTo>
                    <a:pt x="0" y="686"/>
                  </a:moveTo>
                  <a:cubicBezTo>
                    <a:pt x="30" y="674"/>
                    <a:pt x="62" y="667"/>
                    <a:pt x="93" y="657"/>
                  </a:cubicBezTo>
                  <a:cubicBezTo>
                    <a:pt x="100" y="654"/>
                    <a:pt x="114" y="650"/>
                    <a:pt x="114" y="650"/>
                  </a:cubicBezTo>
                  <a:cubicBezTo>
                    <a:pt x="148" y="617"/>
                    <a:pt x="200" y="595"/>
                    <a:pt x="229" y="557"/>
                  </a:cubicBezTo>
                  <a:cubicBezTo>
                    <a:pt x="277" y="492"/>
                    <a:pt x="237" y="532"/>
                    <a:pt x="272" y="500"/>
                  </a:cubicBezTo>
                  <a:cubicBezTo>
                    <a:pt x="274" y="490"/>
                    <a:pt x="274" y="479"/>
                    <a:pt x="279" y="471"/>
                  </a:cubicBezTo>
                  <a:cubicBezTo>
                    <a:pt x="286" y="455"/>
                    <a:pt x="301" y="444"/>
                    <a:pt x="307" y="428"/>
                  </a:cubicBezTo>
                  <a:cubicBezTo>
                    <a:pt x="320" y="387"/>
                    <a:pt x="333" y="348"/>
                    <a:pt x="343" y="307"/>
                  </a:cubicBezTo>
                  <a:cubicBezTo>
                    <a:pt x="338" y="216"/>
                    <a:pt x="355" y="135"/>
                    <a:pt x="293" y="71"/>
                  </a:cubicBezTo>
                  <a:cubicBezTo>
                    <a:pt x="267" y="44"/>
                    <a:pt x="226" y="28"/>
                    <a:pt x="193" y="14"/>
                  </a:cubicBezTo>
                  <a:cubicBezTo>
                    <a:pt x="179" y="7"/>
                    <a:pt x="150" y="0"/>
                    <a:pt x="150" y="0"/>
                  </a:cubicBezTo>
                </a:path>
              </a:pathLst>
            </a:custGeom>
            <a:noFill/>
            <a:ln w="57150" cap="flat" cmpd="sng">
              <a:solidFill>
                <a:srgbClr val="FFFF00"/>
              </a:solidFill>
              <a:prstDash val="solid"/>
              <a:round/>
              <a:headEnd type="none" w="med" len="med"/>
              <a:tailEnd type="triangle" w="med" len="me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522320" name="Group 80">
            <a:extLst>
              <a:ext uri="{FF2B5EF4-FFF2-40B4-BE49-F238E27FC236}">
                <a16:creationId xmlns:a16="http://schemas.microsoft.com/office/drawing/2014/main" id="{18D83898-7BC9-544C-8868-8E42BD24F0F1}"/>
              </a:ext>
            </a:extLst>
          </p:cNvPr>
          <p:cNvGrpSpPr>
            <a:grpSpLocks/>
          </p:cNvGrpSpPr>
          <p:nvPr/>
        </p:nvGrpSpPr>
        <p:grpSpPr bwMode="auto">
          <a:xfrm>
            <a:off x="658813" y="2886075"/>
            <a:ext cx="3540125" cy="2540000"/>
            <a:chOff x="415" y="1818"/>
            <a:chExt cx="2230" cy="1600"/>
          </a:xfrm>
        </p:grpSpPr>
        <p:sp>
          <p:nvSpPr>
            <p:cNvPr id="522317" name="Oval 77">
              <a:extLst>
                <a:ext uri="{FF2B5EF4-FFF2-40B4-BE49-F238E27FC236}">
                  <a16:creationId xmlns:a16="http://schemas.microsoft.com/office/drawing/2014/main" id="{E19582ED-9DA1-6746-AA94-3FEE34C84020}"/>
                </a:ext>
              </a:extLst>
            </p:cNvPr>
            <p:cNvSpPr>
              <a:spLocks noChangeArrowheads="1"/>
            </p:cNvSpPr>
            <p:nvPr/>
          </p:nvSpPr>
          <p:spPr bwMode="auto">
            <a:xfrm>
              <a:off x="415" y="1818"/>
              <a:ext cx="2230" cy="1600"/>
            </a:xfrm>
            <a:prstGeom prst="ellipse">
              <a:avLst/>
            </a:prstGeom>
            <a:gradFill rotWithShape="0">
              <a:gsLst>
                <a:gs pos="0">
                  <a:srgbClr val="FF0000">
                    <a:gamma/>
                    <a:shade val="0"/>
                    <a:invGamma/>
                  </a:srgbClr>
                </a:gs>
                <a:gs pos="50000">
                  <a:srgbClr val="FF0000"/>
                </a:gs>
                <a:gs pos="100000">
                  <a:srgbClr val="FF0000">
                    <a:gamma/>
                    <a:shade val="0"/>
                    <a:invGamma/>
                  </a:srgbClr>
                </a:gs>
              </a:gsLst>
              <a:lin ang="5400000" scaled="1"/>
            </a:gradFill>
            <a:ln w="76200">
              <a:solidFill>
                <a:srgbClr val="FF0000"/>
              </a:solidFill>
              <a:round/>
              <a:headEnd/>
              <a:tailEnd/>
            </a:ln>
            <a:effectLst>
              <a:outerShdw dist="113592" dir="3806097" algn="ctr" rotWithShape="0">
                <a:schemeClr val="bg2"/>
              </a:outerShdw>
            </a:effectLst>
          </p:spPr>
          <p:txBody>
            <a:bodyPr wrap="none" anchor="ctr"/>
            <a:lstStyle/>
            <a:p>
              <a:endParaRPr lang="en-US"/>
            </a:p>
          </p:txBody>
        </p:sp>
        <p:sp>
          <p:nvSpPr>
            <p:cNvPr id="522316" name="Text Box 76">
              <a:extLst>
                <a:ext uri="{FF2B5EF4-FFF2-40B4-BE49-F238E27FC236}">
                  <a16:creationId xmlns:a16="http://schemas.microsoft.com/office/drawing/2014/main" id="{47DBC8B3-B35A-824F-AA64-30E57444826C}"/>
                </a:ext>
              </a:extLst>
            </p:cNvPr>
            <p:cNvSpPr txBox="1">
              <a:spLocks noChangeArrowheads="1"/>
            </p:cNvSpPr>
            <p:nvPr/>
          </p:nvSpPr>
          <p:spPr bwMode="auto">
            <a:xfrm>
              <a:off x="571" y="2064"/>
              <a:ext cx="1932" cy="672"/>
            </a:xfrm>
            <a:prstGeom prst="rect">
              <a:avLst/>
            </a:prstGeom>
            <a:noFill/>
            <a:ln>
              <a:noFill/>
            </a:ln>
            <a:effectLst>
              <a:outerShdw dist="96720" dir="4008085" algn="ctr" rotWithShape="0">
                <a:schemeClr val="bg2"/>
              </a:outerShdw>
            </a:effectLst>
            <a:extLst>
              <a:ext uri="{909E8E84-426E-40DD-AFC4-6F175D3DCCD1}">
                <a14:hiddenFill xmlns:a14="http://schemas.microsoft.com/office/drawing/2010/main">
                  <a:solidFill>
                    <a:srgbClr val="011A5F"/>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ko-KR" altLang="en-US" sz="3200" i="1">
                  <a:solidFill>
                    <a:schemeClr val="tx1"/>
                  </a:solidFill>
                  <a:ea typeface="Gulim" panose="020B0600000101010101" pitchFamily="34" charset="-127"/>
                </a:rPr>
                <a:t>‘</a:t>
              </a:r>
              <a:r>
                <a:rPr lang="en-US" altLang="ko-KR" sz="3200" i="1">
                  <a:solidFill>
                    <a:schemeClr val="tx1"/>
                  </a:solidFill>
                  <a:ea typeface="Gulim" panose="020B0600000101010101" pitchFamily="34" charset="-127"/>
                </a:rPr>
                <a:t>PUSAT DUNIA”</a:t>
              </a:r>
            </a:p>
          </p:txBody>
        </p:sp>
      </p:grpSp>
      <p:grpSp>
        <p:nvGrpSpPr>
          <p:cNvPr id="522321" name="Group 81">
            <a:extLst>
              <a:ext uri="{FF2B5EF4-FFF2-40B4-BE49-F238E27FC236}">
                <a16:creationId xmlns:a16="http://schemas.microsoft.com/office/drawing/2014/main" id="{DDC2A361-FF22-B343-AC5C-BA484EBACBF4}"/>
              </a:ext>
            </a:extLst>
          </p:cNvPr>
          <p:cNvGrpSpPr>
            <a:grpSpLocks/>
          </p:cNvGrpSpPr>
          <p:nvPr/>
        </p:nvGrpSpPr>
        <p:grpSpPr bwMode="auto">
          <a:xfrm>
            <a:off x="7886700" y="3429000"/>
            <a:ext cx="1093788" cy="550863"/>
            <a:chOff x="4968" y="2160"/>
            <a:chExt cx="689" cy="347"/>
          </a:xfrm>
        </p:grpSpPr>
        <p:sp>
          <p:nvSpPr>
            <p:cNvPr id="522322" name="AutoShape 82">
              <a:extLst>
                <a:ext uri="{FF2B5EF4-FFF2-40B4-BE49-F238E27FC236}">
                  <a16:creationId xmlns:a16="http://schemas.microsoft.com/office/drawing/2014/main" id="{C505B869-E801-5B4B-829E-36E182325428}"/>
                </a:ext>
              </a:extLst>
            </p:cNvPr>
            <p:cNvSpPr>
              <a:spLocks noChangeArrowheads="1"/>
            </p:cNvSpPr>
            <p:nvPr/>
          </p:nvSpPr>
          <p:spPr bwMode="auto">
            <a:xfrm>
              <a:off x="5017" y="2175"/>
              <a:ext cx="460" cy="226"/>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23" name="Rectangle 83">
              <a:extLst>
                <a:ext uri="{FF2B5EF4-FFF2-40B4-BE49-F238E27FC236}">
                  <a16:creationId xmlns:a16="http://schemas.microsoft.com/office/drawing/2014/main" id="{45F4DC41-EA0A-FC47-BD38-F8BA99C8555E}"/>
                </a:ext>
              </a:extLst>
            </p:cNvPr>
            <p:cNvSpPr>
              <a:spLocks noChangeArrowheads="1"/>
            </p:cNvSpPr>
            <p:nvPr/>
          </p:nvSpPr>
          <p:spPr bwMode="auto">
            <a:xfrm>
              <a:off x="5016" y="2258"/>
              <a:ext cx="600" cy="249"/>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24" name="AutoShape 84">
              <a:extLst>
                <a:ext uri="{FF2B5EF4-FFF2-40B4-BE49-F238E27FC236}">
                  <a16:creationId xmlns:a16="http://schemas.microsoft.com/office/drawing/2014/main" id="{D21563F0-F42A-CB4D-BAE5-D577671A22C4}"/>
                </a:ext>
              </a:extLst>
            </p:cNvPr>
            <p:cNvSpPr>
              <a:spLocks noChangeArrowheads="1"/>
            </p:cNvSpPr>
            <p:nvPr/>
          </p:nvSpPr>
          <p:spPr bwMode="auto">
            <a:xfrm>
              <a:off x="5029" y="2191"/>
              <a:ext cx="436" cy="226"/>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25" name="Line 85">
              <a:extLst>
                <a:ext uri="{FF2B5EF4-FFF2-40B4-BE49-F238E27FC236}">
                  <a16:creationId xmlns:a16="http://schemas.microsoft.com/office/drawing/2014/main" id="{3323ABD9-466F-D747-BF62-CFD258051464}"/>
                </a:ext>
              </a:extLst>
            </p:cNvPr>
            <p:cNvSpPr>
              <a:spLocks noChangeShapeType="1"/>
            </p:cNvSpPr>
            <p:nvPr/>
          </p:nvSpPr>
          <p:spPr bwMode="auto">
            <a:xfrm>
              <a:off x="5043" y="2356"/>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26" name="Line 86">
              <a:extLst>
                <a:ext uri="{FF2B5EF4-FFF2-40B4-BE49-F238E27FC236}">
                  <a16:creationId xmlns:a16="http://schemas.microsoft.com/office/drawing/2014/main" id="{D5A0B019-4E8C-F84B-99EA-07C2C033BD9B}"/>
                </a:ext>
              </a:extLst>
            </p:cNvPr>
            <p:cNvSpPr>
              <a:spLocks noChangeShapeType="1"/>
            </p:cNvSpPr>
            <p:nvPr/>
          </p:nvSpPr>
          <p:spPr bwMode="auto">
            <a:xfrm>
              <a:off x="5043" y="2452"/>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27" name="Rectangle 87">
              <a:extLst>
                <a:ext uri="{FF2B5EF4-FFF2-40B4-BE49-F238E27FC236}">
                  <a16:creationId xmlns:a16="http://schemas.microsoft.com/office/drawing/2014/main" id="{EECB17CA-7052-044C-A3F1-3035EB6B0007}"/>
                </a:ext>
              </a:extLst>
            </p:cNvPr>
            <p:cNvSpPr>
              <a:spLocks noChangeArrowheads="1"/>
            </p:cNvSpPr>
            <p:nvPr/>
          </p:nvSpPr>
          <p:spPr bwMode="auto">
            <a:xfrm>
              <a:off x="4968" y="2241"/>
              <a:ext cx="689"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Alex Orang Yunani</a:t>
              </a:r>
            </a:p>
          </p:txBody>
        </p:sp>
        <p:sp>
          <p:nvSpPr>
            <p:cNvPr id="522328" name="Rectangle 88">
              <a:extLst>
                <a:ext uri="{FF2B5EF4-FFF2-40B4-BE49-F238E27FC236}">
                  <a16:creationId xmlns:a16="http://schemas.microsoft.com/office/drawing/2014/main" id="{218F8566-CC1E-8045-BB30-2E8BF4A4FE0F}"/>
                </a:ext>
              </a:extLst>
            </p:cNvPr>
            <p:cNvSpPr>
              <a:spLocks noChangeArrowheads="1"/>
            </p:cNvSpPr>
            <p:nvPr/>
          </p:nvSpPr>
          <p:spPr bwMode="auto">
            <a:xfrm>
              <a:off x="5021" y="2160"/>
              <a:ext cx="410" cy="1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afterEffect">
                                  <p:stCondLst>
                                    <p:cond delay="0"/>
                                  </p:stCondLst>
                                  <p:childTnLst>
                                    <p:set>
                                      <p:cBhvr>
                                        <p:cTn id="6" dur="1" fill="hold">
                                          <p:stCondLst>
                                            <p:cond delay="0"/>
                                          </p:stCondLst>
                                        </p:cTn>
                                        <p:tgtEl>
                                          <p:spTgt spid="522315"/>
                                        </p:tgtEl>
                                        <p:attrNameLst>
                                          <p:attrName>style.visibility</p:attrName>
                                        </p:attrNameLst>
                                      </p:cBhvr>
                                      <p:to>
                                        <p:strVal val="visible"/>
                                      </p:to>
                                    </p:set>
                                    <p:anim calcmode="lin" valueType="num">
                                      <p:cBhvr>
                                        <p:cTn id="7" dur="5000" fill="hold"/>
                                        <p:tgtEl>
                                          <p:spTgt spid="522315"/>
                                        </p:tgtEl>
                                        <p:attrNameLst>
                                          <p:attrName>ppt_w</p:attrName>
                                        </p:attrNameLst>
                                      </p:cBhvr>
                                      <p:tavLst>
                                        <p:tav tm="0" fmla="#ppt_w*sin(2.5*pi*$)">
                                          <p:val>
                                            <p:fltVal val="0"/>
                                          </p:val>
                                        </p:tav>
                                        <p:tav tm="100000">
                                          <p:val>
                                            <p:fltVal val="1"/>
                                          </p:val>
                                        </p:tav>
                                      </p:tavLst>
                                    </p:anim>
                                    <p:anim calcmode="lin" valueType="num">
                                      <p:cBhvr>
                                        <p:cTn id="8" dur="5000" fill="hold"/>
                                        <p:tgtEl>
                                          <p:spTgt spid="522315"/>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23" presetClass="entr" presetSubtype="272" fill="hold" nodeType="afterEffect">
                                  <p:stCondLst>
                                    <p:cond delay="0"/>
                                  </p:stCondLst>
                                  <p:childTnLst>
                                    <p:set>
                                      <p:cBhvr>
                                        <p:cTn id="11" dur="1" fill="hold">
                                          <p:stCondLst>
                                            <p:cond delay="0"/>
                                          </p:stCondLst>
                                        </p:cTn>
                                        <p:tgtEl>
                                          <p:spTgt spid="522320"/>
                                        </p:tgtEl>
                                        <p:attrNameLst>
                                          <p:attrName>style.visibility</p:attrName>
                                        </p:attrNameLst>
                                      </p:cBhvr>
                                      <p:to>
                                        <p:strVal val="visible"/>
                                      </p:to>
                                    </p:set>
                                    <p:anim calcmode="lin" valueType="num">
                                      <p:cBhvr>
                                        <p:cTn id="12" dur="500" fill="hold"/>
                                        <p:tgtEl>
                                          <p:spTgt spid="522320"/>
                                        </p:tgtEl>
                                        <p:attrNameLst>
                                          <p:attrName>ppt_w</p:attrName>
                                        </p:attrNameLst>
                                      </p:cBhvr>
                                      <p:tavLst>
                                        <p:tav tm="0">
                                          <p:val>
                                            <p:strVal val="2/3*#ppt_w"/>
                                          </p:val>
                                        </p:tav>
                                        <p:tav tm="100000">
                                          <p:val>
                                            <p:strVal val="#ppt_w"/>
                                          </p:val>
                                        </p:tav>
                                      </p:tavLst>
                                    </p:anim>
                                    <p:anim calcmode="lin" valueType="num">
                                      <p:cBhvr>
                                        <p:cTn id="13" dur="500" fill="hold"/>
                                        <p:tgtEl>
                                          <p:spTgt spid="522320"/>
                                        </p:tgtEl>
                                        <p:attrNameLst>
                                          <p:attrName>ppt_h</p:attrName>
                                        </p:attrNameLst>
                                      </p:cBhvr>
                                      <p:tavLst>
                                        <p:tav tm="0">
                                          <p:val>
                                            <p:strVal val="2/3*#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522292"/>
                                        </p:tgtEl>
                                        <p:attrNameLst>
                                          <p:attrName>style.visibility</p:attrName>
                                        </p:attrNameLst>
                                      </p:cBhvr>
                                      <p:to>
                                        <p:strVal val="visible"/>
                                      </p:to>
                                    </p:set>
                                    <p:anim calcmode="lin" valueType="num">
                                      <p:cBhvr additive="base">
                                        <p:cTn id="18" dur="500" fill="hold"/>
                                        <p:tgtEl>
                                          <p:spTgt spid="522292"/>
                                        </p:tgtEl>
                                        <p:attrNameLst>
                                          <p:attrName>ppt_x</p:attrName>
                                        </p:attrNameLst>
                                      </p:cBhvr>
                                      <p:tavLst>
                                        <p:tav tm="0">
                                          <p:val>
                                            <p:strVal val="1+#ppt_w/2"/>
                                          </p:val>
                                        </p:tav>
                                        <p:tav tm="100000">
                                          <p:val>
                                            <p:strVal val="#ppt_x"/>
                                          </p:val>
                                        </p:tav>
                                      </p:tavLst>
                                    </p:anim>
                                    <p:anim calcmode="lin" valueType="num">
                                      <p:cBhvr additive="base">
                                        <p:cTn id="19" dur="500" fill="hold"/>
                                        <p:tgtEl>
                                          <p:spTgt spid="522292"/>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522293"/>
                                        </p:tgtEl>
                                        <p:attrNameLst>
                                          <p:attrName>style.visibility</p:attrName>
                                        </p:attrNameLst>
                                      </p:cBhvr>
                                      <p:to>
                                        <p:strVal val="visible"/>
                                      </p:to>
                                    </p:set>
                                    <p:anim calcmode="lin" valueType="num">
                                      <p:cBhvr additive="base">
                                        <p:cTn id="24" dur="500" fill="hold"/>
                                        <p:tgtEl>
                                          <p:spTgt spid="522293"/>
                                        </p:tgtEl>
                                        <p:attrNameLst>
                                          <p:attrName>ppt_x</p:attrName>
                                        </p:attrNameLst>
                                      </p:cBhvr>
                                      <p:tavLst>
                                        <p:tav tm="0">
                                          <p:val>
                                            <p:strVal val="1+#ppt_w/2"/>
                                          </p:val>
                                        </p:tav>
                                        <p:tav tm="100000">
                                          <p:val>
                                            <p:strVal val="#ppt_x"/>
                                          </p:val>
                                        </p:tav>
                                      </p:tavLst>
                                    </p:anim>
                                    <p:anim calcmode="lin" valueType="num">
                                      <p:cBhvr additive="base">
                                        <p:cTn id="25" dur="500" fill="hold"/>
                                        <p:tgtEl>
                                          <p:spTgt spid="5222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92" grpId="0" autoUpdateAnimBg="0"/>
      <p:bldP spid="522293"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2786" name="Rectangle 2">
            <a:extLst>
              <a:ext uri="{FF2B5EF4-FFF2-40B4-BE49-F238E27FC236}">
                <a16:creationId xmlns:a16="http://schemas.microsoft.com/office/drawing/2014/main" id="{155077D9-9C50-4C4E-A908-ACDEFEE3B405}"/>
              </a:ext>
            </a:extLst>
          </p:cNvPr>
          <p:cNvSpPr>
            <a:spLocks noChangeArrowheads="1"/>
          </p:cNvSpPr>
          <p:nvPr/>
        </p:nvSpPr>
        <p:spPr bwMode="auto">
          <a:xfrm>
            <a:off x="771525" y="3111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502787" name="Text Box 3">
            <a:extLst>
              <a:ext uri="{FF2B5EF4-FFF2-40B4-BE49-F238E27FC236}">
                <a16:creationId xmlns:a16="http://schemas.microsoft.com/office/drawing/2014/main" id="{14CE551D-4317-A840-B76B-A2487837F939}"/>
              </a:ext>
            </a:extLst>
          </p:cNvPr>
          <p:cNvSpPr txBox="1">
            <a:spLocks noChangeArrowheads="1"/>
          </p:cNvSpPr>
          <p:nvPr/>
        </p:nvSpPr>
        <p:spPr bwMode="auto">
          <a:xfrm>
            <a:off x="231775" y="5534025"/>
            <a:ext cx="8721725" cy="823913"/>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4800">
                <a:solidFill>
                  <a:srgbClr val="0099CC"/>
                </a:solidFill>
                <a:ea typeface="Gulim" panose="020B0600000101010101" pitchFamily="34" charset="-127"/>
              </a:rPr>
              <a:t>(PL)</a:t>
            </a:r>
            <a:r>
              <a:rPr lang="en-US" altLang="ko-KR" sz="4800">
                <a:solidFill>
                  <a:srgbClr val="FFFF00"/>
                </a:solidFill>
                <a:ea typeface="Gulim" panose="020B0600000101010101" pitchFamily="34" charset="-127"/>
              </a:rPr>
              <a:t>  </a:t>
            </a:r>
            <a:r>
              <a:rPr lang="en-US" altLang="ko-KR" sz="3600">
                <a:solidFill>
                  <a:srgbClr val="FFFF00"/>
                </a:solidFill>
                <a:ea typeface="Gulim" panose="020B0600000101010101" pitchFamily="34" charset="-127"/>
              </a:rPr>
              <a:t>Kira-kira 400 Tahun   </a:t>
            </a:r>
            <a:r>
              <a:rPr lang="en-US" altLang="ko-KR" sz="4800">
                <a:solidFill>
                  <a:srgbClr val="66FF33"/>
                </a:solidFill>
                <a:ea typeface="Gulim" panose="020B0600000101010101" pitchFamily="34" charset="-127"/>
              </a:rPr>
              <a:t>(PB)</a:t>
            </a:r>
            <a:endParaRPr lang="en-US" altLang="ko-KR" sz="4800">
              <a:solidFill>
                <a:srgbClr val="FFFF00"/>
              </a:solidFill>
              <a:ea typeface="Gulim" panose="020B0600000101010101" pitchFamily="34" charset="-127"/>
            </a:endParaRPr>
          </a:p>
        </p:txBody>
      </p:sp>
      <p:sp>
        <p:nvSpPr>
          <p:cNvPr id="502788" name="AutoShape 4">
            <a:extLst>
              <a:ext uri="{FF2B5EF4-FFF2-40B4-BE49-F238E27FC236}">
                <a16:creationId xmlns:a16="http://schemas.microsoft.com/office/drawing/2014/main" id="{A257E2E8-1806-6148-A3B4-3560E11D895C}"/>
              </a:ext>
            </a:extLst>
          </p:cNvPr>
          <p:cNvSpPr>
            <a:spLocks noChangeArrowheads="1"/>
          </p:cNvSpPr>
          <p:nvPr/>
        </p:nvSpPr>
        <p:spPr bwMode="auto">
          <a:xfrm>
            <a:off x="1019175" y="4554538"/>
            <a:ext cx="8081963" cy="1082675"/>
          </a:xfrm>
          <a:prstGeom prst="curvedDownArrow">
            <a:avLst>
              <a:gd name="adj1" fmla="val 96973"/>
              <a:gd name="adj2" fmla="val 242675"/>
              <a:gd name="adj3" fmla="val 33333"/>
            </a:avLst>
          </a:prstGeom>
          <a:gradFill rotWithShape="0">
            <a:gsLst>
              <a:gs pos="0">
                <a:schemeClr val="accent1"/>
              </a:gs>
              <a:gs pos="50000">
                <a:schemeClr val="accent1">
                  <a:gamma/>
                  <a:shade val="0"/>
                  <a:invGamma/>
                </a:schemeClr>
              </a:gs>
              <a:gs pos="100000">
                <a:schemeClr val="accent1"/>
              </a:gs>
            </a:gsLst>
            <a:lin ang="5400000" scaled="1"/>
          </a:gradFill>
          <a:ln w="38100">
            <a:solidFill>
              <a:schemeClr val="tx1"/>
            </a:solidFill>
            <a:miter lim="800000"/>
            <a:headEnd/>
            <a:tailEnd/>
          </a:ln>
          <a:effectLst>
            <a:outerShdw dist="107763" dir="2700000" algn="ctr" rotWithShape="0">
              <a:schemeClr val="bg2"/>
            </a:outerShdw>
          </a:effectLst>
        </p:spPr>
        <p:txBody>
          <a:bodyPr wrap="none" anchor="ctr"/>
          <a:lstStyle/>
          <a:p>
            <a:endParaRPr lang="en-US"/>
          </a:p>
        </p:txBody>
      </p:sp>
      <p:sp>
        <p:nvSpPr>
          <p:cNvPr id="502793" name="Rectangle 9">
            <a:extLst>
              <a:ext uri="{FF2B5EF4-FFF2-40B4-BE49-F238E27FC236}">
                <a16:creationId xmlns:a16="http://schemas.microsoft.com/office/drawing/2014/main" id="{AA0F9284-42E2-1C4A-9F77-59F9B5B2752B}"/>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502794" name="Line 10">
            <a:extLst>
              <a:ext uri="{FF2B5EF4-FFF2-40B4-BE49-F238E27FC236}">
                <a16:creationId xmlns:a16="http://schemas.microsoft.com/office/drawing/2014/main" id="{DA57BF2D-E651-A94C-BEE3-B0597AE8F19C}"/>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02795" name="Text Box 11">
            <a:extLst>
              <a:ext uri="{FF2B5EF4-FFF2-40B4-BE49-F238E27FC236}">
                <a16:creationId xmlns:a16="http://schemas.microsoft.com/office/drawing/2014/main" id="{32B4677B-AC3B-9F43-AE32-7E4964CC1AD5}"/>
              </a:ext>
            </a:extLst>
          </p:cNvPr>
          <p:cNvSpPr txBox="1">
            <a:spLocks noChangeArrowheads="1"/>
          </p:cNvSpPr>
          <p:nvPr/>
        </p:nvSpPr>
        <p:spPr bwMode="auto">
          <a:xfrm>
            <a:off x="8680450" y="66675"/>
            <a:ext cx="3365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502796" name="Text Box 12">
            <a:extLst>
              <a:ext uri="{FF2B5EF4-FFF2-40B4-BE49-F238E27FC236}">
                <a16:creationId xmlns:a16="http://schemas.microsoft.com/office/drawing/2014/main" id="{33B89542-7EFD-5D42-8E77-39251D2270A3}"/>
              </a:ext>
            </a:extLst>
          </p:cNvPr>
          <p:cNvSpPr txBox="1">
            <a:spLocks noChangeArrowheads="1"/>
          </p:cNvSpPr>
          <p:nvPr/>
        </p:nvSpPr>
        <p:spPr bwMode="auto">
          <a:xfrm>
            <a:off x="8588375" y="6411913"/>
            <a:ext cx="323850"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3</a:t>
            </a:r>
            <a:endParaRPr lang="en-US" altLang="ko-KR" sz="1800" b="0">
              <a:solidFill>
                <a:srgbClr val="FFFFFF"/>
              </a:solidFill>
              <a:latin typeface="Arial" panose="020B0604020202020204" pitchFamily="34" charset="0"/>
              <a:ea typeface="Gulim" panose="020B0600000101010101" pitchFamily="34" charset="-127"/>
            </a:endParaRPr>
          </a:p>
        </p:txBody>
      </p:sp>
      <p:sp>
        <p:nvSpPr>
          <p:cNvPr id="502797" name="Rectangle 13">
            <a:extLst>
              <a:ext uri="{FF2B5EF4-FFF2-40B4-BE49-F238E27FC236}">
                <a16:creationId xmlns:a16="http://schemas.microsoft.com/office/drawing/2014/main" id="{3FC93C1A-112E-D14A-80A2-222D4A74CB3B}"/>
              </a:ext>
            </a:extLst>
          </p:cNvPr>
          <p:cNvSpPr>
            <a:spLocks noChangeArrowheads="1"/>
          </p:cNvSpPr>
          <p:nvPr/>
        </p:nvSpPr>
        <p:spPr bwMode="auto">
          <a:xfrm>
            <a:off x="8091488" y="651986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16</a:t>
            </a:r>
          </a:p>
        </p:txBody>
      </p:sp>
      <p:sp>
        <p:nvSpPr>
          <p:cNvPr id="502798" name="Text Box 14">
            <a:extLst>
              <a:ext uri="{FF2B5EF4-FFF2-40B4-BE49-F238E27FC236}">
                <a16:creationId xmlns:a16="http://schemas.microsoft.com/office/drawing/2014/main" id="{14D47463-51F8-F14E-BE1B-0D443CB175A7}"/>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sp>
        <p:nvSpPr>
          <p:cNvPr id="502799" name="Text Box 15">
            <a:extLst>
              <a:ext uri="{FF2B5EF4-FFF2-40B4-BE49-F238E27FC236}">
                <a16:creationId xmlns:a16="http://schemas.microsoft.com/office/drawing/2014/main" id="{92CBD1AC-93B1-6D49-8125-34823EC7C5E5}"/>
              </a:ext>
            </a:extLst>
          </p:cNvPr>
          <p:cNvSpPr txBox="1">
            <a:spLocks noChangeArrowheads="1"/>
          </p:cNvSpPr>
          <p:nvPr/>
        </p:nvSpPr>
        <p:spPr bwMode="auto">
          <a:xfrm>
            <a:off x="0" y="2406650"/>
            <a:ext cx="8977313" cy="2441575"/>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800">
                <a:solidFill>
                  <a:srgbClr val="FFFF00"/>
                </a:solidFill>
                <a:ea typeface="Gulim" panose="020B0600000101010101" pitchFamily="34" charset="-127"/>
              </a:rPr>
              <a:t>Penganut Protestan:                                      Tidak ada pernyataan ilahi di dalam buku-buku tersebut.</a:t>
            </a:r>
          </a:p>
          <a:p>
            <a:pPr algn="ctr">
              <a:spcBef>
                <a:spcPct val="50000"/>
              </a:spcBef>
            </a:pPr>
            <a:r>
              <a:rPr lang="en-US" altLang="ko-KR" sz="2800">
                <a:solidFill>
                  <a:srgbClr val="FFFF00"/>
                </a:solidFill>
                <a:ea typeface="Gulim" panose="020B0600000101010101" pitchFamily="34" charset="-127"/>
              </a:rPr>
              <a:t>Roma Katolik mengakui </a:t>
            </a:r>
            <a:r>
              <a:rPr lang="en-US" altLang="ko-KR" sz="2800" i="1" u="sng">
                <a:solidFill>
                  <a:schemeClr val="tx1"/>
                </a:solidFill>
                <a:ea typeface="Gulim" panose="020B0600000101010101" pitchFamily="34" charset="-127"/>
              </a:rPr>
              <a:t>HANYA 7</a:t>
            </a:r>
            <a:r>
              <a:rPr lang="en-US" altLang="ko-KR" sz="2800">
                <a:solidFill>
                  <a:srgbClr val="FFFF00"/>
                </a:solidFill>
                <a:ea typeface="Gulim" panose="020B0600000101010101" pitchFamily="34" charset="-127"/>
              </a:rPr>
              <a:t> pada tahun 1546.</a:t>
            </a:r>
          </a:p>
        </p:txBody>
      </p:sp>
      <p:sp>
        <p:nvSpPr>
          <p:cNvPr id="502800" name="Text Box 16">
            <a:extLst>
              <a:ext uri="{FF2B5EF4-FFF2-40B4-BE49-F238E27FC236}">
                <a16:creationId xmlns:a16="http://schemas.microsoft.com/office/drawing/2014/main" id="{6AD9AB16-15EB-B14C-97B0-19557C99CD8D}"/>
              </a:ext>
            </a:extLst>
          </p:cNvPr>
          <p:cNvSpPr txBox="1">
            <a:spLocks noChangeArrowheads="1"/>
          </p:cNvSpPr>
          <p:nvPr/>
        </p:nvSpPr>
        <p:spPr bwMode="auto">
          <a:xfrm>
            <a:off x="1725613" y="371475"/>
            <a:ext cx="6997700" cy="2147888"/>
          </a:xfrm>
          <a:prstGeom prst="rect">
            <a:avLst/>
          </a:prstGeom>
          <a:noFill/>
          <a:ln>
            <a:noFill/>
          </a:ln>
          <a:effectLst>
            <a:outerShdw dist="125724"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5400">
                <a:solidFill>
                  <a:srgbClr val="FAFCFF"/>
                </a:solidFill>
                <a:ea typeface="Gulim" panose="020B0600000101010101" pitchFamily="34" charset="-127"/>
              </a:rPr>
              <a:t>15 BUKU </a:t>
            </a:r>
          </a:p>
          <a:p>
            <a:pPr algn="ctr">
              <a:spcBef>
                <a:spcPct val="50000"/>
              </a:spcBef>
            </a:pPr>
            <a:r>
              <a:rPr lang="en-US" altLang="ko-KR" sz="5400">
                <a:solidFill>
                  <a:srgbClr val="FAFCFF"/>
                </a:solidFill>
                <a:ea typeface="Gulim" panose="020B0600000101010101" pitchFamily="34" charset="-127"/>
              </a:rPr>
              <a:t>APOKRIPA</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02787"/>
                                        </p:tgtEl>
                                        <p:attrNameLst>
                                          <p:attrName>style.visibility</p:attrName>
                                        </p:attrNameLst>
                                      </p:cBhvr>
                                      <p:to>
                                        <p:strVal val="visible"/>
                                      </p:to>
                                    </p:set>
                                    <p:animEffect transition="in" filter="wipe(left)">
                                      <p:cBhvr>
                                        <p:cTn id="7" dur="500"/>
                                        <p:tgtEl>
                                          <p:spTgt spid="502787"/>
                                        </p:tgtEl>
                                      </p:cBhvr>
                                    </p:animEffect>
                                  </p:childTnLst>
                                </p:cTn>
                              </p:par>
                            </p:childTnLst>
                          </p:cTn>
                        </p:par>
                        <p:par>
                          <p:cTn id="8" fill="hold" nodeType="afterGroup">
                            <p:stCondLst>
                              <p:cond delay="500"/>
                            </p:stCondLst>
                            <p:childTnLst>
                              <p:par>
                                <p:cTn id="9" presetID="22" presetClass="entr" presetSubtype="8" fill="hold" nodeType="afterEffect">
                                  <p:stCondLst>
                                    <p:cond delay="100"/>
                                  </p:stCondLst>
                                  <p:childTnLst>
                                    <p:set>
                                      <p:cBhvr>
                                        <p:cTn id="10" dur="1" fill="hold">
                                          <p:stCondLst>
                                            <p:cond delay="0"/>
                                          </p:stCondLst>
                                        </p:cTn>
                                        <p:tgtEl>
                                          <p:spTgt spid="502788"/>
                                        </p:tgtEl>
                                        <p:attrNameLst>
                                          <p:attrName>style.visibility</p:attrName>
                                        </p:attrNameLst>
                                      </p:cBhvr>
                                      <p:to>
                                        <p:strVal val="visible"/>
                                      </p:to>
                                    </p:set>
                                    <p:animEffect transition="in" filter="wipe(left)">
                                      <p:cBhvr>
                                        <p:cTn id="11" dur="500"/>
                                        <p:tgtEl>
                                          <p:spTgt spid="50278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02800"/>
                                        </p:tgtEl>
                                        <p:attrNameLst>
                                          <p:attrName>style.visibility</p:attrName>
                                        </p:attrNameLst>
                                      </p:cBhvr>
                                      <p:to>
                                        <p:strVal val="visible"/>
                                      </p:to>
                                    </p:set>
                                    <p:animEffect transition="in" filter="dissolve">
                                      <p:cBhvr>
                                        <p:cTn id="16" dur="500"/>
                                        <p:tgtEl>
                                          <p:spTgt spid="50280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502799">
                                            <p:txEl>
                                              <p:pRg st="0" end="0"/>
                                            </p:txEl>
                                          </p:spTgt>
                                        </p:tgtEl>
                                        <p:attrNameLst>
                                          <p:attrName>style.visibility</p:attrName>
                                        </p:attrNameLst>
                                      </p:cBhvr>
                                      <p:to>
                                        <p:strVal val="visible"/>
                                      </p:to>
                                    </p:set>
                                    <p:animEffect transition="in" filter="box(out)">
                                      <p:cBhvr>
                                        <p:cTn id="21" dur="500"/>
                                        <p:tgtEl>
                                          <p:spTgt spid="502799">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32" fill="hold" grpId="0" nodeType="clickEffect">
                                  <p:stCondLst>
                                    <p:cond delay="0"/>
                                  </p:stCondLst>
                                  <p:childTnLst>
                                    <p:set>
                                      <p:cBhvr>
                                        <p:cTn id="25" dur="1" fill="hold">
                                          <p:stCondLst>
                                            <p:cond delay="0"/>
                                          </p:stCondLst>
                                        </p:cTn>
                                        <p:tgtEl>
                                          <p:spTgt spid="502799">
                                            <p:txEl>
                                              <p:pRg st="1" end="1"/>
                                            </p:txEl>
                                          </p:spTgt>
                                        </p:tgtEl>
                                        <p:attrNameLst>
                                          <p:attrName>style.visibility</p:attrName>
                                        </p:attrNameLst>
                                      </p:cBhvr>
                                      <p:to>
                                        <p:strVal val="visible"/>
                                      </p:to>
                                    </p:set>
                                    <p:animEffect transition="in" filter="box(out)">
                                      <p:cBhvr>
                                        <p:cTn id="26" dur="500"/>
                                        <p:tgtEl>
                                          <p:spTgt spid="5027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787" grpId="0" autoUpdateAnimBg="0"/>
      <p:bldP spid="502799" grpId="0" build="p" autoUpdateAnimBg="0"/>
      <p:bldP spid="502800"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2130" name="Rectangle 2">
            <a:extLst>
              <a:ext uri="{FF2B5EF4-FFF2-40B4-BE49-F238E27FC236}">
                <a16:creationId xmlns:a16="http://schemas.microsoft.com/office/drawing/2014/main" id="{6C061E54-558D-EB43-9B4D-FF6D8AE3CCD2}"/>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432131" name="Line 3">
            <a:extLst>
              <a:ext uri="{FF2B5EF4-FFF2-40B4-BE49-F238E27FC236}">
                <a16:creationId xmlns:a16="http://schemas.microsoft.com/office/drawing/2014/main" id="{18C3EE5B-F229-3248-9D6E-F746361F2C31}"/>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32160" name="Text Box 32">
            <a:extLst>
              <a:ext uri="{FF2B5EF4-FFF2-40B4-BE49-F238E27FC236}">
                <a16:creationId xmlns:a16="http://schemas.microsoft.com/office/drawing/2014/main" id="{5E05FADF-E1AA-8C4E-A7F1-4FCFA09F69DD}"/>
              </a:ext>
            </a:extLst>
          </p:cNvPr>
          <p:cNvSpPr txBox="1">
            <a:spLocks noChangeArrowheads="1"/>
          </p:cNvSpPr>
          <p:nvPr/>
        </p:nvSpPr>
        <p:spPr bwMode="auto">
          <a:xfrm>
            <a:off x="2087563" y="477838"/>
            <a:ext cx="5781675" cy="3968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000">
                <a:solidFill>
                  <a:srgbClr val="FFFF00"/>
                </a:solidFill>
                <a:ea typeface="Gulim" panose="020B0600000101010101" pitchFamily="34" charset="-127"/>
              </a:rPr>
              <a:t>15 BUKU APOKRIPA</a:t>
            </a:r>
            <a:endParaRPr lang="en-US" altLang="ko-KR" sz="7200">
              <a:solidFill>
                <a:srgbClr val="FFFF00"/>
              </a:solidFill>
              <a:ea typeface="Gulim" panose="020B0600000101010101" pitchFamily="34" charset="-127"/>
            </a:endParaRPr>
          </a:p>
        </p:txBody>
      </p:sp>
      <p:sp>
        <p:nvSpPr>
          <p:cNvPr id="432161" name="Text Box 33">
            <a:extLst>
              <a:ext uri="{FF2B5EF4-FFF2-40B4-BE49-F238E27FC236}">
                <a16:creationId xmlns:a16="http://schemas.microsoft.com/office/drawing/2014/main" id="{337D7077-D339-034F-A3D9-A41C1B67388B}"/>
              </a:ext>
            </a:extLst>
          </p:cNvPr>
          <p:cNvSpPr txBox="1">
            <a:spLocks noChangeArrowheads="1"/>
          </p:cNvSpPr>
          <p:nvPr/>
        </p:nvSpPr>
        <p:spPr bwMode="auto">
          <a:xfrm>
            <a:off x="1808163" y="868363"/>
            <a:ext cx="6950075" cy="52736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r>
              <a:rPr lang="en-US" altLang="ko-KR" sz="2000">
                <a:solidFill>
                  <a:srgbClr val="FFFF00"/>
                </a:solidFill>
                <a:latin typeface="Helvetica" pitchFamily="2" charset="0"/>
                <a:ea typeface="Gulim" panose="020B0600000101010101" pitchFamily="34" charset="-127"/>
              </a:rPr>
              <a:t>I Edras</a:t>
            </a:r>
          </a:p>
          <a:p>
            <a:r>
              <a:rPr lang="en-US" altLang="ko-KR" sz="2000">
                <a:solidFill>
                  <a:srgbClr val="FFFF00"/>
                </a:solidFill>
                <a:latin typeface="Helvetica" pitchFamily="2" charset="0"/>
                <a:ea typeface="Gulim" panose="020B0600000101010101" pitchFamily="34" charset="-127"/>
              </a:rPr>
              <a:t> II Edras</a:t>
            </a:r>
          </a:p>
          <a:p>
            <a:r>
              <a:rPr lang="en-US" altLang="ko-KR" sz="2000">
                <a:solidFill>
                  <a:srgbClr val="FFFF00"/>
                </a:solidFill>
                <a:latin typeface="Helvetica" pitchFamily="2" charset="0"/>
                <a:ea typeface="Gulim" panose="020B0600000101010101" pitchFamily="34" charset="-127"/>
              </a:rPr>
              <a:t>    Tobit</a:t>
            </a:r>
          </a:p>
          <a:p>
            <a:r>
              <a:rPr lang="en-US" altLang="ko-KR" sz="2000">
                <a:solidFill>
                  <a:srgbClr val="FFFF00"/>
                </a:solidFill>
                <a:latin typeface="Helvetica" pitchFamily="2" charset="0"/>
                <a:ea typeface="Gulim" panose="020B0600000101010101" pitchFamily="34" charset="-127"/>
              </a:rPr>
              <a:t>      Judit</a:t>
            </a:r>
          </a:p>
          <a:p>
            <a:r>
              <a:rPr lang="en-US" altLang="ko-KR" sz="2000">
                <a:solidFill>
                  <a:srgbClr val="FFFF00"/>
                </a:solidFill>
                <a:latin typeface="Helvetica" pitchFamily="2" charset="0"/>
                <a:ea typeface="Gulim" panose="020B0600000101010101" pitchFamily="34" charset="-127"/>
              </a:rPr>
              <a:t>       Tambahan Kitab Ester</a:t>
            </a:r>
          </a:p>
          <a:p>
            <a:r>
              <a:rPr lang="en-US" altLang="ko-KR" sz="2000">
                <a:solidFill>
                  <a:srgbClr val="FFFF00"/>
                </a:solidFill>
                <a:latin typeface="Helvetica" pitchFamily="2" charset="0"/>
                <a:ea typeface="Gulim" panose="020B0600000101010101" pitchFamily="34" charset="-127"/>
              </a:rPr>
              <a:t>         Hikmat Salomo</a:t>
            </a:r>
          </a:p>
          <a:p>
            <a:r>
              <a:rPr lang="en-US" altLang="ko-KR" sz="2000">
                <a:solidFill>
                  <a:srgbClr val="FFFF00"/>
                </a:solidFill>
                <a:latin typeface="Helvetica" pitchFamily="2" charset="0"/>
                <a:ea typeface="Gulim" panose="020B0600000101010101" pitchFamily="34" charset="-127"/>
              </a:rPr>
              <a:t>           Kidung Agung, atau Hikmat Yesus sang anak     	         dari Sirakh</a:t>
            </a:r>
          </a:p>
          <a:p>
            <a:r>
              <a:rPr lang="en-US" altLang="ko-KR" sz="2000">
                <a:solidFill>
                  <a:srgbClr val="FFFF00"/>
                </a:solidFill>
                <a:latin typeface="Helvetica" pitchFamily="2" charset="0"/>
                <a:ea typeface="Gulim" panose="020B0600000101010101" pitchFamily="34" charset="-127"/>
              </a:rPr>
              <a:t>              Baruk</a:t>
            </a:r>
          </a:p>
          <a:p>
            <a:r>
              <a:rPr lang="en-US" altLang="ko-KR" sz="2000">
                <a:solidFill>
                  <a:srgbClr val="FFFF00"/>
                </a:solidFill>
                <a:latin typeface="Helvetica" pitchFamily="2" charset="0"/>
                <a:ea typeface="Gulim" panose="020B0600000101010101" pitchFamily="34" charset="-127"/>
              </a:rPr>
              <a:t>               Surat Yeremia</a:t>
            </a:r>
          </a:p>
          <a:p>
            <a:r>
              <a:rPr lang="en-US" altLang="ko-KR" sz="2000">
                <a:solidFill>
                  <a:srgbClr val="FFFF00"/>
                </a:solidFill>
                <a:latin typeface="Helvetica" pitchFamily="2" charset="0"/>
                <a:ea typeface="Gulim" panose="020B0600000101010101" pitchFamily="34" charset="-127"/>
              </a:rPr>
              <a:t>                 Doa Azarya dan </a:t>
            </a:r>
          </a:p>
          <a:p>
            <a:r>
              <a:rPr lang="en-US" altLang="ko-KR" sz="2000">
                <a:solidFill>
                  <a:srgbClr val="FFFF00"/>
                </a:solidFill>
                <a:latin typeface="Helvetica" pitchFamily="2" charset="0"/>
                <a:ea typeface="Gulim" panose="020B0600000101010101" pitchFamily="34" charset="-127"/>
              </a:rPr>
              <a:t>	               Nyanyian Tiga Orang Muda</a:t>
            </a:r>
          </a:p>
          <a:p>
            <a:r>
              <a:rPr lang="en-US" altLang="ko-KR" sz="2000">
                <a:solidFill>
                  <a:srgbClr val="FFFF00"/>
                </a:solidFill>
                <a:latin typeface="Helvetica" pitchFamily="2" charset="0"/>
                <a:ea typeface="Gulim" panose="020B0600000101010101" pitchFamily="34" charset="-127"/>
              </a:rPr>
              <a:t>                    Susana</a:t>
            </a:r>
          </a:p>
          <a:p>
            <a:r>
              <a:rPr lang="en-US" altLang="ko-KR" sz="2000">
                <a:solidFill>
                  <a:srgbClr val="FFFF00"/>
                </a:solidFill>
                <a:latin typeface="Helvetica" pitchFamily="2" charset="0"/>
                <a:ea typeface="Gulim" panose="020B0600000101010101" pitchFamily="34" charset="-127"/>
              </a:rPr>
              <a:t>                      Bell dan Naga</a:t>
            </a:r>
          </a:p>
          <a:p>
            <a:r>
              <a:rPr lang="en-US" altLang="ko-KR" sz="2000">
                <a:solidFill>
                  <a:srgbClr val="FFFF00"/>
                </a:solidFill>
                <a:latin typeface="Helvetica" pitchFamily="2" charset="0"/>
                <a:ea typeface="Gulim" panose="020B0600000101010101" pitchFamily="34" charset="-127"/>
              </a:rPr>
              <a:t>                       Doa Manaseh</a:t>
            </a:r>
          </a:p>
          <a:p>
            <a:r>
              <a:rPr lang="en-US" altLang="ko-KR" sz="2000">
                <a:solidFill>
                  <a:srgbClr val="FFFF00"/>
                </a:solidFill>
                <a:latin typeface="Helvetica" pitchFamily="2" charset="0"/>
                <a:ea typeface="Gulim" panose="020B0600000101010101" pitchFamily="34" charset="-127"/>
              </a:rPr>
              <a:t>                         I Makabe</a:t>
            </a:r>
          </a:p>
          <a:p>
            <a:r>
              <a:rPr lang="en-US" altLang="ko-KR" sz="2000">
                <a:solidFill>
                  <a:srgbClr val="FFFF00"/>
                </a:solidFill>
                <a:latin typeface="Helvetica" pitchFamily="2" charset="0"/>
                <a:ea typeface="Gulim" panose="020B0600000101010101" pitchFamily="34" charset="-127"/>
              </a:rPr>
              <a:t>                          II Makabe...</a:t>
            </a:r>
          </a:p>
        </p:txBody>
      </p:sp>
      <p:sp>
        <p:nvSpPr>
          <p:cNvPr id="432181" name="Text Box 53">
            <a:extLst>
              <a:ext uri="{FF2B5EF4-FFF2-40B4-BE49-F238E27FC236}">
                <a16:creationId xmlns:a16="http://schemas.microsoft.com/office/drawing/2014/main" id="{5DB92040-07AD-9440-A0FA-AAAD28C0D3D4}"/>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432183" name="Oval 55">
            <a:extLst>
              <a:ext uri="{FF2B5EF4-FFF2-40B4-BE49-F238E27FC236}">
                <a16:creationId xmlns:a16="http://schemas.microsoft.com/office/drawing/2014/main" id="{9DBEDA39-A056-3648-937D-3216013BB930}"/>
              </a:ext>
            </a:extLst>
          </p:cNvPr>
          <p:cNvSpPr>
            <a:spLocks noChangeArrowheads="1"/>
          </p:cNvSpPr>
          <p:nvPr/>
        </p:nvSpPr>
        <p:spPr bwMode="auto">
          <a:xfrm>
            <a:off x="2840038" y="5400675"/>
            <a:ext cx="3321050" cy="825500"/>
          </a:xfrm>
          <a:prstGeom prst="ellipse">
            <a:avLst/>
          </a:prstGeom>
          <a:noFill/>
          <a:ln w="76200">
            <a:solidFill>
              <a:schemeClr val="tx1"/>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32186" name="Rectangle 58">
            <a:extLst>
              <a:ext uri="{FF2B5EF4-FFF2-40B4-BE49-F238E27FC236}">
                <a16:creationId xmlns:a16="http://schemas.microsoft.com/office/drawing/2014/main" id="{D0B18153-7B88-404C-A51D-8F077EDA8787}"/>
              </a:ext>
            </a:extLst>
          </p:cNvPr>
          <p:cNvSpPr>
            <a:spLocks noChangeArrowheads="1"/>
          </p:cNvSpPr>
          <p:nvPr/>
        </p:nvSpPr>
        <p:spPr bwMode="auto">
          <a:xfrm>
            <a:off x="8091488" y="651986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17</a:t>
            </a:r>
          </a:p>
        </p:txBody>
      </p:sp>
      <p:sp>
        <p:nvSpPr>
          <p:cNvPr id="432187" name="Oval 59">
            <a:extLst>
              <a:ext uri="{FF2B5EF4-FFF2-40B4-BE49-F238E27FC236}">
                <a16:creationId xmlns:a16="http://schemas.microsoft.com/office/drawing/2014/main" id="{C6CBFF3C-4F8C-4E4B-9F88-B7A9A2230CED}"/>
              </a:ext>
            </a:extLst>
          </p:cNvPr>
          <p:cNvSpPr>
            <a:spLocks noChangeArrowheads="1"/>
          </p:cNvSpPr>
          <p:nvPr/>
        </p:nvSpPr>
        <p:spPr bwMode="auto">
          <a:xfrm>
            <a:off x="3143250" y="5410200"/>
            <a:ext cx="2679700" cy="444500"/>
          </a:xfrm>
          <a:prstGeom prst="ellipse">
            <a:avLst/>
          </a:prstGeom>
          <a:noFill/>
          <a:ln w="76200">
            <a:solidFill>
              <a:srgbClr val="FF0000"/>
            </a:solidFill>
            <a:round/>
            <a:headEnd/>
            <a:tailEnd/>
          </a:ln>
          <a:effectLst>
            <a:outerShdw dist="71842" dir="2700000" algn="ctr" rotWithShape="0">
              <a:schemeClr val="bg2"/>
            </a:outerShdw>
          </a:effectLst>
          <a:extLst>
            <a:ext uri="{909E8E84-426E-40DD-AFC4-6F175D3DCCD1}">
              <a14:hiddenFill xmlns:a14="http://schemas.microsoft.com/office/drawing/2010/main">
                <a:solidFill>
                  <a:srgbClr val="62D6AC"/>
                </a:solidFill>
              </a14:hiddenFill>
            </a:ext>
          </a:extLst>
        </p:spPr>
        <p:txBody>
          <a:bodyPr wrap="none" anchor="ctr"/>
          <a:lstStyle/>
          <a:p>
            <a:pPr algn="ctr"/>
            <a:endParaRPr lang="ko-KR" altLang="en-US">
              <a:solidFill>
                <a:srgbClr val="62D6AC"/>
              </a:solidFill>
              <a:ea typeface="Gulim" panose="020B0600000101010101" pitchFamily="34" charset="-127"/>
            </a:endParaRPr>
          </a:p>
        </p:txBody>
      </p:sp>
      <p:sp>
        <p:nvSpPr>
          <p:cNvPr id="432188" name="Text Box 60">
            <a:extLst>
              <a:ext uri="{FF2B5EF4-FFF2-40B4-BE49-F238E27FC236}">
                <a16:creationId xmlns:a16="http://schemas.microsoft.com/office/drawing/2014/main" id="{7D168AE2-BE99-AA49-839E-7CBB12FABE8D}"/>
              </a:ext>
            </a:extLst>
          </p:cNvPr>
          <p:cNvSpPr txBox="1">
            <a:spLocks noChangeArrowheads="1"/>
          </p:cNvSpPr>
          <p:nvPr/>
        </p:nvSpPr>
        <p:spPr bwMode="auto">
          <a:xfrm>
            <a:off x="8589963" y="6400800"/>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1</a:t>
            </a:r>
            <a:endParaRPr lang="en-US" altLang="ko-KR" sz="1400" b="0">
              <a:solidFill>
                <a:srgbClr val="FFFFFF"/>
              </a:solidFill>
              <a:ea typeface="Gulim" panose="020B0600000101010101" pitchFamily="34" charset="-127"/>
            </a:endParaRPr>
          </a:p>
        </p:txBody>
      </p:sp>
      <p:sp>
        <p:nvSpPr>
          <p:cNvPr id="432189" name="Text Box 61">
            <a:extLst>
              <a:ext uri="{FF2B5EF4-FFF2-40B4-BE49-F238E27FC236}">
                <a16:creationId xmlns:a16="http://schemas.microsoft.com/office/drawing/2014/main" id="{68F18581-1CA3-6449-A5AE-092B2F619AB3}"/>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grpSp>
        <p:nvGrpSpPr>
          <p:cNvPr id="432190" name="Group 62">
            <a:extLst>
              <a:ext uri="{FF2B5EF4-FFF2-40B4-BE49-F238E27FC236}">
                <a16:creationId xmlns:a16="http://schemas.microsoft.com/office/drawing/2014/main" id="{55AE8D61-CD97-C44A-B494-94D5412FD9F1}"/>
              </a:ext>
            </a:extLst>
          </p:cNvPr>
          <p:cNvGrpSpPr>
            <a:grpSpLocks/>
          </p:cNvGrpSpPr>
          <p:nvPr/>
        </p:nvGrpSpPr>
        <p:grpSpPr bwMode="auto">
          <a:xfrm>
            <a:off x="7886700" y="3429000"/>
            <a:ext cx="1093788" cy="550863"/>
            <a:chOff x="4968" y="2160"/>
            <a:chExt cx="689" cy="347"/>
          </a:xfrm>
        </p:grpSpPr>
        <p:sp>
          <p:nvSpPr>
            <p:cNvPr id="432191" name="AutoShape 63">
              <a:extLst>
                <a:ext uri="{FF2B5EF4-FFF2-40B4-BE49-F238E27FC236}">
                  <a16:creationId xmlns:a16="http://schemas.microsoft.com/office/drawing/2014/main" id="{C69F8987-AE9C-984A-B0F2-D4D14CB54869}"/>
                </a:ext>
              </a:extLst>
            </p:cNvPr>
            <p:cNvSpPr>
              <a:spLocks noChangeArrowheads="1"/>
            </p:cNvSpPr>
            <p:nvPr/>
          </p:nvSpPr>
          <p:spPr bwMode="auto">
            <a:xfrm>
              <a:off x="5017" y="2175"/>
              <a:ext cx="460" cy="226"/>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92" name="Rectangle 64">
              <a:extLst>
                <a:ext uri="{FF2B5EF4-FFF2-40B4-BE49-F238E27FC236}">
                  <a16:creationId xmlns:a16="http://schemas.microsoft.com/office/drawing/2014/main" id="{A87A9485-75C7-1F47-B248-E1600212D984}"/>
                </a:ext>
              </a:extLst>
            </p:cNvPr>
            <p:cNvSpPr>
              <a:spLocks noChangeArrowheads="1"/>
            </p:cNvSpPr>
            <p:nvPr/>
          </p:nvSpPr>
          <p:spPr bwMode="auto">
            <a:xfrm>
              <a:off x="5016" y="2258"/>
              <a:ext cx="600" cy="249"/>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93" name="AutoShape 65">
              <a:extLst>
                <a:ext uri="{FF2B5EF4-FFF2-40B4-BE49-F238E27FC236}">
                  <a16:creationId xmlns:a16="http://schemas.microsoft.com/office/drawing/2014/main" id="{8C4CC38E-37F2-E545-81A3-7B603A3D39F0}"/>
                </a:ext>
              </a:extLst>
            </p:cNvPr>
            <p:cNvSpPr>
              <a:spLocks noChangeArrowheads="1"/>
            </p:cNvSpPr>
            <p:nvPr/>
          </p:nvSpPr>
          <p:spPr bwMode="auto">
            <a:xfrm>
              <a:off x="5029" y="2191"/>
              <a:ext cx="436" cy="226"/>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94" name="Line 66">
              <a:extLst>
                <a:ext uri="{FF2B5EF4-FFF2-40B4-BE49-F238E27FC236}">
                  <a16:creationId xmlns:a16="http://schemas.microsoft.com/office/drawing/2014/main" id="{62BF7F48-F32A-CD44-81B3-D9C51DC7D981}"/>
                </a:ext>
              </a:extLst>
            </p:cNvPr>
            <p:cNvSpPr>
              <a:spLocks noChangeShapeType="1"/>
            </p:cNvSpPr>
            <p:nvPr/>
          </p:nvSpPr>
          <p:spPr bwMode="auto">
            <a:xfrm>
              <a:off x="5043" y="2356"/>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95" name="Line 67">
              <a:extLst>
                <a:ext uri="{FF2B5EF4-FFF2-40B4-BE49-F238E27FC236}">
                  <a16:creationId xmlns:a16="http://schemas.microsoft.com/office/drawing/2014/main" id="{73E19724-F810-2548-B71D-718C5C0A2D45}"/>
                </a:ext>
              </a:extLst>
            </p:cNvPr>
            <p:cNvSpPr>
              <a:spLocks noChangeShapeType="1"/>
            </p:cNvSpPr>
            <p:nvPr/>
          </p:nvSpPr>
          <p:spPr bwMode="auto">
            <a:xfrm>
              <a:off x="5043" y="2452"/>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96" name="Rectangle 68">
              <a:extLst>
                <a:ext uri="{FF2B5EF4-FFF2-40B4-BE49-F238E27FC236}">
                  <a16:creationId xmlns:a16="http://schemas.microsoft.com/office/drawing/2014/main" id="{0C55A683-6E01-6147-B4F4-BA53A837BD10}"/>
                </a:ext>
              </a:extLst>
            </p:cNvPr>
            <p:cNvSpPr>
              <a:spLocks noChangeArrowheads="1"/>
            </p:cNvSpPr>
            <p:nvPr/>
          </p:nvSpPr>
          <p:spPr bwMode="auto">
            <a:xfrm>
              <a:off x="4968" y="2241"/>
              <a:ext cx="689"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Alex Orang Yunani</a:t>
              </a:r>
            </a:p>
          </p:txBody>
        </p:sp>
        <p:sp>
          <p:nvSpPr>
            <p:cNvPr id="432197" name="Rectangle 69">
              <a:extLst>
                <a:ext uri="{FF2B5EF4-FFF2-40B4-BE49-F238E27FC236}">
                  <a16:creationId xmlns:a16="http://schemas.microsoft.com/office/drawing/2014/main" id="{CAC3ECEF-BEF9-BE47-AA48-048429AB258F}"/>
                </a:ext>
              </a:extLst>
            </p:cNvPr>
            <p:cNvSpPr>
              <a:spLocks noChangeArrowheads="1"/>
            </p:cNvSpPr>
            <p:nvPr/>
          </p:nvSpPr>
          <p:spPr bwMode="auto">
            <a:xfrm>
              <a:off x="5021" y="2160"/>
              <a:ext cx="410" cy="1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32160"/>
                                        </p:tgtEl>
                                        <p:attrNameLst>
                                          <p:attrName>style.visibility</p:attrName>
                                        </p:attrNameLst>
                                      </p:cBhvr>
                                      <p:to>
                                        <p:strVal val="visible"/>
                                      </p:to>
                                    </p:set>
                                    <p:anim calcmode="lin" valueType="num">
                                      <p:cBhvr>
                                        <p:cTn id="7" dur="500" fill="hold"/>
                                        <p:tgtEl>
                                          <p:spTgt spid="432160"/>
                                        </p:tgtEl>
                                        <p:attrNameLst>
                                          <p:attrName>ppt_w</p:attrName>
                                        </p:attrNameLst>
                                      </p:cBhvr>
                                      <p:tavLst>
                                        <p:tav tm="0">
                                          <p:val>
                                            <p:fltVal val="0"/>
                                          </p:val>
                                        </p:tav>
                                        <p:tav tm="100000">
                                          <p:val>
                                            <p:strVal val="#ppt_w"/>
                                          </p:val>
                                        </p:tav>
                                      </p:tavLst>
                                    </p:anim>
                                    <p:anim calcmode="lin" valueType="num">
                                      <p:cBhvr>
                                        <p:cTn id="8" dur="500" fill="hold"/>
                                        <p:tgtEl>
                                          <p:spTgt spid="432160"/>
                                        </p:tgtEl>
                                        <p:attrNameLst>
                                          <p:attrName>ppt_h</p:attrName>
                                        </p:attrNameLst>
                                      </p:cBhvr>
                                      <p:tavLst>
                                        <p:tav tm="0">
                                          <p:val>
                                            <p:fltVal val="0"/>
                                          </p:val>
                                        </p:tav>
                                        <p:tav tm="100000">
                                          <p:val>
                                            <p:strVal val="#ppt_h"/>
                                          </p:val>
                                        </p:tav>
                                      </p:tavLst>
                                    </p:anim>
                                    <p:anim calcmode="lin" valueType="num">
                                      <p:cBhvr>
                                        <p:cTn id="9" dur="500" fill="hold"/>
                                        <p:tgtEl>
                                          <p:spTgt spid="432160"/>
                                        </p:tgtEl>
                                        <p:attrNameLst>
                                          <p:attrName>ppt_x</p:attrName>
                                        </p:attrNameLst>
                                      </p:cBhvr>
                                      <p:tavLst>
                                        <p:tav tm="0">
                                          <p:val>
                                            <p:fltVal val="0.5"/>
                                          </p:val>
                                        </p:tav>
                                        <p:tav tm="100000">
                                          <p:val>
                                            <p:strVal val="#ppt_x"/>
                                          </p:val>
                                        </p:tav>
                                      </p:tavLst>
                                    </p:anim>
                                    <p:anim calcmode="lin" valueType="num">
                                      <p:cBhvr>
                                        <p:cTn id="10" dur="500" fill="hold"/>
                                        <p:tgtEl>
                                          <p:spTgt spid="43216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432161">
                                            <p:txEl>
                                              <p:pRg st="0" end="0"/>
                                            </p:txEl>
                                          </p:spTgt>
                                        </p:tgtEl>
                                        <p:attrNameLst>
                                          <p:attrName>style.visibility</p:attrName>
                                        </p:attrNameLst>
                                      </p:cBhvr>
                                      <p:to>
                                        <p:strVal val="visible"/>
                                      </p:to>
                                    </p:set>
                                    <p:animEffect transition="in" filter="box(out)">
                                      <p:cBhvr>
                                        <p:cTn id="14" dur="500"/>
                                        <p:tgtEl>
                                          <p:spTgt spid="432161">
                                            <p:txEl>
                                              <p:pRg st="0" end="0"/>
                                            </p:txEl>
                                          </p:spTgt>
                                        </p:tgtEl>
                                      </p:cBhvr>
                                    </p:animEffect>
                                  </p:childTnLst>
                                </p:cTn>
                              </p:par>
                            </p:childTnLst>
                          </p:cTn>
                        </p:par>
                        <p:par>
                          <p:cTn id="15" fill="hold" nodeType="afterGroup">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432161">
                                            <p:txEl>
                                              <p:pRg st="1" end="1"/>
                                            </p:txEl>
                                          </p:spTgt>
                                        </p:tgtEl>
                                        <p:attrNameLst>
                                          <p:attrName>style.visibility</p:attrName>
                                        </p:attrNameLst>
                                      </p:cBhvr>
                                      <p:to>
                                        <p:strVal val="visible"/>
                                      </p:to>
                                    </p:set>
                                    <p:animEffect transition="in" filter="box(out)">
                                      <p:cBhvr>
                                        <p:cTn id="18" dur="500"/>
                                        <p:tgtEl>
                                          <p:spTgt spid="432161">
                                            <p:txEl>
                                              <p:pRg st="1" end="1"/>
                                            </p:txEl>
                                          </p:spTgt>
                                        </p:tgtEl>
                                      </p:cBhvr>
                                    </p:animEffect>
                                  </p:childTnLst>
                                </p:cTn>
                              </p:par>
                            </p:childTnLst>
                          </p:cTn>
                        </p:par>
                        <p:par>
                          <p:cTn id="19" fill="hold" nodeType="afterGroup">
                            <p:stCondLst>
                              <p:cond delay="1500"/>
                            </p:stCondLst>
                            <p:childTnLst>
                              <p:par>
                                <p:cTn id="20" presetID="4" presetClass="entr" presetSubtype="32" fill="hold" grpId="0" nodeType="afterEffect">
                                  <p:stCondLst>
                                    <p:cond delay="0"/>
                                  </p:stCondLst>
                                  <p:childTnLst>
                                    <p:set>
                                      <p:cBhvr>
                                        <p:cTn id="21" dur="1" fill="hold">
                                          <p:stCondLst>
                                            <p:cond delay="0"/>
                                          </p:stCondLst>
                                        </p:cTn>
                                        <p:tgtEl>
                                          <p:spTgt spid="432161">
                                            <p:txEl>
                                              <p:pRg st="2" end="2"/>
                                            </p:txEl>
                                          </p:spTgt>
                                        </p:tgtEl>
                                        <p:attrNameLst>
                                          <p:attrName>style.visibility</p:attrName>
                                        </p:attrNameLst>
                                      </p:cBhvr>
                                      <p:to>
                                        <p:strVal val="visible"/>
                                      </p:to>
                                    </p:set>
                                    <p:animEffect transition="in" filter="box(out)">
                                      <p:cBhvr>
                                        <p:cTn id="22" dur="500"/>
                                        <p:tgtEl>
                                          <p:spTgt spid="432161">
                                            <p:txEl>
                                              <p:pRg st="2" end="2"/>
                                            </p:txEl>
                                          </p:spTgt>
                                        </p:tgtEl>
                                      </p:cBhvr>
                                    </p:animEffect>
                                  </p:childTnLst>
                                </p:cTn>
                              </p:par>
                            </p:childTnLst>
                          </p:cTn>
                        </p:par>
                        <p:par>
                          <p:cTn id="23" fill="hold" nodeType="afterGroup">
                            <p:stCondLst>
                              <p:cond delay="2000"/>
                            </p:stCondLst>
                            <p:childTnLst>
                              <p:par>
                                <p:cTn id="24" presetID="4" presetClass="entr" presetSubtype="32" fill="hold" grpId="0" nodeType="afterEffect">
                                  <p:stCondLst>
                                    <p:cond delay="0"/>
                                  </p:stCondLst>
                                  <p:childTnLst>
                                    <p:set>
                                      <p:cBhvr>
                                        <p:cTn id="25" dur="1" fill="hold">
                                          <p:stCondLst>
                                            <p:cond delay="0"/>
                                          </p:stCondLst>
                                        </p:cTn>
                                        <p:tgtEl>
                                          <p:spTgt spid="432161">
                                            <p:txEl>
                                              <p:pRg st="3" end="3"/>
                                            </p:txEl>
                                          </p:spTgt>
                                        </p:tgtEl>
                                        <p:attrNameLst>
                                          <p:attrName>style.visibility</p:attrName>
                                        </p:attrNameLst>
                                      </p:cBhvr>
                                      <p:to>
                                        <p:strVal val="visible"/>
                                      </p:to>
                                    </p:set>
                                    <p:animEffect transition="in" filter="box(out)">
                                      <p:cBhvr>
                                        <p:cTn id="26" dur="500"/>
                                        <p:tgtEl>
                                          <p:spTgt spid="432161">
                                            <p:txEl>
                                              <p:pRg st="3" end="3"/>
                                            </p:txEl>
                                          </p:spTgt>
                                        </p:tgtEl>
                                      </p:cBhvr>
                                    </p:animEffect>
                                  </p:childTnLst>
                                </p:cTn>
                              </p:par>
                            </p:childTnLst>
                          </p:cTn>
                        </p:par>
                        <p:par>
                          <p:cTn id="27" fill="hold" nodeType="afterGroup">
                            <p:stCondLst>
                              <p:cond delay="2500"/>
                            </p:stCondLst>
                            <p:childTnLst>
                              <p:par>
                                <p:cTn id="28" presetID="4" presetClass="entr" presetSubtype="32" fill="hold" grpId="0" nodeType="afterEffect">
                                  <p:stCondLst>
                                    <p:cond delay="0"/>
                                  </p:stCondLst>
                                  <p:childTnLst>
                                    <p:set>
                                      <p:cBhvr>
                                        <p:cTn id="29" dur="1" fill="hold">
                                          <p:stCondLst>
                                            <p:cond delay="0"/>
                                          </p:stCondLst>
                                        </p:cTn>
                                        <p:tgtEl>
                                          <p:spTgt spid="432161">
                                            <p:txEl>
                                              <p:pRg st="4" end="4"/>
                                            </p:txEl>
                                          </p:spTgt>
                                        </p:tgtEl>
                                        <p:attrNameLst>
                                          <p:attrName>style.visibility</p:attrName>
                                        </p:attrNameLst>
                                      </p:cBhvr>
                                      <p:to>
                                        <p:strVal val="visible"/>
                                      </p:to>
                                    </p:set>
                                    <p:animEffect transition="in" filter="box(out)">
                                      <p:cBhvr>
                                        <p:cTn id="30" dur="500"/>
                                        <p:tgtEl>
                                          <p:spTgt spid="432161">
                                            <p:txEl>
                                              <p:pRg st="4" end="4"/>
                                            </p:txEl>
                                          </p:spTgt>
                                        </p:tgtEl>
                                      </p:cBhvr>
                                    </p:animEffect>
                                  </p:childTnLst>
                                </p:cTn>
                              </p:par>
                            </p:childTnLst>
                          </p:cTn>
                        </p:par>
                        <p:par>
                          <p:cTn id="31" fill="hold" nodeType="afterGroup">
                            <p:stCondLst>
                              <p:cond delay="3000"/>
                            </p:stCondLst>
                            <p:childTnLst>
                              <p:par>
                                <p:cTn id="32" presetID="4" presetClass="entr" presetSubtype="32" fill="hold" grpId="0" nodeType="afterEffect">
                                  <p:stCondLst>
                                    <p:cond delay="0"/>
                                  </p:stCondLst>
                                  <p:childTnLst>
                                    <p:set>
                                      <p:cBhvr>
                                        <p:cTn id="33" dur="1" fill="hold">
                                          <p:stCondLst>
                                            <p:cond delay="0"/>
                                          </p:stCondLst>
                                        </p:cTn>
                                        <p:tgtEl>
                                          <p:spTgt spid="432161">
                                            <p:txEl>
                                              <p:pRg st="5" end="5"/>
                                            </p:txEl>
                                          </p:spTgt>
                                        </p:tgtEl>
                                        <p:attrNameLst>
                                          <p:attrName>style.visibility</p:attrName>
                                        </p:attrNameLst>
                                      </p:cBhvr>
                                      <p:to>
                                        <p:strVal val="visible"/>
                                      </p:to>
                                    </p:set>
                                    <p:animEffect transition="in" filter="box(out)">
                                      <p:cBhvr>
                                        <p:cTn id="34" dur="500"/>
                                        <p:tgtEl>
                                          <p:spTgt spid="432161">
                                            <p:txEl>
                                              <p:pRg st="5" end="5"/>
                                            </p:txEl>
                                          </p:spTgt>
                                        </p:tgtEl>
                                      </p:cBhvr>
                                    </p:animEffect>
                                  </p:childTnLst>
                                </p:cTn>
                              </p:par>
                            </p:childTnLst>
                          </p:cTn>
                        </p:par>
                        <p:par>
                          <p:cTn id="35" fill="hold" nodeType="afterGroup">
                            <p:stCondLst>
                              <p:cond delay="3500"/>
                            </p:stCondLst>
                            <p:childTnLst>
                              <p:par>
                                <p:cTn id="36" presetID="4" presetClass="entr" presetSubtype="32" fill="hold" grpId="0" nodeType="afterEffect">
                                  <p:stCondLst>
                                    <p:cond delay="0"/>
                                  </p:stCondLst>
                                  <p:childTnLst>
                                    <p:set>
                                      <p:cBhvr>
                                        <p:cTn id="37" dur="1" fill="hold">
                                          <p:stCondLst>
                                            <p:cond delay="0"/>
                                          </p:stCondLst>
                                        </p:cTn>
                                        <p:tgtEl>
                                          <p:spTgt spid="432161">
                                            <p:txEl>
                                              <p:pRg st="6" end="6"/>
                                            </p:txEl>
                                          </p:spTgt>
                                        </p:tgtEl>
                                        <p:attrNameLst>
                                          <p:attrName>style.visibility</p:attrName>
                                        </p:attrNameLst>
                                      </p:cBhvr>
                                      <p:to>
                                        <p:strVal val="visible"/>
                                      </p:to>
                                    </p:set>
                                    <p:animEffect transition="in" filter="box(out)">
                                      <p:cBhvr>
                                        <p:cTn id="38" dur="500"/>
                                        <p:tgtEl>
                                          <p:spTgt spid="432161">
                                            <p:txEl>
                                              <p:pRg st="6" end="6"/>
                                            </p:txEl>
                                          </p:spTgt>
                                        </p:tgtEl>
                                      </p:cBhvr>
                                    </p:animEffect>
                                  </p:childTnLst>
                                </p:cTn>
                              </p:par>
                            </p:childTnLst>
                          </p:cTn>
                        </p:par>
                        <p:par>
                          <p:cTn id="39" fill="hold" nodeType="afterGroup">
                            <p:stCondLst>
                              <p:cond delay="4000"/>
                            </p:stCondLst>
                            <p:childTnLst>
                              <p:par>
                                <p:cTn id="40" presetID="4" presetClass="entr" presetSubtype="32" fill="hold" grpId="0" nodeType="afterEffect">
                                  <p:stCondLst>
                                    <p:cond delay="0"/>
                                  </p:stCondLst>
                                  <p:childTnLst>
                                    <p:set>
                                      <p:cBhvr>
                                        <p:cTn id="41" dur="1" fill="hold">
                                          <p:stCondLst>
                                            <p:cond delay="0"/>
                                          </p:stCondLst>
                                        </p:cTn>
                                        <p:tgtEl>
                                          <p:spTgt spid="432161">
                                            <p:txEl>
                                              <p:pRg st="7" end="7"/>
                                            </p:txEl>
                                          </p:spTgt>
                                        </p:tgtEl>
                                        <p:attrNameLst>
                                          <p:attrName>style.visibility</p:attrName>
                                        </p:attrNameLst>
                                      </p:cBhvr>
                                      <p:to>
                                        <p:strVal val="visible"/>
                                      </p:to>
                                    </p:set>
                                    <p:animEffect transition="in" filter="box(out)">
                                      <p:cBhvr>
                                        <p:cTn id="42" dur="500"/>
                                        <p:tgtEl>
                                          <p:spTgt spid="432161">
                                            <p:txEl>
                                              <p:pRg st="7" end="7"/>
                                            </p:txEl>
                                          </p:spTgt>
                                        </p:tgtEl>
                                      </p:cBhvr>
                                    </p:animEffect>
                                  </p:childTnLst>
                                </p:cTn>
                              </p:par>
                            </p:childTnLst>
                          </p:cTn>
                        </p:par>
                        <p:par>
                          <p:cTn id="43" fill="hold" nodeType="afterGroup">
                            <p:stCondLst>
                              <p:cond delay="4500"/>
                            </p:stCondLst>
                            <p:childTnLst>
                              <p:par>
                                <p:cTn id="44" presetID="4" presetClass="entr" presetSubtype="32" fill="hold" grpId="0" nodeType="afterEffect">
                                  <p:stCondLst>
                                    <p:cond delay="0"/>
                                  </p:stCondLst>
                                  <p:childTnLst>
                                    <p:set>
                                      <p:cBhvr>
                                        <p:cTn id="45" dur="1" fill="hold">
                                          <p:stCondLst>
                                            <p:cond delay="0"/>
                                          </p:stCondLst>
                                        </p:cTn>
                                        <p:tgtEl>
                                          <p:spTgt spid="432161">
                                            <p:txEl>
                                              <p:pRg st="8" end="8"/>
                                            </p:txEl>
                                          </p:spTgt>
                                        </p:tgtEl>
                                        <p:attrNameLst>
                                          <p:attrName>style.visibility</p:attrName>
                                        </p:attrNameLst>
                                      </p:cBhvr>
                                      <p:to>
                                        <p:strVal val="visible"/>
                                      </p:to>
                                    </p:set>
                                    <p:animEffect transition="in" filter="box(out)">
                                      <p:cBhvr>
                                        <p:cTn id="46" dur="500"/>
                                        <p:tgtEl>
                                          <p:spTgt spid="432161">
                                            <p:txEl>
                                              <p:pRg st="8" end="8"/>
                                            </p:txEl>
                                          </p:spTgt>
                                        </p:tgtEl>
                                      </p:cBhvr>
                                    </p:animEffect>
                                  </p:childTnLst>
                                </p:cTn>
                              </p:par>
                            </p:childTnLst>
                          </p:cTn>
                        </p:par>
                        <p:par>
                          <p:cTn id="47" fill="hold" nodeType="afterGroup">
                            <p:stCondLst>
                              <p:cond delay="5000"/>
                            </p:stCondLst>
                            <p:childTnLst>
                              <p:par>
                                <p:cTn id="48" presetID="4" presetClass="entr" presetSubtype="32" fill="hold" grpId="0" nodeType="afterEffect">
                                  <p:stCondLst>
                                    <p:cond delay="0"/>
                                  </p:stCondLst>
                                  <p:childTnLst>
                                    <p:set>
                                      <p:cBhvr>
                                        <p:cTn id="49" dur="1" fill="hold">
                                          <p:stCondLst>
                                            <p:cond delay="0"/>
                                          </p:stCondLst>
                                        </p:cTn>
                                        <p:tgtEl>
                                          <p:spTgt spid="432161">
                                            <p:txEl>
                                              <p:pRg st="9" end="9"/>
                                            </p:txEl>
                                          </p:spTgt>
                                        </p:tgtEl>
                                        <p:attrNameLst>
                                          <p:attrName>style.visibility</p:attrName>
                                        </p:attrNameLst>
                                      </p:cBhvr>
                                      <p:to>
                                        <p:strVal val="visible"/>
                                      </p:to>
                                    </p:set>
                                    <p:animEffect transition="in" filter="box(out)">
                                      <p:cBhvr>
                                        <p:cTn id="50" dur="500"/>
                                        <p:tgtEl>
                                          <p:spTgt spid="432161">
                                            <p:txEl>
                                              <p:pRg st="9" end="9"/>
                                            </p:txEl>
                                          </p:spTgt>
                                        </p:tgtEl>
                                      </p:cBhvr>
                                    </p:animEffect>
                                  </p:childTnLst>
                                </p:cTn>
                              </p:par>
                            </p:childTnLst>
                          </p:cTn>
                        </p:par>
                        <p:par>
                          <p:cTn id="51" fill="hold" nodeType="afterGroup">
                            <p:stCondLst>
                              <p:cond delay="5500"/>
                            </p:stCondLst>
                            <p:childTnLst>
                              <p:par>
                                <p:cTn id="52" presetID="4" presetClass="entr" presetSubtype="32" fill="hold" grpId="0" nodeType="afterEffect">
                                  <p:stCondLst>
                                    <p:cond delay="0"/>
                                  </p:stCondLst>
                                  <p:childTnLst>
                                    <p:set>
                                      <p:cBhvr>
                                        <p:cTn id="53" dur="1" fill="hold">
                                          <p:stCondLst>
                                            <p:cond delay="0"/>
                                          </p:stCondLst>
                                        </p:cTn>
                                        <p:tgtEl>
                                          <p:spTgt spid="432161">
                                            <p:txEl>
                                              <p:pRg st="10" end="10"/>
                                            </p:txEl>
                                          </p:spTgt>
                                        </p:tgtEl>
                                        <p:attrNameLst>
                                          <p:attrName>style.visibility</p:attrName>
                                        </p:attrNameLst>
                                      </p:cBhvr>
                                      <p:to>
                                        <p:strVal val="visible"/>
                                      </p:to>
                                    </p:set>
                                    <p:animEffect transition="in" filter="box(out)">
                                      <p:cBhvr>
                                        <p:cTn id="54" dur="500"/>
                                        <p:tgtEl>
                                          <p:spTgt spid="432161">
                                            <p:txEl>
                                              <p:pRg st="10" end="10"/>
                                            </p:txEl>
                                          </p:spTgt>
                                        </p:tgtEl>
                                      </p:cBhvr>
                                    </p:animEffect>
                                  </p:childTnLst>
                                </p:cTn>
                              </p:par>
                            </p:childTnLst>
                          </p:cTn>
                        </p:par>
                        <p:par>
                          <p:cTn id="55" fill="hold" nodeType="afterGroup">
                            <p:stCondLst>
                              <p:cond delay="6000"/>
                            </p:stCondLst>
                            <p:childTnLst>
                              <p:par>
                                <p:cTn id="56" presetID="4" presetClass="entr" presetSubtype="32" fill="hold" grpId="0" nodeType="afterEffect">
                                  <p:stCondLst>
                                    <p:cond delay="0"/>
                                  </p:stCondLst>
                                  <p:childTnLst>
                                    <p:set>
                                      <p:cBhvr>
                                        <p:cTn id="57" dur="1" fill="hold">
                                          <p:stCondLst>
                                            <p:cond delay="0"/>
                                          </p:stCondLst>
                                        </p:cTn>
                                        <p:tgtEl>
                                          <p:spTgt spid="432161">
                                            <p:txEl>
                                              <p:pRg st="11" end="11"/>
                                            </p:txEl>
                                          </p:spTgt>
                                        </p:tgtEl>
                                        <p:attrNameLst>
                                          <p:attrName>style.visibility</p:attrName>
                                        </p:attrNameLst>
                                      </p:cBhvr>
                                      <p:to>
                                        <p:strVal val="visible"/>
                                      </p:to>
                                    </p:set>
                                    <p:animEffect transition="in" filter="box(out)">
                                      <p:cBhvr>
                                        <p:cTn id="58" dur="500"/>
                                        <p:tgtEl>
                                          <p:spTgt spid="432161">
                                            <p:txEl>
                                              <p:pRg st="11" end="11"/>
                                            </p:txEl>
                                          </p:spTgt>
                                        </p:tgtEl>
                                      </p:cBhvr>
                                    </p:animEffect>
                                  </p:childTnLst>
                                </p:cTn>
                              </p:par>
                            </p:childTnLst>
                          </p:cTn>
                        </p:par>
                        <p:par>
                          <p:cTn id="59" fill="hold" nodeType="afterGroup">
                            <p:stCondLst>
                              <p:cond delay="6500"/>
                            </p:stCondLst>
                            <p:childTnLst>
                              <p:par>
                                <p:cTn id="60" presetID="4" presetClass="entr" presetSubtype="32" fill="hold" grpId="0" nodeType="afterEffect">
                                  <p:stCondLst>
                                    <p:cond delay="0"/>
                                  </p:stCondLst>
                                  <p:childTnLst>
                                    <p:set>
                                      <p:cBhvr>
                                        <p:cTn id="61" dur="1" fill="hold">
                                          <p:stCondLst>
                                            <p:cond delay="0"/>
                                          </p:stCondLst>
                                        </p:cTn>
                                        <p:tgtEl>
                                          <p:spTgt spid="432161">
                                            <p:txEl>
                                              <p:pRg st="12" end="12"/>
                                            </p:txEl>
                                          </p:spTgt>
                                        </p:tgtEl>
                                        <p:attrNameLst>
                                          <p:attrName>style.visibility</p:attrName>
                                        </p:attrNameLst>
                                      </p:cBhvr>
                                      <p:to>
                                        <p:strVal val="visible"/>
                                      </p:to>
                                    </p:set>
                                    <p:animEffect transition="in" filter="box(out)">
                                      <p:cBhvr>
                                        <p:cTn id="62" dur="500"/>
                                        <p:tgtEl>
                                          <p:spTgt spid="432161">
                                            <p:txEl>
                                              <p:pRg st="12" end="12"/>
                                            </p:txEl>
                                          </p:spTgt>
                                        </p:tgtEl>
                                      </p:cBhvr>
                                    </p:animEffect>
                                  </p:childTnLst>
                                </p:cTn>
                              </p:par>
                            </p:childTnLst>
                          </p:cTn>
                        </p:par>
                        <p:par>
                          <p:cTn id="63" fill="hold" nodeType="afterGroup">
                            <p:stCondLst>
                              <p:cond delay="7000"/>
                            </p:stCondLst>
                            <p:childTnLst>
                              <p:par>
                                <p:cTn id="64" presetID="4" presetClass="entr" presetSubtype="32" fill="hold" grpId="0" nodeType="afterEffect">
                                  <p:stCondLst>
                                    <p:cond delay="0"/>
                                  </p:stCondLst>
                                  <p:childTnLst>
                                    <p:set>
                                      <p:cBhvr>
                                        <p:cTn id="65" dur="1" fill="hold">
                                          <p:stCondLst>
                                            <p:cond delay="0"/>
                                          </p:stCondLst>
                                        </p:cTn>
                                        <p:tgtEl>
                                          <p:spTgt spid="432161">
                                            <p:txEl>
                                              <p:pRg st="13" end="13"/>
                                            </p:txEl>
                                          </p:spTgt>
                                        </p:tgtEl>
                                        <p:attrNameLst>
                                          <p:attrName>style.visibility</p:attrName>
                                        </p:attrNameLst>
                                      </p:cBhvr>
                                      <p:to>
                                        <p:strVal val="visible"/>
                                      </p:to>
                                    </p:set>
                                    <p:animEffect transition="in" filter="box(out)">
                                      <p:cBhvr>
                                        <p:cTn id="66" dur="500"/>
                                        <p:tgtEl>
                                          <p:spTgt spid="432161">
                                            <p:txEl>
                                              <p:pRg st="13" end="13"/>
                                            </p:txEl>
                                          </p:spTgt>
                                        </p:tgtEl>
                                      </p:cBhvr>
                                    </p:animEffect>
                                  </p:childTnLst>
                                </p:cTn>
                              </p:par>
                            </p:childTnLst>
                          </p:cTn>
                        </p:par>
                        <p:par>
                          <p:cTn id="67" fill="hold" nodeType="afterGroup">
                            <p:stCondLst>
                              <p:cond delay="7500"/>
                            </p:stCondLst>
                            <p:childTnLst>
                              <p:par>
                                <p:cTn id="68" presetID="4" presetClass="entr" presetSubtype="32" fill="hold" grpId="0" nodeType="afterEffect">
                                  <p:stCondLst>
                                    <p:cond delay="0"/>
                                  </p:stCondLst>
                                  <p:childTnLst>
                                    <p:set>
                                      <p:cBhvr>
                                        <p:cTn id="69" dur="1" fill="hold">
                                          <p:stCondLst>
                                            <p:cond delay="0"/>
                                          </p:stCondLst>
                                        </p:cTn>
                                        <p:tgtEl>
                                          <p:spTgt spid="432161">
                                            <p:txEl>
                                              <p:pRg st="14" end="14"/>
                                            </p:txEl>
                                          </p:spTgt>
                                        </p:tgtEl>
                                        <p:attrNameLst>
                                          <p:attrName>style.visibility</p:attrName>
                                        </p:attrNameLst>
                                      </p:cBhvr>
                                      <p:to>
                                        <p:strVal val="visible"/>
                                      </p:to>
                                    </p:set>
                                    <p:animEffect transition="in" filter="box(out)">
                                      <p:cBhvr>
                                        <p:cTn id="70" dur="500"/>
                                        <p:tgtEl>
                                          <p:spTgt spid="432161">
                                            <p:txEl>
                                              <p:pRg st="14" end="14"/>
                                            </p:txEl>
                                          </p:spTgt>
                                        </p:tgtEl>
                                      </p:cBhvr>
                                    </p:animEffect>
                                  </p:childTnLst>
                                </p:cTn>
                              </p:par>
                            </p:childTnLst>
                          </p:cTn>
                        </p:par>
                        <p:par>
                          <p:cTn id="71" fill="hold" nodeType="afterGroup">
                            <p:stCondLst>
                              <p:cond delay="8000"/>
                            </p:stCondLst>
                            <p:childTnLst>
                              <p:par>
                                <p:cTn id="72" presetID="4" presetClass="entr" presetSubtype="32" fill="hold" grpId="0" nodeType="afterEffect">
                                  <p:stCondLst>
                                    <p:cond delay="0"/>
                                  </p:stCondLst>
                                  <p:childTnLst>
                                    <p:set>
                                      <p:cBhvr>
                                        <p:cTn id="73" dur="1" fill="hold">
                                          <p:stCondLst>
                                            <p:cond delay="0"/>
                                          </p:stCondLst>
                                        </p:cTn>
                                        <p:tgtEl>
                                          <p:spTgt spid="432161">
                                            <p:txEl>
                                              <p:pRg st="15" end="15"/>
                                            </p:txEl>
                                          </p:spTgt>
                                        </p:tgtEl>
                                        <p:attrNameLst>
                                          <p:attrName>style.visibility</p:attrName>
                                        </p:attrNameLst>
                                      </p:cBhvr>
                                      <p:to>
                                        <p:strVal val="visible"/>
                                      </p:to>
                                    </p:set>
                                    <p:animEffect transition="in" filter="box(out)">
                                      <p:cBhvr>
                                        <p:cTn id="74" dur="500"/>
                                        <p:tgtEl>
                                          <p:spTgt spid="432161">
                                            <p:txEl>
                                              <p:pRg st="15" end="15"/>
                                            </p:txEl>
                                          </p:spTgt>
                                        </p:tgtEl>
                                      </p:cBhvr>
                                    </p:animEffect>
                                  </p:childTnLst>
                                </p:cTn>
                              </p:par>
                            </p:childTnLst>
                          </p:cTn>
                        </p:par>
                        <p:par>
                          <p:cTn id="75" fill="hold" nodeType="afterGroup">
                            <p:stCondLst>
                              <p:cond delay="8500"/>
                            </p:stCondLst>
                            <p:childTnLst>
                              <p:par>
                                <p:cTn id="76" presetID="23" presetClass="entr" presetSubtype="528" fill="hold" nodeType="afterEffect">
                                  <p:stCondLst>
                                    <p:cond delay="0"/>
                                  </p:stCondLst>
                                  <p:childTnLst>
                                    <p:set>
                                      <p:cBhvr>
                                        <p:cTn id="77" dur="1" fill="hold">
                                          <p:stCondLst>
                                            <p:cond delay="0"/>
                                          </p:stCondLst>
                                        </p:cTn>
                                        <p:tgtEl>
                                          <p:spTgt spid="432183"/>
                                        </p:tgtEl>
                                        <p:attrNameLst>
                                          <p:attrName>style.visibility</p:attrName>
                                        </p:attrNameLst>
                                      </p:cBhvr>
                                      <p:to>
                                        <p:strVal val="visible"/>
                                      </p:to>
                                    </p:set>
                                    <p:anim calcmode="lin" valueType="num">
                                      <p:cBhvr>
                                        <p:cTn id="78" dur="500" fill="hold"/>
                                        <p:tgtEl>
                                          <p:spTgt spid="432183"/>
                                        </p:tgtEl>
                                        <p:attrNameLst>
                                          <p:attrName>ppt_w</p:attrName>
                                        </p:attrNameLst>
                                      </p:cBhvr>
                                      <p:tavLst>
                                        <p:tav tm="0">
                                          <p:val>
                                            <p:fltVal val="0"/>
                                          </p:val>
                                        </p:tav>
                                        <p:tav tm="100000">
                                          <p:val>
                                            <p:strVal val="#ppt_w"/>
                                          </p:val>
                                        </p:tav>
                                      </p:tavLst>
                                    </p:anim>
                                    <p:anim calcmode="lin" valueType="num">
                                      <p:cBhvr>
                                        <p:cTn id="79" dur="500" fill="hold"/>
                                        <p:tgtEl>
                                          <p:spTgt spid="432183"/>
                                        </p:tgtEl>
                                        <p:attrNameLst>
                                          <p:attrName>ppt_h</p:attrName>
                                        </p:attrNameLst>
                                      </p:cBhvr>
                                      <p:tavLst>
                                        <p:tav tm="0">
                                          <p:val>
                                            <p:fltVal val="0"/>
                                          </p:val>
                                        </p:tav>
                                        <p:tav tm="100000">
                                          <p:val>
                                            <p:strVal val="#ppt_h"/>
                                          </p:val>
                                        </p:tav>
                                      </p:tavLst>
                                    </p:anim>
                                    <p:anim calcmode="lin" valueType="num">
                                      <p:cBhvr>
                                        <p:cTn id="80" dur="500" fill="hold"/>
                                        <p:tgtEl>
                                          <p:spTgt spid="432183"/>
                                        </p:tgtEl>
                                        <p:attrNameLst>
                                          <p:attrName>ppt_x</p:attrName>
                                        </p:attrNameLst>
                                      </p:cBhvr>
                                      <p:tavLst>
                                        <p:tav tm="0">
                                          <p:val>
                                            <p:fltVal val="0.5"/>
                                          </p:val>
                                        </p:tav>
                                        <p:tav tm="100000">
                                          <p:val>
                                            <p:strVal val="#ppt_x"/>
                                          </p:val>
                                        </p:tav>
                                      </p:tavLst>
                                    </p:anim>
                                    <p:anim calcmode="lin" valueType="num">
                                      <p:cBhvr>
                                        <p:cTn id="81" dur="500" fill="hold"/>
                                        <p:tgtEl>
                                          <p:spTgt spid="432183"/>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432183"/>
                                        </p:tgtEl>
                                        <p:attrNameLst>
                                          <p:attrName>style.visibility</p:attrName>
                                        </p:attrNameLst>
                                      </p:cBhvr>
                                      <p:to>
                                        <p:strVal val="hidden"/>
                                      </p:to>
                                    </p:set>
                                  </p:subTnLst>
                                </p:cTn>
                              </p:par>
                            </p:childTnLst>
                          </p:cTn>
                        </p:par>
                      </p:childTnLst>
                    </p:cTn>
                  </p:par>
                  <p:par>
                    <p:cTn id="82" fill="hold" nodeType="clickPar">
                      <p:stCondLst>
                        <p:cond delay="indefinite"/>
                      </p:stCondLst>
                      <p:childTnLst>
                        <p:par>
                          <p:cTn id="83" fill="hold" nodeType="withGroup">
                            <p:stCondLst>
                              <p:cond delay="0"/>
                            </p:stCondLst>
                            <p:childTnLst>
                              <p:par>
                                <p:cTn id="84" presetID="9" presetClass="entr" presetSubtype="0" fill="hold" grpId="0" nodeType="clickEffect">
                                  <p:stCondLst>
                                    <p:cond delay="0"/>
                                  </p:stCondLst>
                                  <p:childTnLst>
                                    <p:set>
                                      <p:cBhvr>
                                        <p:cTn id="85" dur="1" fill="hold">
                                          <p:stCondLst>
                                            <p:cond delay="0"/>
                                          </p:stCondLst>
                                        </p:cTn>
                                        <p:tgtEl>
                                          <p:spTgt spid="432187"/>
                                        </p:tgtEl>
                                        <p:attrNameLst>
                                          <p:attrName>style.visibility</p:attrName>
                                        </p:attrNameLst>
                                      </p:cBhvr>
                                      <p:to>
                                        <p:strVal val="visible"/>
                                      </p:to>
                                    </p:set>
                                    <p:animEffect transition="in" filter="dissolve">
                                      <p:cBhvr>
                                        <p:cTn id="86" dur="500"/>
                                        <p:tgtEl>
                                          <p:spTgt spid="432187"/>
                                        </p:tgtEl>
                                      </p:cBhvr>
                                    </p:animEffect>
                                  </p:childTnLst>
                                  <p:subTnLst>
                                    <p:set>
                                      <p:cBhvr override="childStyle">
                                        <p:cTn dur="1" fill="hold" display="0" masterRel="nextClick" afterEffect="1"/>
                                        <p:tgtEl>
                                          <p:spTgt spid="43218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60" grpId="0" autoUpdateAnimBg="0"/>
      <p:bldP spid="432161" grpId="0" build="p" autoUpdateAnimBg="0" advAuto="0"/>
      <p:bldP spid="432187"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8226" name="Picture 2">
            <a:extLst>
              <a:ext uri="{FF2B5EF4-FFF2-40B4-BE49-F238E27FC236}">
                <a16:creationId xmlns:a16="http://schemas.microsoft.com/office/drawing/2014/main" id="{DE0AD8E3-EAE2-8247-B12E-397E80AE8944}"/>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5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5122" name="Picture 3" descr="BACKGR Indonesia6">
            <a:extLst>
              <a:ext uri="{FF2B5EF4-FFF2-40B4-BE49-F238E27FC236}">
                <a16:creationId xmlns:a16="http://schemas.microsoft.com/office/drawing/2014/main" id="{E8F0CB7D-DD54-294A-A30C-B409C3F50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3" name="Group 4">
            <a:extLst>
              <a:ext uri="{FF2B5EF4-FFF2-40B4-BE49-F238E27FC236}">
                <a16:creationId xmlns:a16="http://schemas.microsoft.com/office/drawing/2014/main" id="{391C88A6-60C6-664D-A603-4EB45750B010}"/>
              </a:ext>
            </a:extLst>
          </p:cNvPr>
          <p:cNvGrpSpPr>
            <a:grpSpLocks/>
          </p:cNvGrpSpPr>
          <p:nvPr/>
        </p:nvGrpSpPr>
        <p:grpSpPr bwMode="auto">
          <a:xfrm>
            <a:off x="76200" y="5435600"/>
            <a:ext cx="8596313" cy="1346200"/>
            <a:chOff x="48" y="3424"/>
            <a:chExt cx="5415" cy="848"/>
          </a:xfrm>
        </p:grpSpPr>
        <p:sp>
          <p:nvSpPr>
            <p:cNvPr id="308229" name="Text Box 5">
              <a:extLst>
                <a:ext uri="{FF2B5EF4-FFF2-40B4-BE49-F238E27FC236}">
                  <a16:creationId xmlns:a16="http://schemas.microsoft.com/office/drawing/2014/main" id="{3FC0E653-141F-B444-B231-249DBC4ACFED}"/>
                </a:ext>
              </a:extLst>
            </p:cNvPr>
            <p:cNvSpPr txBox="1">
              <a:spLocks noChangeArrowheads="1"/>
            </p:cNvSpPr>
            <p:nvPr/>
          </p:nvSpPr>
          <p:spPr bwMode="auto">
            <a:xfrm>
              <a:off x="48" y="4099"/>
              <a:ext cx="1017" cy="173"/>
            </a:xfrm>
            <a:prstGeom prst="rect">
              <a:avLst/>
            </a:prstGeom>
            <a:noFill/>
            <a:ln>
              <a:noFill/>
            </a:ln>
            <a:effectLst>
              <a:outerShdw blurRad="63500" dist="85194" dir="1593903"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mn-cs"/>
              </a:endParaRPr>
            </a:p>
          </p:txBody>
        </p:sp>
        <p:sp>
          <p:nvSpPr>
            <p:cNvPr id="308230" name="Text Box 6">
              <a:extLst>
                <a:ext uri="{FF2B5EF4-FFF2-40B4-BE49-F238E27FC236}">
                  <a16:creationId xmlns:a16="http://schemas.microsoft.com/office/drawing/2014/main" id="{40194C69-8AAF-C947-9132-8CD2C245CFEF}"/>
                </a:ext>
              </a:extLst>
            </p:cNvPr>
            <p:cNvSpPr txBox="1">
              <a:spLocks noChangeArrowheads="1"/>
            </p:cNvSpPr>
            <p:nvPr/>
          </p:nvSpPr>
          <p:spPr bwMode="auto">
            <a:xfrm>
              <a:off x="409" y="3424"/>
              <a:ext cx="5054" cy="44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1" u="none" strike="noStrike" kern="1200" cap="none" spc="0" normalizeH="0" baseline="0" noProof="0">
                  <a:ln>
                    <a:noFill/>
                  </a:ln>
                  <a:solidFill>
                    <a:srgbClr val="FAFD00"/>
                  </a:solidFill>
                  <a:effectLst/>
                  <a:uLnTx/>
                  <a:uFillTx/>
                  <a:latin typeface="Times New Roman" panose="02020603050405020304" pitchFamily="18" charset="0"/>
                  <a:ea typeface="ＭＳ Ｐゴシック" panose="020B0600070205080204" pitchFamily="34" charset="-128"/>
                  <a:cs typeface="+mn-cs"/>
                </a:rPr>
                <a:t>Presentasi dari The Bible…Basically Ministries International Inc.                Fort Worth, Texas</a:t>
              </a:r>
              <a:endParaRPr kumimoji="0" lang="en-US" altLang="en-US" sz="1800" b="1" i="0" u="none" strike="noStrike" kern="1200" cap="none" spc="0" normalizeH="0" baseline="0" noProof="0">
                <a:ln>
                  <a:noFill/>
                </a:ln>
                <a:solidFill>
                  <a:srgbClr val="FAFD00"/>
                </a:solidFill>
                <a:effectLst/>
                <a:uLnTx/>
                <a:uFillTx/>
                <a:latin typeface="Times New Roman" panose="02020603050405020304" pitchFamily="18" charset="0"/>
                <a:ea typeface="ＭＳ Ｐゴシック" panose="020B0600070205080204" pitchFamily="34" charset="-128"/>
                <a:cs typeface="+mn-cs"/>
              </a:endParaRPr>
            </a:p>
          </p:txBody>
        </p:sp>
        <p:sp>
          <p:nvSpPr>
            <p:cNvPr id="308231" name="Text Box 7">
              <a:extLst>
                <a:ext uri="{FF2B5EF4-FFF2-40B4-BE49-F238E27FC236}">
                  <a16:creationId xmlns:a16="http://schemas.microsoft.com/office/drawing/2014/main" id="{C7FF3702-67A3-6D45-B74B-8A9DFB8AC3C7}"/>
                </a:ext>
              </a:extLst>
            </p:cNvPr>
            <p:cNvSpPr txBox="1">
              <a:spLocks noChangeArrowheads="1"/>
            </p:cNvSpPr>
            <p:nvPr/>
          </p:nvSpPr>
          <p:spPr bwMode="auto">
            <a:xfrm>
              <a:off x="1957" y="3866"/>
              <a:ext cx="1871" cy="250"/>
            </a:xfrm>
            <a:prstGeom prst="rect">
              <a:avLst/>
            </a:prstGeom>
            <a:noFill/>
            <a:ln>
              <a:noFill/>
            </a:ln>
            <a:effectLst>
              <a:outerShdw blurRad="63500" dist="53882" dir="2700000" algn="ctr" rotWithShape="0">
                <a:srgbClr val="080435">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FFFB0C"/>
                  </a:solidFill>
                  <a:effectLst/>
                  <a:uLnTx/>
                  <a:uFillTx/>
                  <a:latin typeface="Helvetica" charset="0"/>
                  <a:ea typeface="ＭＳ Ｐゴシック" charset="0"/>
                  <a:cs typeface="+mn-cs"/>
                </a:rPr>
                <a:t>BibleBasically.org</a:t>
              </a:r>
            </a:p>
          </p:txBody>
        </p:sp>
      </p:grpSp>
      <p:sp>
        <p:nvSpPr>
          <p:cNvPr id="308232" name="Text Box 8">
            <a:extLst>
              <a:ext uri="{FF2B5EF4-FFF2-40B4-BE49-F238E27FC236}">
                <a16:creationId xmlns:a16="http://schemas.microsoft.com/office/drawing/2014/main" id="{89C9F6F8-E32F-E846-87FB-ED99D9630432}"/>
              </a:ext>
            </a:extLst>
          </p:cNvPr>
          <p:cNvSpPr txBox="1">
            <a:spLocks noChangeArrowheads="1"/>
          </p:cNvSpPr>
          <p:nvPr/>
        </p:nvSpPr>
        <p:spPr bwMode="auto">
          <a:xfrm>
            <a:off x="8832850" y="6184900"/>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08233" name="Text Box 9">
            <a:extLst>
              <a:ext uri="{FF2B5EF4-FFF2-40B4-BE49-F238E27FC236}">
                <a16:creationId xmlns:a16="http://schemas.microsoft.com/office/drawing/2014/main" id="{6920202D-4F2B-084B-A742-7B848ECF46C0}"/>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9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©2006 TBBMI</a:t>
            </a:r>
          </a:p>
        </p:txBody>
      </p:sp>
      <p:sp>
        <p:nvSpPr>
          <p:cNvPr id="308234" name="Rectangle 10">
            <a:extLst>
              <a:ext uri="{FF2B5EF4-FFF2-40B4-BE49-F238E27FC236}">
                <a16:creationId xmlns:a16="http://schemas.microsoft.com/office/drawing/2014/main" id="{986A4438-1A6F-6047-B658-D533C98E02BE}"/>
              </a:ext>
            </a:extLst>
          </p:cNvPr>
          <p:cNvSpPr>
            <a:spLocks noChangeArrowheads="1"/>
          </p:cNvSpPr>
          <p:nvPr/>
        </p:nvSpPr>
        <p:spPr bwMode="auto">
          <a:xfrm>
            <a:off x="7580313" y="6526213"/>
            <a:ext cx="73977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902030302020204" pitchFamily="66" charset="0"/>
                <a:ea typeface="ＭＳ Ｐゴシック" panose="020B0600070205080204" pitchFamily="34" charset="-128"/>
                <a:cs typeface="+mn-cs"/>
              </a:rPr>
              <a:t>9.65.01.</a:t>
            </a:r>
          </a:p>
        </p:txBody>
      </p:sp>
      <p:sp>
        <p:nvSpPr>
          <p:cNvPr id="308235" name="Text Box 11">
            <a:extLst>
              <a:ext uri="{FF2B5EF4-FFF2-40B4-BE49-F238E27FC236}">
                <a16:creationId xmlns:a16="http://schemas.microsoft.com/office/drawing/2014/main" id="{EECD9BA1-CFF0-6F48-A8C3-1BB6287255F9}"/>
              </a:ext>
            </a:extLst>
          </p:cNvPr>
          <p:cNvSpPr txBox="1">
            <a:spLocks noChangeArrowheads="1"/>
          </p:cNvSpPr>
          <p:nvPr/>
        </p:nvSpPr>
        <p:spPr bwMode="auto">
          <a:xfrm>
            <a:off x="8158163" y="6519863"/>
            <a:ext cx="325437"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cs typeface="+mn-cs"/>
              </a:rPr>
              <a:t>01</a:t>
            </a:r>
          </a:p>
        </p:txBody>
      </p:sp>
    </p:spTree>
    <p:extLst>
      <p:ext uri="{BB962C8B-B14F-4D97-AF65-F5344CB8AC3E}">
        <p14:creationId xmlns:p14="http://schemas.microsoft.com/office/powerpoint/2010/main" val="2848337586"/>
      </p:ext>
    </p:extLst>
  </p:cSld>
  <p:clrMapOvr>
    <a:masterClrMapping/>
  </p:clrMapOvr>
  <p:transition spd="slow">
    <p:wheel spokes="0"/>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7730" name="Rectangle 2">
            <a:extLst>
              <a:ext uri="{FF2B5EF4-FFF2-40B4-BE49-F238E27FC236}">
                <a16:creationId xmlns:a16="http://schemas.microsoft.com/office/drawing/2014/main" id="{F3280940-FF2F-784A-BC7A-42AC7FDF644F}"/>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457731" name="Line 3">
            <a:extLst>
              <a:ext uri="{FF2B5EF4-FFF2-40B4-BE49-F238E27FC236}">
                <a16:creationId xmlns:a16="http://schemas.microsoft.com/office/drawing/2014/main" id="{F541B0D4-03B5-104F-B2EC-84E09ED2C8BC}"/>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57732" name="Text Box 4">
            <a:extLst>
              <a:ext uri="{FF2B5EF4-FFF2-40B4-BE49-F238E27FC236}">
                <a16:creationId xmlns:a16="http://schemas.microsoft.com/office/drawing/2014/main" id="{E5A64051-F18C-5B48-8831-BD4AE20DBE35}"/>
              </a:ext>
            </a:extLst>
          </p:cNvPr>
          <p:cNvSpPr txBox="1">
            <a:spLocks noChangeArrowheads="1"/>
          </p:cNvSpPr>
          <p:nvPr/>
        </p:nvSpPr>
        <p:spPr bwMode="auto">
          <a:xfrm>
            <a:off x="2087563" y="477838"/>
            <a:ext cx="5781675" cy="3968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000">
                <a:solidFill>
                  <a:srgbClr val="FFFF00"/>
                </a:solidFill>
                <a:ea typeface="Gulim" panose="020B0600000101010101" pitchFamily="34" charset="-127"/>
              </a:rPr>
              <a:t>15 BUKU APOKRIPA</a:t>
            </a:r>
            <a:endParaRPr lang="en-US" altLang="ko-KR" sz="7200">
              <a:solidFill>
                <a:srgbClr val="FFFF00"/>
              </a:solidFill>
              <a:ea typeface="Gulim" panose="020B0600000101010101" pitchFamily="34" charset="-127"/>
            </a:endParaRPr>
          </a:p>
        </p:txBody>
      </p:sp>
      <p:sp>
        <p:nvSpPr>
          <p:cNvPr id="457733" name="Text Box 5">
            <a:extLst>
              <a:ext uri="{FF2B5EF4-FFF2-40B4-BE49-F238E27FC236}">
                <a16:creationId xmlns:a16="http://schemas.microsoft.com/office/drawing/2014/main" id="{A1385CE1-9E5A-584A-82A0-BC76E8018B72}"/>
              </a:ext>
            </a:extLst>
          </p:cNvPr>
          <p:cNvSpPr txBox="1">
            <a:spLocks noChangeArrowheads="1"/>
          </p:cNvSpPr>
          <p:nvPr/>
        </p:nvSpPr>
        <p:spPr bwMode="auto">
          <a:xfrm>
            <a:off x="1808163" y="868363"/>
            <a:ext cx="6950075" cy="527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bg2"/>
                  </a:outerShdw>
                </a:effectLst>
              </a14:hiddenEffects>
            </a:ext>
          </a:extLst>
        </p:spPr>
        <p:txBody>
          <a:bodyPr>
            <a:spAutoFit/>
          </a:bodyPr>
          <a:lstStyle/>
          <a:p>
            <a:r>
              <a:rPr lang="en-US" altLang="ko-KR" sz="2000">
                <a:solidFill>
                  <a:schemeClr val="bg1"/>
                </a:solidFill>
                <a:latin typeface="Helvetica" pitchFamily="2" charset="0"/>
                <a:ea typeface="Gulim" panose="020B0600000101010101" pitchFamily="34" charset="-127"/>
              </a:rPr>
              <a:t>First Esdras</a:t>
            </a:r>
          </a:p>
          <a:p>
            <a:r>
              <a:rPr lang="en-US" altLang="ko-KR" sz="2000">
                <a:solidFill>
                  <a:schemeClr val="bg1"/>
                </a:solidFill>
                <a:latin typeface="Helvetica" pitchFamily="2" charset="0"/>
                <a:ea typeface="Gulim" panose="020B0600000101010101" pitchFamily="34" charset="-127"/>
              </a:rPr>
              <a:t>  Second Esdras</a:t>
            </a:r>
          </a:p>
          <a:p>
            <a:r>
              <a:rPr lang="en-US" altLang="ko-KR" sz="2000">
                <a:solidFill>
                  <a:schemeClr val="bg1"/>
                </a:solidFill>
                <a:latin typeface="Helvetica" pitchFamily="2" charset="0"/>
                <a:ea typeface="Gulim" panose="020B0600000101010101" pitchFamily="34" charset="-127"/>
              </a:rPr>
              <a:t>    Tobit</a:t>
            </a:r>
          </a:p>
          <a:p>
            <a:r>
              <a:rPr lang="en-US" altLang="ko-KR" sz="2000">
                <a:solidFill>
                  <a:schemeClr val="bg1"/>
                </a:solidFill>
                <a:latin typeface="Helvetica" pitchFamily="2" charset="0"/>
                <a:ea typeface="Gulim" panose="020B0600000101010101" pitchFamily="34" charset="-127"/>
              </a:rPr>
              <a:t>      Judith</a:t>
            </a:r>
          </a:p>
          <a:p>
            <a:r>
              <a:rPr lang="en-US" altLang="ko-KR" sz="2000">
                <a:solidFill>
                  <a:schemeClr val="bg1"/>
                </a:solidFill>
                <a:latin typeface="Helvetica" pitchFamily="2" charset="0"/>
                <a:ea typeface="Gulim" panose="020B0600000101010101" pitchFamily="34" charset="-127"/>
              </a:rPr>
              <a:t>       The Additions to the Book of Esther</a:t>
            </a:r>
          </a:p>
          <a:p>
            <a:r>
              <a:rPr lang="en-US" altLang="ko-KR" sz="2000">
                <a:solidFill>
                  <a:schemeClr val="bg1"/>
                </a:solidFill>
                <a:latin typeface="Helvetica" pitchFamily="2" charset="0"/>
                <a:ea typeface="Gulim" panose="020B0600000101010101" pitchFamily="34" charset="-127"/>
              </a:rPr>
              <a:t>         The Wisdom of Solomon</a:t>
            </a:r>
          </a:p>
          <a:p>
            <a:r>
              <a:rPr lang="en-US" altLang="ko-KR" sz="2000">
                <a:solidFill>
                  <a:schemeClr val="bg1"/>
                </a:solidFill>
                <a:latin typeface="Helvetica" pitchFamily="2" charset="0"/>
                <a:ea typeface="Gulim" panose="020B0600000101010101" pitchFamily="34" charset="-127"/>
              </a:rPr>
              <a:t>           Ecclesiasticus, or the Wisdom of Jesus the Son     	         of Sirach</a:t>
            </a:r>
          </a:p>
          <a:p>
            <a:r>
              <a:rPr lang="en-US" altLang="ko-KR" sz="2000">
                <a:solidFill>
                  <a:schemeClr val="bg1"/>
                </a:solidFill>
                <a:latin typeface="Helvetica" pitchFamily="2" charset="0"/>
                <a:ea typeface="Gulim" panose="020B0600000101010101" pitchFamily="34" charset="-127"/>
              </a:rPr>
              <a:t>              Baruch</a:t>
            </a:r>
          </a:p>
          <a:p>
            <a:r>
              <a:rPr lang="en-US" altLang="ko-KR" sz="2000">
                <a:solidFill>
                  <a:schemeClr val="bg1"/>
                </a:solidFill>
                <a:latin typeface="Helvetica" pitchFamily="2" charset="0"/>
                <a:ea typeface="Gulim" panose="020B0600000101010101" pitchFamily="34" charset="-127"/>
              </a:rPr>
              <a:t>               The Letter of Jeremiah</a:t>
            </a:r>
          </a:p>
          <a:p>
            <a:r>
              <a:rPr lang="en-US" altLang="ko-KR" sz="2000">
                <a:solidFill>
                  <a:schemeClr val="bg1"/>
                </a:solidFill>
                <a:latin typeface="Helvetica" pitchFamily="2" charset="0"/>
                <a:ea typeface="Gulim" panose="020B0600000101010101" pitchFamily="34" charset="-127"/>
              </a:rPr>
              <a:t>                 The Prayer of Azariah and </a:t>
            </a:r>
          </a:p>
          <a:p>
            <a:r>
              <a:rPr lang="en-US" altLang="ko-KR" sz="2000">
                <a:solidFill>
                  <a:schemeClr val="bg1"/>
                </a:solidFill>
                <a:latin typeface="Helvetica" pitchFamily="2" charset="0"/>
                <a:ea typeface="Gulim" panose="020B0600000101010101" pitchFamily="34" charset="-127"/>
              </a:rPr>
              <a:t>	               The Song of the Three Young Men</a:t>
            </a:r>
          </a:p>
          <a:p>
            <a:r>
              <a:rPr lang="en-US" altLang="ko-KR" sz="2000">
                <a:solidFill>
                  <a:schemeClr val="bg1"/>
                </a:solidFill>
                <a:latin typeface="Helvetica" pitchFamily="2" charset="0"/>
                <a:ea typeface="Gulim" panose="020B0600000101010101" pitchFamily="34" charset="-127"/>
              </a:rPr>
              <a:t>                    Susanna</a:t>
            </a:r>
          </a:p>
          <a:p>
            <a:r>
              <a:rPr lang="en-US" altLang="ko-KR" sz="2000">
                <a:solidFill>
                  <a:schemeClr val="bg1"/>
                </a:solidFill>
                <a:latin typeface="Helvetica" pitchFamily="2" charset="0"/>
                <a:ea typeface="Gulim" panose="020B0600000101010101" pitchFamily="34" charset="-127"/>
              </a:rPr>
              <a:t>                      Bell and the Dragon</a:t>
            </a:r>
          </a:p>
          <a:p>
            <a:r>
              <a:rPr lang="en-US" altLang="ko-KR" sz="2000">
                <a:solidFill>
                  <a:schemeClr val="bg1"/>
                </a:solidFill>
                <a:latin typeface="Helvetica" pitchFamily="2" charset="0"/>
                <a:ea typeface="Gulim" panose="020B0600000101010101" pitchFamily="34" charset="-127"/>
              </a:rPr>
              <a:t>                       The Prayer of Mannasseh</a:t>
            </a:r>
          </a:p>
          <a:p>
            <a:r>
              <a:rPr lang="en-US" altLang="ko-KR" sz="2000">
                <a:solidFill>
                  <a:schemeClr val="bg1"/>
                </a:solidFill>
                <a:latin typeface="Helvetica" pitchFamily="2" charset="0"/>
                <a:ea typeface="Gulim" panose="020B0600000101010101" pitchFamily="34" charset="-127"/>
              </a:rPr>
              <a:t>                         First Maccabees</a:t>
            </a:r>
          </a:p>
          <a:p>
            <a:r>
              <a:rPr lang="en-US" altLang="ko-KR" sz="2000">
                <a:solidFill>
                  <a:schemeClr val="bg1"/>
                </a:solidFill>
                <a:latin typeface="Helvetica" pitchFamily="2" charset="0"/>
                <a:ea typeface="Gulim" panose="020B0600000101010101" pitchFamily="34" charset="-127"/>
              </a:rPr>
              <a:t>                          Second Maccabees...</a:t>
            </a:r>
          </a:p>
        </p:txBody>
      </p:sp>
      <p:sp>
        <p:nvSpPr>
          <p:cNvPr id="457739" name="Rectangle 11">
            <a:extLst>
              <a:ext uri="{FF2B5EF4-FFF2-40B4-BE49-F238E27FC236}">
                <a16:creationId xmlns:a16="http://schemas.microsoft.com/office/drawing/2014/main" id="{4358769D-281E-7A4A-A0B4-17C73ED1611E}"/>
              </a:ext>
            </a:extLst>
          </p:cNvPr>
          <p:cNvSpPr>
            <a:spLocks noChangeArrowheads="1"/>
          </p:cNvSpPr>
          <p:nvPr/>
        </p:nvSpPr>
        <p:spPr bwMode="auto">
          <a:xfrm>
            <a:off x="7931150" y="3568700"/>
            <a:ext cx="9810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Alex the Greek</a:t>
            </a:r>
          </a:p>
        </p:txBody>
      </p:sp>
      <p:sp>
        <p:nvSpPr>
          <p:cNvPr id="457741" name="Text Box 13">
            <a:extLst>
              <a:ext uri="{FF2B5EF4-FFF2-40B4-BE49-F238E27FC236}">
                <a16:creationId xmlns:a16="http://schemas.microsoft.com/office/drawing/2014/main" id="{412EE874-3724-5A4C-9222-DF146D12012A}"/>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457744" name="Text Box 16">
            <a:extLst>
              <a:ext uri="{FF2B5EF4-FFF2-40B4-BE49-F238E27FC236}">
                <a16:creationId xmlns:a16="http://schemas.microsoft.com/office/drawing/2014/main" id="{48EB0FF0-56A0-F64A-88DB-2A7EEFE25954}"/>
              </a:ext>
            </a:extLst>
          </p:cNvPr>
          <p:cNvSpPr txBox="1">
            <a:spLocks noChangeArrowheads="1"/>
          </p:cNvSpPr>
          <p:nvPr/>
        </p:nvSpPr>
        <p:spPr bwMode="auto">
          <a:xfrm>
            <a:off x="8662988" y="6453188"/>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1400" b="0">
              <a:solidFill>
                <a:srgbClr val="FFFFFF"/>
              </a:solidFill>
              <a:latin typeface="Arial" panose="020B0604020202020204" pitchFamily="34" charset="0"/>
              <a:ea typeface="Gulim" panose="020B0600000101010101" pitchFamily="34" charset="-127"/>
            </a:endParaRPr>
          </a:p>
        </p:txBody>
      </p:sp>
      <p:sp>
        <p:nvSpPr>
          <p:cNvPr id="457745" name="Text Box 17">
            <a:extLst>
              <a:ext uri="{FF2B5EF4-FFF2-40B4-BE49-F238E27FC236}">
                <a16:creationId xmlns:a16="http://schemas.microsoft.com/office/drawing/2014/main" id="{146335A1-179E-D341-9EB2-6169F16A80F2}"/>
              </a:ext>
            </a:extLst>
          </p:cNvPr>
          <p:cNvSpPr txBox="1">
            <a:spLocks noChangeArrowheads="1"/>
          </p:cNvSpPr>
          <p:nvPr/>
        </p:nvSpPr>
        <p:spPr bwMode="auto">
          <a:xfrm>
            <a:off x="812800" y="1816100"/>
            <a:ext cx="7467600" cy="1190625"/>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3600">
                <a:solidFill>
                  <a:srgbClr val="62D6AC"/>
                </a:solidFill>
                <a:ea typeface="Gulim" panose="020B0600000101010101" pitchFamily="34" charset="-127"/>
              </a:rPr>
              <a:t>Dua Sumber Tradisional dan Bersejarah untuk periode ini…</a:t>
            </a:r>
          </a:p>
        </p:txBody>
      </p:sp>
      <p:sp>
        <p:nvSpPr>
          <p:cNvPr id="457746" name="Text Box 18">
            <a:extLst>
              <a:ext uri="{FF2B5EF4-FFF2-40B4-BE49-F238E27FC236}">
                <a16:creationId xmlns:a16="http://schemas.microsoft.com/office/drawing/2014/main" id="{E017B67B-3DBF-5441-905D-68AB384EAC96}"/>
              </a:ext>
            </a:extLst>
          </p:cNvPr>
          <p:cNvSpPr txBox="1">
            <a:spLocks noChangeArrowheads="1"/>
          </p:cNvSpPr>
          <p:nvPr/>
        </p:nvSpPr>
        <p:spPr bwMode="auto">
          <a:xfrm>
            <a:off x="1308100" y="3568700"/>
            <a:ext cx="6477000" cy="641350"/>
          </a:xfrm>
          <a:prstGeom prst="rect">
            <a:avLst/>
          </a:prstGeom>
          <a:noFill/>
          <a:ln>
            <a:noFill/>
          </a:ln>
          <a:effectLst>
            <a:outerShdw dist="81320" dir="3080412"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ko-KR" altLang="en-US" sz="3600">
                <a:solidFill>
                  <a:srgbClr val="FFFF00"/>
                </a:solidFill>
                <a:ea typeface="Gulim" panose="020B0600000101010101" pitchFamily="34" charset="-127"/>
              </a:rPr>
              <a:t> </a:t>
            </a:r>
            <a:r>
              <a:rPr lang="en-US" altLang="ko-KR" sz="3600">
                <a:solidFill>
                  <a:srgbClr val="FFFF00"/>
                </a:solidFill>
                <a:ea typeface="Gulim" panose="020B0600000101010101" pitchFamily="34" charset="-127"/>
              </a:rPr>
              <a:t>I Makabe</a:t>
            </a:r>
          </a:p>
        </p:txBody>
      </p:sp>
      <p:sp>
        <p:nvSpPr>
          <p:cNvPr id="457747" name="Rectangle 19">
            <a:extLst>
              <a:ext uri="{FF2B5EF4-FFF2-40B4-BE49-F238E27FC236}">
                <a16:creationId xmlns:a16="http://schemas.microsoft.com/office/drawing/2014/main" id="{E9CD805A-6A69-9E40-82AA-CFBB3F74953B}"/>
              </a:ext>
            </a:extLst>
          </p:cNvPr>
          <p:cNvSpPr>
            <a:spLocks noChangeArrowheads="1"/>
          </p:cNvSpPr>
          <p:nvPr/>
        </p:nvSpPr>
        <p:spPr bwMode="auto">
          <a:xfrm>
            <a:off x="8091488" y="6516688"/>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18</a:t>
            </a:r>
          </a:p>
        </p:txBody>
      </p:sp>
      <p:sp>
        <p:nvSpPr>
          <p:cNvPr id="457748" name="Text Box 20">
            <a:extLst>
              <a:ext uri="{FF2B5EF4-FFF2-40B4-BE49-F238E27FC236}">
                <a16:creationId xmlns:a16="http://schemas.microsoft.com/office/drawing/2014/main" id="{C620AB1C-4D69-8B4F-A4DD-4766E9F42F6D}"/>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sp>
        <p:nvSpPr>
          <p:cNvPr id="457749" name="Text Box 21">
            <a:extLst>
              <a:ext uri="{FF2B5EF4-FFF2-40B4-BE49-F238E27FC236}">
                <a16:creationId xmlns:a16="http://schemas.microsoft.com/office/drawing/2014/main" id="{31BA1E24-82B8-E84B-98DD-BED5E12B3CCC}"/>
              </a:ext>
            </a:extLst>
          </p:cNvPr>
          <p:cNvSpPr txBox="1">
            <a:spLocks noChangeArrowheads="1"/>
          </p:cNvSpPr>
          <p:nvPr/>
        </p:nvSpPr>
        <p:spPr bwMode="auto">
          <a:xfrm>
            <a:off x="1095375" y="4505325"/>
            <a:ext cx="7037388" cy="641350"/>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3600">
                <a:solidFill>
                  <a:srgbClr val="FFFF00"/>
                </a:solidFill>
                <a:ea typeface="Gulim" panose="020B0600000101010101" pitchFamily="34" charset="-127"/>
              </a:rPr>
              <a:t>Tulisan-tulisan Yosefus</a:t>
            </a:r>
          </a:p>
        </p:txBody>
      </p:sp>
      <p:grpSp>
        <p:nvGrpSpPr>
          <p:cNvPr id="457750" name="Group 22">
            <a:extLst>
              <a:ext uri="{FF2B5EF4-FFF2-40B4-BE49-F238E27FC236}">
                <a16:creationId xmlns:a16="http://schemas.microsoft.com/office/drawing/2014/main" id="{23D0E277-C839-754A-839C-68B628665C95}"/>
              </a:ext>
            </a:extLst>
          </p:cNvPr>
          <p:cNvGrpSpPr>
            <a:grpSpLocks/>
          </p:cNvGrpSpPr>
          <p:nvPr/>
        </p:nvGrpSpPr>
        <p:grpSpPr bwMode="auto">
          <a:xfrm>
            <a:off x="7886700" y="3429000"/>
            <a:ext cx="1093788" cy="550863"/>
            <a:chOff x="4968" y="2160"/>
            <a:chExt cx="689" cy="347"/>
          </a:xfrm>
        </p:grpSpPr>
        <p:sp>
          <p:nvSpPr>
            <p:cNvPr id="457751" name="AutoShape 23">
              <a:extLst>
                <a:ext uri="{FF2B5EF4-FFF2-40B4-BE49-F238E27FC236}">
                  <a16:creationId xmlns:a16="http://schemas.microsoft.com/office/drawing/2014/main" id="{947987CE-DA45-3849-8D03-80E36477B914}"/>
                </a:ext>
              </a:extLst>
            </p:cNvPr>
            <p:cNvSpPr>
              <a:spLocks noChangeArrowheads="1"/>
            </p:cNvSpPr>
            <p:nvPr/>
          </p:nvSpPr>
          <p:spPr bwMode="auto">
            <a:xfrm>
              <a:off x="5017" y="2175"/>
              <a:ext cx="460" cy="226"/>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7752" name="Rectangle 24">
              <a:extLst>
                <a:ext uri="{FF2B5EF4-FFF2-40B4-BE49-F238E27FC236}">
                  <a16:creationId xmlns:a16="http://schemas.microsoft.com/office/drawing/2014/main" id="{FA3F1FC1-ECA7-F644-83AD-2AF1A87471E9}"/>
                </a:ext>
              </a:extLst>
            </p:cNvPr>
            <p:cNvSpPr>
              <a:spLocks noChangeArrowheads="1"/>
            </p:cNvSpPr>
            <p:nvPr/>
          </p:nvSpPr>
          <p:spPr bwMode="auto">
            <a:xfrm>
              <a:off x="5016" y="2258"/>
              <a:ext cx="600" cy="249"/>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7753" name="AutoShape 25">
              <a:extLst>
                <a:ext uri="{FF2B5EF4-FFF2-40B4-BE49-F238E27FC236}">
                  <a16:creationId xmlns:a16="http://schemas.microsoft.com/office/drawing/2014/main" id="{E186A857-7DBE-9D46-A917-9BBCBCA7A1EB}"/>
                </a:ext>
              </a:extLst>
            </p:cNvPr>
            <p:cNvSpPr>
              <a:spLocks noChangeArrowheads="1"/>
            </p:cNvSpPr>
            <p:nvPr/>
          </p:nvSpPr>
          <p:spPr bwMode="auto">
            <a:xfrm>
              <a:off x="5029" y="2191"/>
              <a:ext cx="436" cy="226"/>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7754" name="Line 26">
              <a:extLst>
                <a:ext uri="{FF2B5EF4-FFF2-40B4-BE49-F238E27FC236}">
                  <a16:creationId xmlns:a16="http://schemas.microsoft.com/office/drawing/2014/main" id="{8EC5CC2E-AFC2-BA41-BB2B-7D9B3F81D174}"/>
                </a:ext>
              </a:extLst>
            </p:cNvPr>
            <p:cNvSpPr>
              <a:spLocks noChangeShapeType="1"/>
            </p:cNvSpPr>
            <p:nvPr/>
          </p:nvSpPr>
          <p:spPr bwMode="auto">
            <a:xfrm>
              <a:off x="5043" y="2356"/>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7755" name="Line 27">
              <a:extLst>
                <a:ext uri="{FF2B5EF4-FFF2-40B4-BE49-F238E27FC236}">
                  <a16:creationId xmlns:a16="http://schemas.microsoft.com/office/drawing/2014/main" id="{33036BB1-096D-1646-8841-8CA8887028BF}"/>
                </a:ext>
              </a:extLst>
            </p:cNvPr>
            <p:cNvSpPr>
              <a:spLocks noChangeShapeType="1"/>
            </p:cNvSpPr>
            <p:nvPr/>
          </p:nvSpPr>
          <p:spPr bwMode="auto">
            <a:xfrm>
              <a:off x="5043" y="2452"/>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7756" name="Rectangle 28">
              <a:extLst>
                <a:ext uri="{FF2B5EF4-FFF2-40B4-BE49-F238E27FC236}">
                  <a16:creationId xmlns:a16="http://schemas.microsoft.com/office/drawing/2014/main" id="{D841AC57-0807-3049-993F-CBC8BCD6B5E5}"/>
                </a:ext>
              </a:extLst>
            </p:cNvPr>
            <p:cNvSpPr>
              <a:spLocks noChangeArrowheads="1"/>
            </p:cNvSpPr>
            <p:nvPr/>
          </p:nvSpPr>
          <p:spPr bwMode="auto">
            <a:xfrm>
              <a:off x="4968" y="2241"/>
              <a:ext cx="689"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Alex Orang Yunani</a:t>
              </a:r>
            </a:p>
          </p:txBody>
        </p:sp>
        <p:sp>
          <p:nvSpPr>
            <p:cNvPr id="457757" name="Rectangle 29">
              <a:extLst>
                <a:ext uri="{FF2B5EF4-FFF2-40B4-BE49-F238E27FC236}">
                  <a16:creationId xmlns:a16="http://schemas.microsoft.com/office/drawing/2014/main" id="{78794678-6B24-0947-915F-F8462421294E}"/>
                </a:ext>
              </a:extLst>
            </p:cNvPr>
            <p:cNvSpPr>
              <a:spLocks noChangeArrowheads="1"/>
            </p:cNvSpPr>
            <p:nvPr/>
          </p:nvSpPr>
          <p:spPr bwMode="auto">
            <a:xfrm>
              <a:off x="5021" y="2160"/>
              <a:ext cx="410" cy="1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457745"/>
                                        </p:tgtEl>
                                        <p:attrNameLst>
                                          <p:attrName>style.visibility</p:attrName>
                                        </p:attrNameLst>
                                      </p:cBhvr>
                                      <p:to>
                                        <p:strVal val="visible"/>
                                      </p:to>
                                    </p:set>
                                    <p:animEffect transition="in" filter="dissolve">
                                      <p:cBhvr>
                                        <p:cTn id="7" dur="500"/>
                                        <p:tgtEl>
                                          <p:spTgt spid="457745"/>
                                        </p:tgtEl>
                                      </p:cBhvr>
                                    </p:animEffect>
                                  </p:childTnLst>
                                </p:cTn>
                              </p:par>
                            </p:childTnLst>
                          </p:cTn>
                        </p:par>
                        <p:par>
                          <p:cTn id="8" fill="hold" nodeType="afterGroup">
                            <p:stCondLst>
                              <p:cond delay="1500"/>
                            </p:stCondLst>
                            <p:childTnLst>
                              <p:par>
                                <p:cTn id="9" presetID="22" presetClass="entr" presetSubtype="8" fill="hold" grpId="0" nodeType="afterEffect">
                                  <p:stCondLst>
                                    <p:cond delay="1000"/>
                                  </p:stCondLst>
                                  <p:childTnLst>
                                    <p:set>
                                      <p:cBhvr>
                                        <p:cTn id="10" dur="1" fill="hold">
                                          <p:stCondLst>
                                            <p:cond delay="0"/>
                                          </p:stCondLst>
                                        </p:cTn>
                                        <p:tgtEl>
                                          <p:spTgt spid="457746"/>
                                        </p:tgtEl>
                                        <p:attrNameLst>
                                          <p:attrName>style.visibility</p:attrName>
                                        </p:attrNameLst>
                                      </p:cBhvr>
                                      <p:to>
                                        <p:strVal val="visible"/>
                                      </p:to>
                                    </p:set>
                                    <p:animEffect transition="in" filter="wipe(left)">
                                      <p:cBhvr>
                                        <p:cTn id="11" dur="500"/>
                                        <p:tgtEl>
                                          <p:spTgt spid="457746"/>
                                        </p:tgtEl>
                                      </p:cBhvr>
                                    </p:animEffect>
                                  </p:childTnLst>
                                </p:cTn>
                              </p:par>
                            </p:childTnLst>
                          </p:cTn>
                        </p:par>
                        <p:par>
                          <p:cTn id="12" fill="hold" nodeType="afterGroup">
                            <p:stCondLst>
                              <p:cond delay="3000"/>
                            </p:stCondLst>
                            <p:childTnLst>
                              <p:par>
                                <p:cTn id="13" presetID="22" presetClass="entr" presetSubtype="8" fill="hold" grpId="0" nodeType="afterEffect">
                                  <p:stCondLst>
                                    <p:cond delay="1000"/>
                                  </p:stCondLst>
                                  <p:childTnLst>
                                    <p:set>
                                      <p:cBhvr>
                                        <p:cTn id="14" dur="1" fill="hold">
                                          <p:stCondLst>
                                            <p:cond delay="0"/>
                                          </p:stCondLst>
                                        </p:cTn>
                                        <p:tgtEl>
                                          <p:spTgt spid="457749"/>
                                        </p:tgtEl>
                                        <p:attrNameLst>
                                          <p:attrName>style.visibility</p:attrName>
                                        </p:attrNameLst>
                                      </p:cBhvr>
                                      <p:to>
                                        <p:strVal val="visible"/>
                                      </p:to>
                                    </p:set>
                                    <p:animEffect transition="in" filter="wipe(left)">
                                      <p:cBhvr>
                                        <p:cTn id="15" dur="500"/>
                                        <p:tgtEl>
                                          <p:spTgt spid="457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45" grpId="0" autoUpdateAnimBg="0"/>
      <p:bldP spid="457746" grpId="0" autoUpdateAnimBg="0"/>
      <p:bldP spid="457749"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3636" name="Rectangle 4">
            <a:extLst>
              <a:ext uri="{FF2B5EF4-FFF2-40B4-BE49-F238E27FC236}">
                <a16:creationId xmlns:a16="http://schemas.microsoft.com/office/drawing/2014/main" id="{3F58813C-BDE5-E841-A354-A3DFAA48731F}"/>
              </a:ext>
            </a:extLst>
          </p:cNvPr>
          <p:cNvSpPr>
            <a:spLocks noChangeArrowheads="1"/>
          </p:cNvSpPr>
          <p:nvPr/>
        </p:nvSpPr>
        <p:spPr bwMode="auto">
          <a:xfrm>
            <a:off x="620713" y="160338"/>
            <a:ext cx="739775" cy="1430337"/>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453637" name="Line 5">
            <a:extLst>
              <a:ext uri="{FF2B5EF4-FFF2-40B4-BE49-F238E27FC236}">
                <a16:creationId xmlns:a16="http://schemas.microsoft.com/office/drawing/2014/main" id="{3DE708E5-FAF1-E243-9F34-A97D9717EDCA}"/>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63500" dir="2212194"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53648" name="Text Box 16">
            <a:extLst>
              <a:ext uri="{FF2B5EF4-FFF2-40B4-BE49-F238E27FC236}">
                <a16:creationId xmlns:a16="http://schemas.microsoft.com/office/drawing/2014/main" id="{61334EA9-3EB0-494F-BEBE-6D6EDDC1DF2E}"/>
              </a:ext>
            </a:extLst>
          </p:cNvPr>
          <p:cNvSpPr txBox="1">
            <a:spLocks noChangeArrowheads="1"/>
          </p:cNvSpPr>
          <p:nvPr/>
        </p:nvSpPr>
        <p:spPr bwMode="auto">
          <a:xfrm>
            <a:off x="1243013" y="936625"/>
            <a:ext cx="3048000" cy="1006475"/>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r>
              <a:rPr lang="en-US" altLang="ko-KR" sz="2000" i="1">
                <a:solidFill>
                  <a:schemeClr val="hlink"/>
                </a:solidFill>
                <a:latin typeface="Helvetica" pitchFamily="2" charset="0"/>
                <a:ea typeface="Gulim" panose="020B0600000101010101" pitchFamily="34" charset="-127"/>
              </a:rPr>
              <a:t>PERIODE         ALEXANDER                         AGUNG:</a:t>
            </a:r>
          </a:p>
        </p:txBody>
      </p:sp>
      <p:sp>
        <p:nvSpPr>
          <p:cNvPr id="453650" name="Text Box 18">
            <a:extLst>
              <a:ext uri="{FF2B5EF4-FFF2-40B4-BE49-F238E27FC236}">
                <a16:creationId xmlns:a16="http://schemas.microsoft.com/office/drawing/2014/main" id="{7CC6F645-3D4E-3C4A-99DE-94193A1346B4}"/>
              </a:ext>
            </a:extLst>
          </p:cNvPr>
          <p:cNvSpPr txBox="1">
            <a:spLocks noChangeArrowheads="1"/>
          </p:cNvSpPr>
          <p:nvPr/>
        </p:nvSpPr>
        <p:spPr bwMode="auto">
          <a:xfrm>
            <a:off x="8758238" y="66675"/>
            <a:ext cx="184150" cy="446088"/>
          </a:xfrm>
          <a:prstGeom prst="rect">
            <a:avLst/>
          </a:prstGeom>
          <a:noFill/>
          <a:ln>
            <a:noFill/>
          </a:ln>
          <a:effectLst>
            <a:outerShdw dist="12700" dir="162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spAutoFit/>
          </a:bodyPr>
          <a:lstStyle/>
          <a:p>
            <a:pPr algn="ctr">
              <a:spcBef>
                <a:spcPct val="50000"/>
              </a:spcBef>
            </a:pPr>
            <a:endParaRPr lang="ko-KR" altLang="en-US" sz="2000" b="0">
              <a:solidFill>
                <a:srgbClr val="FFA27C"/>
              </a:solidFill>
              <a:ea typeface="Gulim" panose="020B0600000101010101" pitchFamily="34" charset="-127"/>
            </a:endParaRPr>
          </a:p>
        </p:txBody>
      </p:sp>
      <p:sp>
        <p:nvSpPr>
          <p:cNvPr id="453656" name="Text Box 24">
            <a:extLst>
              <a:ext uri="{FF2B5EF4-FFF2-40B4-BE49-F238E27FC236}">
                <a16:creationId xmlns:a16="http://schemas.microsoft.com/office/drawing/2014/main" id="{20E8F014-4D14-7D4F-A629-5B201AC07A5D}"/>
              </a:ext>
            </a:extLst>
          </p:cNvPr>
          <p:cNvSpPr txBox="1">
            <a:spLocks noChangeArrowheads="1"/>
          </p:cNvSpPr>
          <p:nvPr/>
        </p:nvSpPr>
        <p:spPr bwMode="auto">
          <a:xfrm>
            <a:off x="8520113" y="6400800"/>
            <a:ext cx="4635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12</a:t>
            </a:r>
            <a:endParaRPr lang="en-US" altLang="ko-KR" sz="1400" b="0">
              <a:solidFill>
                <a:srgbClr val="FFFFFF"/>
              </a:solidFill>
              <a:ea typeface="Gulim" panose="020B0600000101010101" pitchFamily="34" charset="-127"/>
            </a:endParaRPr>
          </a:p>
        </p:txBody>
      </p:sp>
      <p:sp>
        <p:nvSpPr>
          <p:cNvPr id="453658" name="Rectangle 26">
            <a:extLst>
              <a:ext uri="{FF2B5EF4-FFF2-40B4-BE49-F238E27FC236}">
                <a16:creationId xmlns:a16="http://schemas.microsoft.com/office/drawing/2014/main" id="{C0370067-306A-2449-BED8-95A35C72B1E7}"/>
              </a:ext>
            </a:extLst>
          </p:cNvPr>
          <p:cNvSpPr>
            <a:spLocks noChangeArrowheads="1"/>
          </p:cNvSpPr>
          <p:nvPr/>
        </p:nvSpPr>
        <p:spPr bwMode="auto">
          <a:xfrm>
            <a:off x="8091488" y="6516688"/>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19</a:t>
            </a:r>
          </a:p>
        </p:txBody>
      </p:sp>
      <p:sp>
        <p:nvSpPr>
          <p:cNvPr id="453660" name="Text Box 28">
            <a:extLst>
              <a:ext uri="{FF2B5EF4-FFF2-40B4-BE49-F238E27FC236}">
                <a16:creationId xmlns:a16="http://schemas.microsoft.com/office/drawing/2014/main" id="{C9C26C03-1017-B84F-B1A6-8954C557966A}"/>
              </a:ext>
            </a:extLst>
          </p:cNvPr>
          <p:cNvSpPr txBox="1">
            <a:spLocks noChangeArrowheads="1"/>
          </p:cNvSpPr>
          <p:nvPr/>
        </p:nvSpPr>
        <p:spPr bwMode="auto">
          <a:xfrm>
            <a:off x="682466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pic>
        <p:nvPicPr>
          <p:cNvPr id="453661" name="Picture 29">
            <a:extLst>
              <a:ext uri="{FF2B5EF4-FFF2-40B4-BE49-F238E27FC236}">
                <a16:creationId xmlns:a16="http://schemas.microsoft.com/office/drawing/2014/main" id="{849E8498-AA78-7348-854E-25CEFB7170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577" t="27530" r="23973" b="14717"/>
          <a:stretch>
            <a:fillRect/>
          </a:stretch>
        </p:blipFill>
        <p:spPr bwMode="auto">
          <a:xfrm>
            <a:off x="3976688" y="723900"/>
            <a:ext cx="2986087" cy="1974850"/>
          </a:xfrm>
          <a:prstGeom prst="rect">
            <a:avLst/>
          </a:prstGeom>
          <a:noFill/>
          <a:ln w="76200">
            <a:solidFill>
              <a:schemeClr val="accent2"/>
            </a:solidFill>
            <a:miter lim="800000"/>
            <a:headEnd/>
            <a:tailEnd/>
          </a:ln>
          <a:effectLst>
            <a:outerShdw dist="117088" dir="2963922"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453662" name="Picture 30">
            <a:extLst>
              <a:ext uri="{FF2B5EF4-FFF2-40B4-BE49-F238E27FC236}">
                <a16:creationId xmlns:a16="http://schemas.microsoft.com/office/drawing/2014/main" id="{B4473D2C-D280-8F48-90F5-8922B47596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2105"/>
          <a:stretch>
            <a:fillRect/>
          </a:stretch>
        </p:blipFill>
        <p:spPr bwMode="auto">
          <a:xfrm>
            <a:off x="5056188" y="2001838"/>
            <a:ext cx="3621087" cy="2386012"/>
          </a:xfrm>
          <a:prstGeom prst="rect">
            <a:avLst/>
          </a:prstGeom>
          <a:noFill/>
          <a:ln w="76200">
            <a:solidFill>
              <a:schemeClr val="accent2"/>
            </a:solidFill>
            <a:miter lim="800000"/>
            <a:headEnd/>
            <a:tailEnd/>
          </a:ln>
          <a:effectLst>
            <a:outerShdw dist="117088" dir="2963922"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453634" name="Rectangle 2">
            <a:extLst>
              <a:ext uri="{FF2B5EF4-FFF2-40B4-BE49-F238E27FC236}">
                <a16:creationId xmlns:a16="http://schemas.microsoft.com/office/drawing/2014/main" id="{62A9984A-0407-8347-923C-B3EFF7959151}"/>
              </a:ext>
            </a:extLst>
          </p:cNvPr>
          <p:cNvSpPr>
            <a:spLocks noChangeArrowheads="1"/>
          </p:cNvSpPr>
          <p:nvPr/>
        </p:nvSpPr>
        <p:spPr bwMode="auto">
          <a:xfrm>
            <a:off x="230188" y="2184400"/>
            <a:ext cx="4419600" cy="4344988"/>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20000"/>
              </a:lnSpc>
            </a:pPr>
            <a:r>
              <a:rPr lang="en-US" altLang="ko-KR">
                <a:solidFill>
                  <a:srgbClr val="FAFD00"/>
                </a:solidFill>
                <a:latin typeface="Helvetica" pitchFamily="2" charset="0"/>
                <a:ea typeface="Gulim" panose="020B0600000101010101" pitchFamily="34" charset="-127"/>
              </a:rPr>
              <a:t>ARISTOTELES: GURU ALEXANDER</a:t>
            </a:r>
          </a:p>
          <a:p>
            <a:pPr algn="ctr">
              <a:lnSpc>
                <a:spcPct val="120000"/>
              </a:lnSpc>
            </a:pPr>
            <a:r>
              <a:rPr lang="en-US" altLang="ko-KR">
                <a:solidFill>
                  <a:srgbClr val="FAFD00"/>
                </a:solidFill>
                <a:latin typeface="Helvetica" pitchFamily="2" charset="0"/>
                <a:ea typeface="Gulim" panose="020B0600000101010101" pitchFamily="34" charset="-127"/>
              </a:rPr>
              <a:t>ARISTOTELES: TEORI MUSIK</a:t>
            </a:r>
          </a:p>
          <a:p>
            <a:pPr algn="ctr">
              <a:lnSpc>
                <a:spcPct val="120000"/>
              </a:lnSpc>
            </a:pPr>
            <a:r>
              <a:rPr lang="en-US" altLang="ko-KR">
                <a:solidFill>
                  <a:srgbClr val="FAFD00"/>
                </a:solidFill>
                <a:latin typeface="Helvetica" pitchFamily="2" charset="0"/>
                <a:ea typeface="Gulim" panose="020B0600000101010101" pitchFamily="34" charset="-127"/>
              </a:rPr>
              <a:t>TEMBOK BESAR CINA</a:t>
            </a:r>
          </a:p>
          <a:p>
            <a:pPr algn="ctr">
              <a:lnSpc>
                <a:spcPct val="120000"/>
              </a:lnSpc>
            </a:pPr>
            <a:r>
              <a:rPr lang="en-US" altLang="ko-KR">
                <a:solidFill>
                  <a:srgbClr val="FAFD00"/>
                </a:solidFill>
                <a:latin typeface="Helvetica" pitchFamily="2" charset="0"/>
                <a:ea typeface="Gulim" panose="020B0600000101010101" pitchFamily="34" charset="-127"/>
              </a:rPr>
              <a:t>BESI DIGUNAKAN DI CINA</a:t>
            </a:r>
          </a:p>
          <a:p>
            <a:pPr algn="ctr">
              <a:lnSpc>
                <a:spcPct val="120000"/>
              </a:lnSpc>
            </a:pPr>
            <a:r>
              <a:rPr lang="en-US" altLang="ko-KR">
                <a:solidFill>
                  <a:srgbClr val="FAFD00"/>
                </a:solidFill>
                <a:latin typeface="Helvetica" pitchFamily="2" charset="0"/>
                <a:ea typeface="Gulim" panose="020B0600000101010101" pitchFamily="34" charset="-127"/>
              </a:rPr>
              <a:t>  ALEXANDRIA:                                      PUSAT PENGAJARAN BAHASA YUNANI</a:t>
            </a:r>
          </a:p>
          <a:p>
            <a:pPr algn="ctr">
              <a:lnSpc>
                <a:spcPct val="120000"/>
              </a:lnSpc>
            </a:pPr>
            <a:r>
              <a:rPr lang="en-US" altLang="ko-KR">
                <a:solidFill>
                  <a:srgbClr val="FAFD00"/>
                </a:solidFill>
                <a:latin typeface="Helvetica" pitchFamily="2" charset="0"/>
                <a:ea typeface="Gulim" panose="020B0600000101010101" pitchFamily="34" charset="-127"/>
              </a:rPr>
              <a:t>EUCLID: SISTEM KERJA GEOMETRI</a:t>
            </a:r>
          </a:p>
          <a:p>
            <a:pPr algn="ctr">
              <a:lnSpc>
                <a:spcPct val="120000"/>
              </a:lnSpc>
            </a:pPr>
            <a:r>
              <a:rPr lang="en-US" altLang="ko-KR">
                <a:solidFill>
                  <a:srgbClr val="FAFD00"/>
                </a:solidFill>
                <a:latin typeface="Helvetica" pitchFamily="2" charset="0"/>
                <a:ea typeface="Gulim" panose="020B0600000101010101" pitchFamily="34" charset="-127"/>
              </a:rPr>
              <a:t>UANG LOGAM ROMA PERTAMA</a:t>
            </a:r>
          </a:p>
          <a:p>
            <a:pPr algn="ctr">
              <a:lnSpc>
                <a:spcPct val="120000"/>
              </a:lnSpc>
            </a:pPr>
            <a:r>
              <a:rPr lang="en-US" altLang="ko-KR">
                <a:solidFill>
                  <a:srgbClr val="FAFD00"/>
                </a:solidFill>
                <a:latin typeface="Helvetica" pitchFamily="2" charset="0"/>
                <a:ea typeface="Gulim" panose="020B0600000101010101" pitchFamily="34" charset="-127"/>
              </a:rPr>
              <a:t>     KORINTUS MENJADI PUSAT PERDAGANGAN</a:t>
            </a:r>
          </a:p>
          <a:p>
            <a:pPr algn="ctr">
              <a:lnSpc>
                <a:spcPct val="120000"/>
              </a:lnSpc>
            </a:pPr>
            <a:r>
              <a:rPr lang="en-US" altLang="ko-KR">
                <a:solidFill>
                  <a:srgbClr val="FAFD00"/>
                </a:solidFill>
                <a:latin typeface="Helvetica" pitchFamily="2" charset="0"/>
                <a:ea typeface="Gulim" panose="020B0600000101010101" pitchFamily="34" charset="-127"/>
              </a:rPr>
              <a:t>PUSAT PERDAGANGAN YAHUDI DI MESIR</a:t>
            </a:r>
          </a:p>
          <a:p>
            <a:pPr algn="ctr">
              <a:lnSpc>
                <a:spcPct val="120000"/>
              </a:lnSpc>
            </a:pPr>
            <a:r>
              <a:rPr lang="en-US" altLang="ko-KR">
                <a:solidFill>
                  <a:srgbClr val="FFEA18"/>
                </a:solidFill>
                <a:latin typeface="Helvetica" pitchFamily="2" charset="0"/>
                <a:ea typeface="Gulim" panose="020B0600000101010101" pitchFamily="34" charset="-127"/>
              </a:rPr>
              <a:t>HELENISME &amp; KOTA-KOTA YUNANI</a:t>
            </a:r>
          </a:p>
          <a:p>
            <a:pPr algn="ctr">
              <a:lnSpc>
                <a:spcPct val="120000"/>
              </a:lnSpc>
            </a:pPr>
            <a:r>
              <a:rPr lang="en-US" altLang="ko-KR">
                <a:solidFill>
                  <a:srgbClr val="FFEA18"/>
                </a:solidFill>
                <a:latin typeface="Helvetica" pitchFamily="2" charset="0"/>
                <a:ea typeface="Gulim" panose="020B0600000101010101" pitchFamily="34" charset="-127"/>
              </a:rPr>
              <a:t>GAYA HIDUP YUNANI</a:t>
            </a:r>
            <a:endParaRPr lang="en-US" altLang="ko-KR">
              <a:solidFill>
                <a:schemeClr val="hlink"/>
              </a:solidFill>
              <a:latin typeface="Helvetica" pitchFamily="2" charset="0"/>
              <a:ea typeface="Gulim" panose="020B0600000101010101" pitchFamily="34" charset="-127"/>
            </a:endParaRPr>
          </a:p>
          <a:p>
            <a:pPr algn="ctr">
              <a:lnSpc>
                <a:spcPct val="120000"/>
              </a:lnSpc>
            </a:pPr>
            <a:r>
              <a:rPr lang="en-US" altLang="ko-KR" sz="2400">
                <a:solidFill>
                  <a:schemeClr val="hlink"/>
                </a:solidFill>
                <a:latin typeface="Helvetica" pitchFamily="2" charset="0"/>
                <a:ea typeface="Gulim" panose="020B0600000101010101" pitchFamily="34" charset="-127"/>
              </a:rPr>
              <a:t>BAHASA YUNANI</a:t>
            </a:r>
            <a:endParaRPr lang="en-US" altLang="ko-KR" sz="900" b="0">
              <a:solidFill>
                <a:schemeClr val="tx1"/>
              </a:solidFill>
              <a:latin typeface="Times" pitchFamily="2" charset="0"/>
              <a:ea typeface="Gulim" panose="020B0600000101010101" pitchFamily="34" charset="-127"/>
            </a:endParaRPr>
          </a:p>
        </p:txBody>
      </p:sp>
      <p:sp>
        <p:nvSpPr>
          <p:cNvPr id="453659" name="Text Box 27">
            <a:extLst>
              <a:ext uri="{FF2B5EF4-FFF2-40B4-BE49-F238E27FC236}">
                <a16:creationId xmlns:a16="http://schemas.microsoft.com/office/drawing/2014/main" id="{8F5A716F-88A8-214D-BE0D-3B216D5D6400}"/>
              </a:ext>
            </a:extLst>
          </p:cNvPr>
          <p:cNvSpPr txBox="1">
            <a:spLocks noChangeArrowheads="1"/>
          </p:cNvSpPr>
          <p:nvPr/>
        </p:nvSpPr>
        <p:spPr bwMode="auto">
          <a:xfrm>
            <a:off x="4899025" y="-1588"/>
            <a:ext cx="3989388" cy="1003301"/>
          </a:xfrm>
          <a:prstGeom prst="rect">
            <a:avLst/>
          </a:prstGeom>
          <a:solidFill>
            <a:schemeClr val="accent1"/>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spcBef>
                <a:spcPct val="50000"/>
              </a:spcBef>
            </a:pPr>
            <a:r>
              <a:rPr lang="en-US" altLang="ko-KR" sz="2800">
                <a:solidFill>
                  <a:srgbClr val="FFFF00"/>
                </a:solidFill>
                <a:ea typeface="Gulim" panose="020B0600000101010101" pitchFamily="34" charset="-127"/>
              </a:rPr>
              <a:t>PEDOMAN BELAJAR #05</a:t>
            </a:r>
          </a:p>
        </p:txBody>
      </p:sp>
      <p:pic>
        <p:nvPicPr>
          <p:cNvPr id="453664" name="Picture 32">
            <a:extLst>
              <a:ext uri="{FF2B5EF4-FFF2-40B4-BE49-F238E27FC236}">
                <a16:creationId xmlns:a16="http://schemas.microsoft.com/office/drawing/2014/main" id="{3AD2F920-E71A-1D44-A33F-0AF913BEA6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4404" t="23677" r="5742" b="16017"/>
          <a:stretch>
            <a:fillRect/>
          </a:stretch>
        </p:blipFill>
        <p:spPr bwMode="auto">
          <a:xfrm>
            <a:off x="4651375" y="4019550"/>
            <a:ext cx="3490913" cy="1974850"/>
          </a:xfrm>
          <a:prstGeom prst="rect">
            <a:avLst/>
          </a:prstGeom>
          <a:noFill/>
          <a:ln w="76200">
            <a:solidFill>
              <a:schemeClr val="accent2"/>
            </a:solidFill>
            <a:miter lim="800000"/>
            <a:headEnd/>
            <a:tailEnd/>
          </a:ln>
          <a:effectLst>
            <a:outerShdw dist="117088" dir="2963922"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453653" name="Oval 21">
            <a:extLst>
              <a:ext uri="{FF2B5EF4-FFF2-40B4-BE49-F238E27FC236}">
                <a16:creationId xmlns:a16="http://schemas.microsoft.com/office/drawing/2014/main" id="{9AA508BC-623D-364B-B352-DD2579BEFC68}"/>
              </a:ext>
            </a:extLst>
          </p:cNvPr>
          <p:cNvSpPr>
            <a:spLocks noChangeArrowheads="1"/>
          </p:cNvSpPr>
          <p:nvPr/>
        </p:nvSpPr>
        <p:spPr bwMode="auto">
          <a:xfrm>
            <a:off x="1257300" y="776288"/>
            <a:ext cx="3140075" cy="1257300"/>
          </a:xfrm>
          <a:prstGeom prst="ellipse">
            <a:avLst/>
          </a:prstGeom>
          <a:noFill/>
          <a:ln w="76200">
            <a:solidFill>
              <a:schemeClr val="tx1"/>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nvGrpSpPr>
          <p:cNvPr id="453673" name="Group 41">
            <a:extLst>
              <a:ext uri="{FF2B5EF4-FFF2-40B4-BE49-F238E27FC236}">
                <a16:creationId xmlns:a16="http://schemas.microsoft.com/office/drawing/2014/main" id="{98936CAE-D3CD-BA4C-99A8-AF2F9CA91155}"/>
              </a:ext>
            </a:extLst>
          </p:cNvPr>
          <p:cNvGrpSpPr>
            <a:grpSpLocks/>
          </p:cNvGrpSpPr>
          <p:nvPr/>
        </p:nvGrpSpPr>
        <p:grpSpPr bwMode="auto">
          <a:xfrm>
            <a:off x="7886700" y="3429000"/>
            <a:ext cx="1093788" cy="550863"/>
            <a:chOff x="4968" y="2160"/>
            <a:chExt cx="689" cy="347"/>
          </a:xfrm>
        </p:grpSpPr>
        <p:grpSp>
          <p:nvGrpSpPr>
            <p:cNvPr id="453665" name="Group 33">
              <a:extLst>
                <a:ext uri="{FF2B5EF4-FFF2-40B4-BE49-F238E27FC236}">
                  <a16:creationId xmlns:a16="http://schemas.microsoft.com/office/drawing/2014/main" id="{7DB76EA5-9045-8F4C-B99D-CC284389EBA0}"/>
                </a:ext>
              </a:extLst>
            </p:cNvPr>
            <p:cNvGrpSpPr>
              <a:grpSpLocks/>
            </p:cNvGrpSpPr>
            <p:nvPr/>
          </p:nvGrpSpPr>
          <p:grpSpPr bwMode="auto">
            <a:xfrm>
              <a:off x="4968" y="2160"/>
              <a:ext cx="689" cy="347"/>
              <a:chOff x="4968" y="2160"/>
              <a:chExt cx="689" cy="347"/>
            </a:xfrm>
          </p:grpSpPr>
          <p:sp>
            <p:nvSpPr>
              <p:cNvPr id="453666" name="AutoShape 34">
                <a:extLst>
                  <a:ext uri="{FF2B5EF4-FFF2-40B4-BE49-F238E27FC236}">
                    <a16:creationId xmlns:a16="http://schemas.microsoft.com/office/drawing/2014/main" id="{1101B91D-24AE-214F-85CE-B4322869072E}"/>
                  </a:ext>
                </a:extLst>
              </p:cNvPr>
              <p:cNvSpPr>
                <a:spLocks noChangeArrowheads="1"/>
              </p:cNvSpPr>
              <p:nvPr/>
            </p:nvSpPr>
            <p:spPr bwMode="auto">
              <a:xfrm>
                <a:off x="5017" y="2175"/>
                <a:ext cx="460" cy="226"/>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3667" name="Rectangle 35">
                <a:extLst>
                  <a:ext uri="{FF2B5EF4-FFF2-40B4-BE49-F238E27FC236}">
                    <a16:creationId xmlns:a16="http://schemas.microsoft.com/office/drawing/2014/main" id="{29EC5034-FE31-A64D-A239-31BAF31257DE}"/>
                  </a:ext>
                </a:extLst>
              </p:cNvPr>
              <p:cNvSpPr>
                <a:spLocks noChangeArrowheads="1"/>
              </p:cNvSpPr>
              <p:nvPr/>
            </p:nvSpPr>
            <p:spPr bwMode="auto">
              <a:xfrm>
                <a:off x="5016" y="2258"/>
                <a:ext cx="600" cy="249"/>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3668" name="AutoShape 36">
                <a:extLst>
                  <a:ext uri="{FF2B5EF4-FFF2-40B4-BE49-F238E27FC236}">
                    <a16:creationId xmlns:a16="http://schemas.microsoft.com/office/drawing/2014/main" id="{44E06D1E-8BD0-9046-AFE9-60B5ADBDC11B}"/>
                  </a:ext>
                </a:extLst>
              </p:cNvPr>
              <p:cNvSpPr>
                <a:spLocks noChangeArrowheads="1"/>
              </p:cNvSpPr>
              <p:nvPr/>
            </p:nvSpPr>
            <p:spPr bwMode="auto">
              <a:xfrm>
                <a:off x="5029" y="2191"/>
                <a:ext cx="436" cy="226"/>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3669" name="Line 37">
                <a:extLst>
                  <a:ext uri="{FF2B5EF4-FFF2-40B4-BE49-F238E27FC236}">
                    <a16:creationId xmlns:a16="http://schemas.microsoft.com/office/drawing/2014/main" id="{527EAF46-CBCF-EC4B-B579-4DEAC390B6B4}"/>
                  </a:ext>
                </a:extLst>
              </p:cNvPr>
              <p:cNvSpPr>
                <a:spLocks noChangeShapeType="1"/>
              </p:cNvSpPr>
              <p:nvPr/>
            </p:nvSpPr>
            <p:spPr bwMode="auto">
              <a:xfrm>
                <a:off x="5043" y="2356"/>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3670" name="Line 38">
                <a:extLst>
                  <a:ext uri="{FF2B5EF4-FFF2-40B4-BE49-F238E27FC236}">
                    <a16:creationId xmlns:a16="http://schemas.microsoft.com/office/drawing/2014/main" id="{78F9EDDB-6B56-B444-ACCE-1CA877AC1AAE}"/>
                  </a:ext>
                </a:extLst>
              </p:cNvPr>
              <p:cNvSpPr>
                <a:spLocks noChangeShapeType="1"/>
              </p:cNvSpPr>
              <p:nvPr/>
            </p:nvSpPr>
            <p:spPr bwMode="auto">
              <a:xfrm>
                <a:off x="5043" y="2452"/>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3671" name="Rectangle 39">
                <a:extLst>
                  <a:ext uri="{FF2B5EF4-FFF2-40B4-BE49-F238E27FC236}">
                    <a16:creationId xmlns:a16="http://schemas.microsoft.com/office/drawing/2014/main" id="{14BE8CE9-FA6E-744E-87E1-FD39394139C6}"/>
                  </a:ext>
                </a:extLst>
              </p:cNvPr>
              <p:cNvSpPr>
                <a:spLocks noChangeArrowheads="1"/>
              </p:cNvSpPr>
              <p:nvPr/>
            </p:nvSpPr>
            <p:spPr bwMode="auto">
              <a:xfrm>
                <a:off x="4968" y="2241"/>
                <a:ext cx="689"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Alex Orang Yunani</a:t>
                </a:r>
              </a:p>
            </p:txBody>
          </p:sp>
          <p:sp>
            <p:nvSpPr>
              <p:cNvPr id="453672" name="Rectangle 40">
                <a:extLst>
                  <a:ext uri="{FF2B5EF4-FFF2-40B4-BE49-F238E27FC236}">
                    <a16:creationId xmlns:a16="http://schemas.microsoft.com/office/drawing/2014/main" id="{75DC9F12-B888-D747-8BC8-D06B5E865871}"/>
                  </a:ext>
                </a:extLst>
              </p:cNvPr>
              <p:cNvSpPr>
                <a:spLocks noChangeArrowheads="1"/>
              </p:cNvSpPr>
              <p:nvPr/>
            </p:nvSpPr>
            <p:spPr bwMode="auto">
              <a:xfrm>
                <a:off x="5021" y="2160"/>
                <a:ext cx="410" cy="1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p>
            </p:txBody>
          </p:sp>
        </p:grpSp>
        <p:sp>
          <p:nvSpPr>
            <p:cNvPr id="453644" name="Rectangle 12">
              <a:extLst>
                <a:ext uri="{FF2B5EF4-FFF2-40B4-BE49-F238E27FC236}">
                  <a16:creationId xmlns:a16="http://schemas.microsoft.com/office/drawing/2014/main" id="{DBF3C847-623F-AC40-A9CE-FC501F946930}"/>
                </a:ext>
              </a:extLst>
            </p:cNvPr>
            <p:cNvSpPr>
              <a:spLocks noChangeArrowheads="1"/>
            </p:cNvSpPr>
            <p:nvPr/>
          </p:nvSpPr>
          <p:spPr bwMode="auto">
            <a:xfrm>
              <a:off x="5037" y="2336"/>
              <a:ext cx="570"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162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Sistem Roma</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453653"/>
                                        </p:tgtEl>
                                        <p:attrNameLst>
                                          <p:attrName>style.visibility</p:attrName>
                                        </p:attrNameLst>
                                      </p:cBhvr>
                                      <p:to>
                                        <p:strVal val="visible"/>
                                      </p:to>
                                    </p:set>
                                    <p:anim calcmode="lin" valueType="num">
                                      <p:cBhvr>
                                        <p:cTn id="7" dur="500" fill="hold"/>
                                        <p:tgtEl>
                                          <p:spTgt spid="453653"/>
                                        </p:tgtEl>
                                        <p:attrNameLst>
                                          <p:attrName>ppt_w</p:attrName>
                                        </p:attrNameLst>
                                      </p:cBhvr>
                                      <p:tavLst>
                                        <p:tav tm="0">
                                          <p:val>
                                            <p:fltVal val="0"/>
                                          </p:val>
                                        </p:tav>
                                        <p:tav tm="100000">
                                          <p:val>
                                            <p:strVal val="#ppt_w"/>
                                          </p:val>
                                        </p:tav>
                                      </p:tavLst>
                                    </p:anim>
                                    <p:anim calcmode="lin" valueType="num">
                                      <p:cBhvr>
                                        <p:cTn id="8" dur="500" fill="hold"/>
                                        <p:tgtEl>
                                          <p:spTgt spid="453653"/>
                                        </p:tgtEl>
                                        <p:attrNameLst>
                                          <p:attrName>ppt_h</p:attrName>
                                        </p:attrNameLst>
                                      </p:cBhvr>
                                      <p:tavLst>
                                        <p:tav tm="0">
                                          <p:val>
                                            <p:fltVal val="0"/>
                                          </p:val>
                                        </p:tav>
                                        <p:tav tm="100000">
                                          <p:val>
                                            <p:strVal val="#ppt_h"/>
                                          </p:val>
                                        </p:tav>
                                      </p:tavLst>
                                    </p:anim>
                                    <p:anim calcmode="lin" valueType="num">
                                      <p:cBhvr>
                                        <p:cTn id="9" dur="500" fill="hold"/>
                                        <p:tgtEl>
                                          <p:spTgt spid="453653"/>
                                        </p:tgtEl>
                                        <p:attrNameLst>
                                          <p:attrName>ppt_x</p:attrName>
                                        </p:attrNameLst>
                                      </p:cBhvr>
                                      <p:tavLst>
                                        <p:tav tm="0">
                                          <p:val>
                                            <p:fltVal val="0.5"/>
                                          </p:val>
                                        </p:tav>
                                        <p:tav tm="100000">
                                          <p:val>
                                            <p:strVal val="#ppt_x"/>
                                          </p:val>
                                        </p:tav>
                                      </p:tavLst>
                                    </p:anim>
                                    <p:anim calcmode="lin" valueType="num">
                                      <p:cBhvr>
                                        <p:cTn id="10" dur="500" fill="hold"/>
                                        <p:tgtEl>
                                          <p:spTgt spid="45365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453661"/>
                                        </p:tgtEl>
                                        <p:attrNameLst>
                                          <p:attrName>style.visibility</p:attrName>
                                        </p:attrNameLst>
                                      </p:cBhvr>
                                      <p:to>
                                        <p:strVal val="visible"/>
                                      </p:to>
                                    </p:set>
                                    <p:animEffect transition="in" filter="dissolve">
                                      <p:cBhvr>
                                        <p:cTn id="14" dur="500"/>
                                        <p:tgtEl>
                                          <p:spTgt spid="453661"/>
                                        </p:tgtEl>
                                      </p:cBhvr>
                                    </p:animEffect>
                                  </p:childTnLst>
                                </p:cTn>
                              </p:par>
                            </p:childTnLst>
                          </p:cTn>
                        </p:par>
                        <p:par>
                          <p:cTn id="15" fill="hold" nodeType="afterGroup">
                            <p:stCondLst>
                              <p:cond delay="1000"/>
                            </p:stCondLst>
                            <p:childTnLst>
                              <p:par>
                                <p:cTn id="16" presetID="9" presetClass="entr" presetSubtype="0" fill="hold" nodeType="afterEffect">
                                  <p:stCondLst>
                                    <p:cond delay="0"/>
                                  </p:stCondLst>
                                  <p:childTnLst>
                                    <p:set>
                                      <p:cBhvr>
                                        <p:cTn id="17" dur="1" fill="hold">
                                          <p:stCondLst>
                                            <p:cond delay="0"/>
                                          </p:stCondLst>
                                        </p:cTn>
                                        <p:tgtEl>
                                          <p:spTgt spid="453662"/>
                                        </p:tgtEl>
                                        <p:attrNameLst>
                                          <p:attrName>style.visibility</p:attrName>
                                        </p:attrNameLst>
                                      </p:cBhvr>
                                      <p:to>
                                        <p:strVal val="visible"/>
                                      </p:to>
                                    </p:set>
                                    <p:animEffect transition="in" filter="dissolve">
                                      <p:cBhvr>
                                        <p:cTn id="18" dur="500"/>
                                        <p:tgtEl>
                                          <p:spTgt spid="453662"/>
                                        </p:tgtEl>
                                      </p:cBhvr>
                                    </p:animEffect>
                                  </p:childTnLst>
                                </p:cTn>
                              </p:par>
                            </p:childTnLst>
                          </p:cTn>
                        </p:par>
                        <p:par>
                          <p:cTn id="19" fill="hold" nodeType="afterGroup">
                            <p:stCondLst>
                              <p:cond delay="1500"/>
                            </p:stCondLst>
                            <p:childTnLst>
                              <p:par>
                                <p:cTn id="20" presetID="9" presetClass="entr" presetSubtype="0" fill="hold" nodeType="afterEffect">
                                  <p:stCondLst>
                                    <p:cond delay="0"/>
                                  </p:stCondLst>
                                  <p:childTnLst>
                                    <p:set>
                                      <p:cBhvr>
                                        <p:cTn id="21" dur="1" fill="hold">
                                          <p:stCondLst>
                                            <p:cond delay="0"/>
                                          </p:stCondLst>
                                        </p:cTn>
                                        <p:tgtEl>
                                          <p:spTgt spid="453664"/>
                                        </p:tgtEl>
                                        <p:attrNameLst>
                                          <p:attrName>style.visibility</p:attrName>
                                        </p:attrNameLst>
                                      </p:cBhvr>
                                      <p:to>
                                        <p:strVal val="visible"/>
                                      </p:to>
                                    </p:set>
                                    <p:animEffect transition="in" filter="dissolve">
                                      <p:cBhvr>
                                        <p:cTn id="22" dur="500"/>
                                        <p:tgtEl>
                                          <p:spTgt spid="45366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453634">
                                            <p:txEl>
                                              <p:pRg st="0" end="0"/>
                                            </p:txEl>
                                          </p:spTgt>
                                        </p:tgtEl>
                                        <p:attrNameLst>
                                          <p:attrName>style.visibility</p:attrName>
                                        </p:attrNameLst>
                                      </p:cBhvr>
                                      <p:to>
                                        <p:strVal val="visible"/>
                                      </p:to>
                                    </p:set>
                                    <p:animEffect transition="in" filter="box(out)">
                                      <p:cBhvr>
                                        <p:cTn id="27" dur="500"/>
                                        <p:tgtEl>
                                          <p:spTgt spid="453634">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453634">
                                            <p:txEl>
                                              <p:pRg st="1" end="1"/>
                                            </p:txEl>
                                          </p:spTgt>
                                        </p:tgtEl>
                                        <p:attrNameLst>
                                          <p:attrName>style.visibility</p:attrName>
                                        </p:attrNameLst>
                                      </p:cBhvr>
                                      <p:to>
                                        <p:strVal val="visible"/>
                                      </p:to>
                                    </p:set>
                                    <p:animEffect transition="in" filter="box(out)">
                                      <p:cBhvr>
                                        <p:cTn id="32" dur="500"/>
                                        <p:tgtEl>
                                          <p:spTgt spid="453634">
                                            <p:txEl>
                                              <p:pRg st="1" end="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453634">
                                            <p:txEl>
                                              <p:pRg st="2" end="2"/>
                                            </p:txEl>
                                          </p:spTgt>
                                        </p:tgtEl>
                                        <p:attrNameLst>
                                          <p:attrName>style.visibility</p:attrName>
                                        </p:attrNameLst>
                                      </p:cBhvr>
                                      <p:to>
                                        <p:strVal val="visible"/>
                                      </p:to>
                                    </p:set>
                                    <p:animEffect transition="in" filter="box(out)">
                                      <p:cBhvr>
                                        <p:cTn id="37" dur="500"/>
                                        <p:tgtEl>
                                          <p:spTgt spid="453634">
                                            <p:txEl>
                                              <p:pRg st="2" end="2"/>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453634">
                                            <p:txEl>
                                              <p:pRg st="3" end="3"/>
                                            </p:txEl>
                                          </p:spTgt>
                                        </p:tgtEl>
                                        <p:attrNameLst>
                                          <p:attrName>style.visibility</p:attrName>
                                        </p:attrNameLst>
                                      </p:cBhvr>
                                      <p:to>
                                        <p:strVal val="visible"/>
                                      </p:to>
                                    </p:set>
                                    <p:animEffect transition="in" filter="box(out)">
                                      <p:cBhvr>
                                        <p:cTn id="42" dur="500"/>
                                        <p:tgtEl>
                                          <p:spTgt spid="453634">
                                            <p:txEl>
                                              <p:pRg st="3" end="3"/>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453634">
                                            <p:txEl>
                                              <p:pRg st="4" end="4"/>
                                            </p:txEl>
                                          </p:spTgt>
                                        </p:tgtEl>
                                        <p:attrNameLst>
                                          <p:attrName>style.visibility</p:attrName>
                                        </p:attrNameLst>
                                      </p:cBhvr>
                                      <p:to>
                                        <p:strVal val="visible"/>
                                      </p:to>
                                    </p:set>
                                    <p:animEffect transition="in" filter="box(out)">
                                      <p:cBhvr>
                                        <p:cTn id="47" dur="500"/>
                                        <p:tgtEl>
                                          <p:spTgt spid="453634">
                                            <p:txEl>
                                              <p:pRg st="4" end="4"/>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453634">
                                            <p:txEl>
                                              <p:pRg st="5" end="5"/>
                                            </p:txEl>
                                          </p:spTgt>
                                        </p:tgtEl>
                                        <p:attrNameLst>
                                          <p:attrName>style.visibility</p:attrName>
                                        </p:attrNameLst>
                                      </p:cBhvr>
                                      <p:to>
                                        <p:strVal val="visible"/>
                                      </p:to>
                                    </p:set>
                                    <p:animEffect transition="in" filter="box(out)">
                                      <p:cBhvr>
                                        <p:cTn id="52" dur="500"/>
                                        <p:tgtEl>
                                          <p:spTgt spid="453634">
                                            <p:txEl>
                                              <p:pRg st="5" end="5"/>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32" fill="hold" grpId="0" nodeType="clickEffect">
                                  <p:stCondLst>
                                    <p:cond delay="0"/>
                                  </p:stCondLst>
                                  <p:childTnLst>
                                    <p:set>
                                      <p:cBhvr>
                                        <p:cTn id="56" dur="1" fill="hold">
                                          <p:stCondLst>
                                            <p:cond delay="0"/>
                                          </p:stCondLst>
                                        </p:cTn>
                                        <p:tgtEl>
                                          <p:spTgt spid="453634">
                                            <p:txEl>
                                              <p:pRg st="6" end="6"/>
                                            </p:txEl>
                                          </p:spTgt>
                                        </p:tgtEl>
                                        <p:attrNameLst>
                                          <p:attrName>style.visibility</p:attrName>
                                        </p:attrNameLst>
                                      </p:cBhvr>
                                      <p:to>
                                        <p:strVal val="visible"/>
                                      </p:to>
                                    </p:set>
                                    <p:animEffect transition="in" filter="box(out)">
                                      <p:cBhvr>
                                        <p:cTn id="57" dur="500"/>
                                        <p:tgtEl>
                                          <p:spTgt spid="453634">
                                            <p:txEl>
                                              <p:pRg st="6" end="6"/>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32" fill="hold" grpId="0" nodeType="clickEffect">
                                  <p:stCondLst>
                                    <p:cond delay="0"/>
                                  </p:stCondLst>
                                  <p:childTnLst>
                                    <p:set>
                                      <p:cBhvr>
                                        <p:cTn id="61" dur="1" fill="hold">
                                          <p:stCondLst>
                                            <p:cond delay="0"/>
                                          </p:stCondLst>
                                        </p:cTn>
                                        <p:tgtEl>
                                          <p:spTgt spid="453634">
                                            <p:txEl>
                                              <p:pRg st="7" end="7"/>
                                            </p:txEl>
                                          </p:spTgt>
                                        </p:tgtEl>
                                        <p:attrNameLst>
                                          <p:attrName>style.visibility</p:attrName>
                                        </p:attrNameLst>
                                      </p:cBhvr>
                                      <p:to>
                                        <p:strVal val="visible"/>
                                      </p:to>
                                    </p:set>
                                    <p:animEffect transition="in" filter="box(out)">
                                      <p:cBhvr>
                                        <p:cTn id="62" dur="500"/>
                                        <p:tgtEl>
                                          <p:spTgt spid="453634">
                                            <p:txEl>
                                              <p:pRg st="7" end="7"/>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 presetClass="entr" presetSubtype="32" fill="hold" grpId="0" nodeType="clickEffect">
                                  <p:stCondLst>
                                    <p:cond delay="0"/>
                                  </p:stCondLst>
                                  <p:childTnLst>
                                    <p:set>
                                      <p:cBhvr>
                                        <p:cTn id="66" dur="1" fill="hold">
                                          <p:stCondLst>
                                            <p:cond delay="0"/>
                                          </p:stCondLst>
                                        </p:cTn>
                                        <p:tgtEl>
                                          <p:spTgt spid="453634">
                                            <p:txEl>
                                              <p:pRg st="8" end="8"/>
                                            </p:txEl>
                                          </p:spTgt>
                                        </p:tgtEl>
                                        <p:attrNameLst>
                                          <p:attrName>style.visibility</p:attrName>
                                        </p:attrNameLst>
                                      </p:cBhvr>
                                      <p:to>
                                        <p:strVal val="visible"/>
                                      </p:to>
                                    </p:set>
                                    <p:animEffect transition="in" filter="box(out)">
                                      <p:cBhvr>
                                        <p:cTn id="67" dur="500"/>
                                        <p:tgtEl>
                                          <p:spTgt spid="453634">
                                            <p:txEl>
                                              <p:pRg st="8" end="8"/>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4" presetClass="entr" presetSubtype="32" fill="hold" grpId="0" nodeType="clickEffect">
                                  <p:stCondLst>
                                    <p:cond delay="0"/>
                                  </p:stCondLst>
                                  <p:childTnLst>
                                    <p:set>
                                      <p:cBhvr>
                                        <p:cTn id="71" dur="1" fill="hold">
                                          <p:stCondLst>
                                            <p:cond delay="0"/>
                                          </p:stCondLst>
                                        </p:cTn>
                                        <p:tgtEl>
                                          <p:spTgt spid="453634">
                                            <p:txEl>
                                              <p:pRg st="9" end="9"/>
                                            </p:txEl>
                                          </p:spTgt>
                                        </p:tgtEl>
                                        <p:attrNameLst>
                                          <p:attrName>style.visibility</p:attrName>
                                        </p:attrNameLst>
                                      </p:cBhvr>
                                      <p:to>
                                        <p:strVal val="visible"/>
                                      </p:to>
                                    </p:set>
                                    <p:animEffect transition="in" filter="box(out)">
                                      <p:cBhvr>
                                        <p:cTn id="72" dur="500"/>
                                        <p:tgtEl>
                                          <p:spTgt spid="453634">
                                            <p:txEl>
                                              <p:pRg st="9" end="9"/>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4" presetClass="entr" presetSubtype="32" fill="hold" grpId="0" nodeType="clickEffect">
                                  <p:stCondLst>
                                    <p:cond delay="0"/>
                                  </p:stCondLst>
                                  <p:childTnLst>
                                    <p:set>
                                      <p:cBhvr>
                                        <p:cTn id="76" dur="1" fill="hold">
                                          <p:stCondLst>
                                            <p:cond delay="0"/>
                                          </p:stCondLst>
                                        </p:cTn>
                                        <p:tgtEl>
                                          <p:spTgt spid="453634">
                                            <p:txEl>
                                              <p:pRg st="10" end="10"/>
                                            </p:txEl>
                                          </p:spTgt>
                                        </p:tgtEl>
                                        <p:attrNameLst>
                                          <p:attrName>style.visibility</p:attrName>
                                        </p:attrNameLst>
                                      </p:cBhvr>
                                      <p:to>
                                        <p:strVal val="visible"/>
                                      </p:to>
                                    </p:set>
                                    <p:animEffect transition="in" filter="box(out)">
                                      <p:cBhvr>
                                        <p:cTn id="77" dur="500"/>
                                        <p:tgtEl>
                                          <p:spTgt spid="453634">
                                            <p:txEl>
                                              <p:pRg st="10" end="10"/>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4" presetClass="entr" presetSubtype="32" fill="hold" grpId="0" nodeType="clickEffect">
                                  <p:stCondLst>
                                    <p:cond delay="0"/>
                                  </p:stCondLst>
                                  <p:childTnLst>
                                    <p:set>
                                      <p:cBhvr>
                                        <p:cTn id="81" dur="1" fill="hold">
                                          <p:stCondLst>
                                            <p:cond delay="0"/>
                                          </p:stCondLst>
                                        </p:cTn>
                                        <p:tgtEl>
                                          <p:spTgt spid="453634">
                                            <p:txEl>
                                              <p:pRg st="11" end="11"/>
                                            </p:txEl>
                                          </p:spTgt>
                                        </p:tgtEl>
                                        <p:attrNameLst>
                                          <p:attrName>style.visibility</p:attrName>
                                        </p:attrNameLst>
                                      </p:cBhvr>
                                      <p:to>
                                        <p:strVal val="visible"/>
                                      </p:to>
                                    </p:set>
                                    <p:animEffect transition="in" filter="box(out)">
                                      <p:cBhvr>
                                        <p:cTn id="82" dur="500"/>
                                        <p:tgtEl>
                                          <p:spTgt spid="45363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4"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8817" name="Picture 49" descr="Pompei street with elevated stepping stones, wk 031001">
            <a:extLst>
              <a:ext uri="{FF2B5EF4-FFF2-40B4-BE49-F238E27FC236}">
                <a16:creationId xmlns:a16="http://schemas.microsoft.com/office/drawing/2014/main" id="{33BB751C-1C38-FE47-B7CF-77CBFCC38F8F}"/>
              </a:ext>
            </a:extLst>
          </p:cNvPr>
          <p:cNvPicPr preferRelativeResize="0">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4214813" y="654050"/>
            <a:ext cx="3954462" cy="2965450"/>
          </a:xfrm>
          <a:prstGeom prst="rect">
            <a:avLst/>
          </a:prstGeom>
          <a:noFill/>
          <a:ln w="76200">
            <a:solidFill>
              <a:schemeClr val="accent2"/>
            </a:solidFill>
            <a:miter lim="800000"/>
            <a:headEnd/>
            <a:tailEnd/>
          </a:ln>
          <a:effectLst>
            <a:outerShdw dist="107763" dir="2700000" algn="ctr" rotWithShape="0">
              <a:schemeClr val="bg2"/>
            </a:outerShdw>
          </a:effectLst>
          <a:extLst>
            <a:ext uri="{909E8E84-426E-40DD-AFC4-6F175D3DCCD1}">
              <a14:hiddenFill xmlns:a14="http://schemas.microsoft.com/office/drawing/2010/main">
                <a:blipFill dpi="0" rotWithShape="0">
                  <a:blip r:embed="rId8"/>
                  <a:srcRect/>
                  <a:stretch>
                    <a:fillRect/>
                  </a:stretch>
                </a:blipFill>
              </a14:hiddenFill>
            </a:ext>
          </a:extLst>
        </p:spPr>
      </p:pic>
      <p:pic>
        <p:nvPicPr>
          <p:cNvPr id="288816" name="Picture 48" descr="Temple of the Divus Romulus">
            <a:extLst>
              <a:ext uri="{FF2B5EF4-FFF2-40B4-BE49-F238E27FC236}">
                <a16:creationId xmlns:a16="http://schemas.microsoft.com/office/drawing/2014/main" id="{97293A20-D4E1-0E4D-8D27-598F53CC4756}"/>
              </a:ext>
            </a:extLst>
          </p:cNvPr>
          <p:cNvPicPr preferRelativeResize="0">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1050925" y="3421063"/>
            <a:ext cx="3221038" cy="2414587"/>
          </a:xfrm>
          <a:prstGeom prst="rect">
            <a:avLst/>
          </a:prstGeom>
          <a:noFill/>
          <a:ln w="76200">
            <a:solidFill>
              <a:schemeClr val="accent2"/>
            </a:solidFill>
            <a:miter lim="800000"/>
            <a:headEnd/>
            <a:tailEnd/>
          </a:ln>
          <a:effectLst>
            <a:outerShdw dist="125724" dir="2700000" algn="ctr" rotWithShape="0">
              <a:schemeClr val="bg2"/>
            </a:outerShdw>
          </a:effectLst>
          <a:extLst>
            <a:ext uri="{909E8E84-426E-40DD-AFC4-6F175D3DCCD1}">
              <a14:hiddenFill xmlns:a14="http://schemas.microsoft.com/office/drawing/2010/main">
                <a:blipFill dpi="0" rotWithShape="0">
                  <a:blip r:embed="rId8"/>
                  <a:srcRect/>
                  <a:stretch>
                    <a:fillRect/>
                  </a:stretch>
                </a:blipFill>
              </a14:hiddenFill>
            </a:ext>
          </a:extLst>
        </p:spPr>
      </p:pic>
      <p:pic>
        <p:nvPicPr>
          <p:cNvPr id="288815" name="Picture 47" descr="Forum with Temples of Saturn and Vespasian">
            <a:extLst>
              <a:ext uri="{FF2B5EF4-FFF2-40B4-BE49-F238E27FC236}">
                <a16:creationId xmlns:a16="http://schemas.microsoft.com/office/drawing/2014/main" id="{7EB4BF21-6F81-8341-8C52-A5DA32230A2D}"/>
              </a:ext>
            </a:extLst>
          </p:cNvPr>
          <p:cNvPicPr preferRelativeResize="0">
            <a:picLocks noChangeAspect="1" noChangeArrowheads="1"/>
          </p:cNvPicPr>
          <p:nvPr>
            <p:custDataLst>
              <p:tags r:id="rId3"/>
            </p:custDataLst>
          </p:nvPr>
        </p:nvPicPr>
        <p:blipFill>
          <a:blip r:embed="rId10">
            <a:extLst>
              <a:ext uri="{28A0092B-C50C-407E-A947-70E740481C1C}">
                <a14:useLocalDpi xmlns:a14="http://schemas.microsoft.com/office/drawing/2010/main" val="0"/>
              </a:ext>
            </a:extLst>
          </a:blip>
          <a:srcRect/>
          <a:stretch>
            <a:fillRect/>
          </a:stretch>
        </p:blipFill>
        <p:spPr bwMode="auto">
          <a:xfrm>
            <a:off x="882650" y="398463"/>
            <a:ext cx="3603625" cy="2701925"/>
          </a:xfrm>
          <a:prstGeom prst="rect">
            <a:avLst/>
          </a:prstGeom>
          <a:noFill/>
          <a:ln w="76200">
            <a:solidFill>
              <a:schemeClr val="accent2"/>
            </a:solidFill>
            <a:miter lim="800000"/>
            <a:headEnd/>
            <a:tailEnd/>
          </a:ln>
          <a:effectLst>
            <a:outerShdw dist="125724" dir="2700000" algn="ctr" rotWithShape="0">
              <a:schemeClr val="bg2"/>
            </a:outerShdw>
          </a:effectLst>
          <a:extLst>
            <a:ext uri="{909E8E84-426E-40DD-AFC4-6F175D3DCCD1}">
              <a14:hiddenFill xmlns:a14="http://schemas.microsoft.com/office/drawing/2010/main">
                <a:blipFill dpi="0" rotWithShape="0">
                  <a:blip r:embed="rId8"/>
                  <a:srcRect/>
                  <a:stretch>
                    <a:fillRect/>
                  </a:stretch>
                </a:blipFill>
              </a14:hiddenFill>
            </a:ext>
          </a:extLst>
        </p:spPr>
      </p:pic>
      <p:pic>
        <p:nvPicPr>
          <p:cNvPr id="288814" name="Picture 46" descr="Forum Arch of Severus, Temple of Saturn">
            <a:extLst>
              <a:ext uri="{FF2B5EF4-FFF2-40B4-BE49-F238E27FC236}">
                <a16:creationId xmlns:a16="http://schemas.microsoft.com/office/drawing/2014/main" id="{78B6952F-0B65-6E49-ABD4-E6353F56F232}"/>
              </a:ext>
            </a:extLst>
          </p:cNvPr>
          <p:cNvPicPr preferRelativeResize="0">
            <a:picLocks noChangeAspect="1" noChangeArrowheads="1"/>
          </p:cNvPicPr>
          <p:nvPr>
            <p:custDataLst>
              <p:tags r:id="rId4"/>
            </p:custDataLst>
          </p:nvPr>
        </p:nvPicPr>
        <p:blipFill>
          <a:blip r:embed="rId11">
            <a:extLst>
              <a:ext uri="{28A0092B-C50C-407E-A947-70E740481C1C}">
                <a14:useLocalDpi xmlns:a14="http://schemas.microsoft.com/office/drawing/2010/main" val="0"/>
              </a:ext>
            </a:extLst>
          </a:blip>
          <a:srcRect t="11700"/>
          <a:stretch>
            <a:fillRect/>
          </a:stretch>
        </p:blipFill>
        <p:spPr bwMode="auto">
          <a:xfrm>
            <a:off x="4597400" y="3576638"/>
            <a:ext cx="3938588" cy="2608262"/>
          </a:xfrm>
          <a:prstGeom prst="rect">
            <a:avLst/>
          </a:prstGeom>
          <a:noFill/>
          <a:ln w="76200">
            <a:solidFill>
              <a:schemeClr val="accent2"/>
            </a:solidFill>
            <a:miter lim="800000"/>
            <a:headEnd/>
            <a:tailEnd/>
          </a:ln>
          <a:effectLst>
            <a:outerShdw dist="125724" dir="2700000" algn="ctr" rotWithShape="0">
              <a:schemeClr val="bg2"/>
            </a:outerShdw>
          </a:effectLst>
          <a:extLst>
            <a:ext uri="{909E8E84-426E-40DD-AFC4-6F175D3DCCD1}">
              <a14:hiddenFill xmlns:a14="http://schemas.microsoft.com/office/drawing/2010/main">
                <a:blipFill dpi="0" rotWithShape="0">
                  <a:blip r:embed="rId8"/>
                  <a:srcRect t="11700"/>
                  <a:stretch>
                    <a:fillRect/>
                  </a:stretch>
                </a:blipFill>
              </a14:hiddenFill>
            </a:ext>
          </a:extLst>
        </p:spPr>
      </p:pic>
      <p:sp>
        <p:nvSpPr>
          <p:cNvPr id="288770" name="Rectangle 2">
            <a:extLst>
              <a:ext uri="{FF2B5EF4-FFF2-40B4-BE49-F238E27FC236}">
                <a16:creationId xmlns:a16="http://schemas.microsoft.com/office/drawing/2014/main" id="{0AA9DB07-BC71-C94A-9667-BDC12D2F3DE6}"/>
              </a:ext>
            </a:extLst>
          </p:cNvPr>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288771" name="Rectangle 3">
            <a:extLst>
              <a:ext uri="{FF2B5EF4-FFF2-40B4-BE49-F238E27FC236}">
                <a16:creationId xmlns:a16="http://schemas.microsoft.com/office/drawing/2014/main" id="{EAF35EA1-A3A6-7648-B317-20F47CA7819D}"/>
              </a:ext>
            </a:extLst>
          </p:cNvPr>
          <p:cNvSpPr>
            <a:spLocks noChangeArrowheads="1"/>
          </p:cNvSpPr>
          <p:nvPr/>
        </p:nvSpPr>
        <p:spPr bwMode="auto">
          <a:xfrm>
            <a:off x="3176588" y="1676400"/>
            <a:ext cx="29813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2000">
                <a:solidFill>
                  <a:schemeClr val="bg2"/>
                </a:solidFill>
                <a:latin typeface="Times" pitchFamily="2" charset="0"/>
                <a:ea typeface="Gulim" panose="020B0600000101010101" pitchFamily="34" charset="-127"/>
              </a:rPr>
              <a:t>ALEX ORANG YUNANI</a:t>
            </a:r>
          </a:p>
        </p:txBody>
      </p:sp>
      <p:sp>
        <p:nvSpPr>
          <p:cNvPr id="288772" name="AutoShape 4">
            <a:extLst>
              <a:ext uri="{FF2B5EF4-FFF2-40B4-BE49-F238E27FC236}">
                <a16:creationId xmlns:a16="http://schemas.microsoft.com/office/drawing/2014/main" id="{96C842EA-F3BA-A04E-B27E-9F9CFF2F82E5}"/>
              </a:ext>
            </a:extLst>
          </p:cNvPr>
          <p:cNvSpPr>
            <a:spLocks noChangeArrowheads="1"/>
          </p:cNvSpPr>
          <p:nvPr/>
        </p:nvSpPr>
        <p:spPr bwMode="auto">
          <a:xfrm>
            <a:off x="3124200" y="990600"/>
            <a:ext cx="1676400" cy="736600"/>
          </a:xfrm>
          <a:prstGeom prst="roundRect">
            <a:avLst>
              <a:gd name="adj" fmla="val 12495"/>
            </a:avLst>
          </a:prstGeom>
          <a:solidFill>
            <a:schemeClr val="tx2"/>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8773" name="Rectangle 5">
            <a:extLst>
              <a:ext uri="{FF2B5EF4-FFF2-40B4-BE49-F238E27FC236}">
                <a16:creationId xmlns:a16="http://schemas.microsoft.com/office/drawing/2014/main" id="{26930578-8893-2246-A9E5-DFFC6559AC54}"/>
              </a:ext>
            </a:extLst>
          </p:cNvPr>
          <p:cNvSpPr>
            <a:spLocks noChangeArrowheads="1"/>
          </p:cNvSpPr>
          <p:nvPr/>
        </p:nvSpPr>
        <p:spPr bwMode="auto">
          <a:xfrm>
            <a:off x="2819400" y="931863"/>
            <a:ext cx="1871663"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2800">
                <a:solidFill>
                  <a:schemeClr val="bg2"/>
                </a:solidFill>
                <a:latin typeface="Times" pitchFamily="2" charset="0"/>
                <a:ea typeface="Gulim" panose="020B0600000101010101" pitchFamily="34" charset="-127"/>
              </a:rPr>
              <a:t>   </a:t>
            </a:r>
            <a:r>
              <a:rPr lang="en-US" altLang="ko-KR" sz="2800">
                <a:solidFill>
                  <a:schemeClr val="bg2"/>
                </a:solidFill>
                <a:latin typeface="Times" pitchFamily="2" charset="0"/>
                <a:ea typeface="Gulim" panose="020B0600000101010101" pitchFamily="34" charset="-127"/>
              </a:rPr>
              <a:t>SENYAP</a:t>
            </a:r>
          </a:p>
        </p:txBody>
      </p:sp>
      <p:sp>
        <p:nvSpPr>
          <p:cNvPr id="288774" name="Rectangle 6">
            <a:extLst>
              <a:ext uri="{FF2B5EF4-FFF2-40B4-BE49-F238E27FC236}">
                <a16:creationId xmlns:a16="http://schemas.microsoft.com/office/drawing/2014/main" id="{53DFD52D-E58B-7547-9246-BA81C7034C89}"/>
              </a:ext>
            </a:extLst>
          </p:cNvPr>
          <p:cNvSpPr>
            <a:spLocks noChangeArrowheads="1"/>
          </p:cNvSpPr>
          <p:nvPr/>
        </p:nvSpPr>
        <p:spPr bwMode="auto">
          <a:xfrm>
            <a:off x="6926263" y="5405438"/>
            <a:ext cx="11842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8775" name="Rectangle 7">
            <a:extLst>
              <a:ext uri="{FF2B5EF4-FFF2-40B4-BE49-F238E27FC236}">
                <a16:creationId xmlns:a16="http://schemas.microsoft.com/office/drawing/2014/main" id="{49C669BA-F12F-8E4E-A9CD-372315A5878E}"/>
              </a:ext>
            </a:extLst>
          </p:cNvPr>
          <p:cNvSpPr>
            <a:spLocks noChangeArrowheads="1"/>
          </p:cNvSpPr>
          <p:nvPr/>
        </p:nvSpPr>
        <p:spPr bwMode="auto">
          <a:xfrm>
            <a:off x="3455988" y="2338388"/>
            <a:ext cx="24765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8776" name="Line 8">
            <a:extLst>
              <a:ext uri="{FF2B5EF4-FFF2-40B4-BE49-F238E27FC236}">
                <a16:creationId xmlns:a16="http://schemas.microsoft.com/office/drawing/2014/main" id="{3215F146-C38B-0D42-96E4-68C7D1E19368}"/>
              </a:ext>
            </a:extLst>
          </p:cNvPr>
          <p:cNvSpPr>
            <a:spLocks noChangeShapeType="1"/>
          </p:cNvSpPr>
          <p:nvPr/>
        </p:nvSpPr>
        <p:spPr bwMode="auto">
          <a:xfrm>
            <a:off x="3403600" y="257968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8780" name="Line 12">
            <a:extLst>
              <a:ext uri="{FF2B5EF4-FFF2-40B4-BE49-F238E27FC236}">
                <a16:creationId xmlns:a16="http://schemas.microsoft.com/office/drawing/2014/main" id="{A4B7065A-2401-5040-8B56-C1E7EF1731BD}"/>
              </a:ext>
            </a:extLst>
          </p:cNvPr>
          <p:cNvSpPr>
            <a:spLocks noChangeShapeType="1"/>
          </p:cNvSpPr>
          <p:nvPr/>
        </p:nvSpPr>
        <p:spPr bwMode="auto">
          <a:xfrm>
            <a:off x="3429000" y="207168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8785" name="Rectangle 17">
            <a:extLst>
              <a:ext uri="{FF2B5EF4-FFF2-40B4-BE49-F238E27FC236}">
                <a16:creationId xmlns:a16="http://schemas.microsoft.com/office/drawing/2014/main" id="{D7F30A32-1AC6-1B45-9BE4-F4B449B4CC31}"/>
              </a:ext>
            </a:extLst>
          </p:cNvPr>
          <p:cNvSpPr>
            <a:spLocks noChangeArrowheads="1"/>
          </p:cNvSpPr>
          <p:nvPr/>
        </p:nvSpPr>
        <p:spPr bwMode="auto">
          <a:xfrm>
            <a:off x="3381375" y="2176463"/>
            <a:ext cx="23749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2400">
                <a:solidFill>
                  <a:schemeClr val="accent2"/>
                </a:solidFill>
                <a:latin typeface="Times" pitchFamily="2" charset="0"/>
                <a:ea typeface="Gulim" panose="020B0600000101010101" pitchFamily="34" charset="-127"/>
              </a:rPr>
              <a:t>SISTEM ROMA</a:t>
            </a:r>
          </a:p>
        </p:txBody>
      </p:sp>
      <p:sp>
        <p:nvSpPr>
          <p:cNvPr id="288787" name="Text Box 19">
            <a:extLst>
              <a:ext uri="{FF2B5EF4-FFF2-40B4-BE49-F238E27FC236}">
                <a16:creationId xmlns:a16="http://schemas.microsoft.com/office/drawing/2014/main" id="{3C889DED-57EF-6343-B6D7-10F54ADF788C}"/>
              </a:ext>
            </a:extLst>
          </p:cNvPr>
          <p:cNvSpPr txBox="1">
            <a:spLocks noChangeArrowheads="1"/>
          </p:cNvSpPr>
          <p:nvPr/>
        </p:nvSpPr>
        <p:spPr bwMode="auto">
          <a:xfrm>
            <a:off x="985838" y="3163888"/>
            <a:ext cx="6859587" cy="3608387"/>
          </a:xfrm>
          <a:prstGeom prst="rect">
            <a:avLst/>
          </a:prstGeom>
          <a:noFill/>
          <a:ln>
            <a:noFill/>
          </a:ln>
          <a:effectLst>
            <a:outerShdw dist="81320" dir="3080412" algn="ctr" rotWithShape="0">
              <a:schemeClr val="bg2"/>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76200">
                <a:solidFill>
                  <a:schemeClr val="accent2"/>
                </a:solidFill>
                <a:miter lim="800000"/>
                <a:headEnd/>
                <a:tailEnd/>
              </a14:hiddenLine>
            </a:ext>
          </a:extLst>
        </p:spPr>
        <p:txBody>
          <a:bodyPr>
            <a:spAutoFit/>
          </a:bodyPr>
          <a:lstStyle>
            <a:lvl1pPr defTabSz="406400">
              <a:defRPr sz="2400">
                <a:solidFill>
                  <a:schemeClr val="tx1"/>
                </a:solidFill>
                <a:latin typeface="Times" pitchFamily="2" charset="0"/>
              </a:defRPr>
            </a:lvl1pPr>
            <a:lvl2pPr defTabSz="406400">
              <a:defRPr sz="2400">
                <a:solidFill>
                  <a:schemeClr val="tx1"/>
                </a:solidFill>
                <a:latin typeface="Times" pitchFamily="2" charset="0"/>
              </a:defRPr>
            </a:lvl2pPr>
            <a:lvl3pPr defTabSz="406400">
              <a:defRPr sz="2400">
                <a:solidFill>
                  <a:schemeClr val="tx1"/>
                </a:solidFill>
                <a:latin typeface="Times" pitchFamily="2" charset="0"/>
              </a:defRPr>
            </a:lvl3pPr>
            <a:lvl4pPr defTabSz="406400">
              <a:defRPr sz="2400">
                <a:solidFill>
                  <a:schemeClr val="tx1"/>
                </a:solidFill>
                <a:latin typeface="Times" pitchFamily="2" charset="0"/>
              </a:defRPr>
            </a:lvl4pPr>
            <a:lvl5pPr defTabSz="406400">
              <a:defRPr sz="2400">
                <a:solidFill>
                  <a:schemeClr val="tx1"/>
                </a:solidFill>
                <a:latin typeface="Times" pitchFamily="2" charset="0"/>
              </a:defRPr>
            </a:lvl5pPr>
            <a:lvl6pPr defTabSz="406400" eaLnBrk="0" fontAlgn="base" hangingPunct="0">
              <a:spcBef>
                <a:spcPct val="0"/>
              </a:spcBef>
              <a:spcAft>
                <a:spcPct val="0"/>
              </a:spcAft>
              <a:defRPr sz="2400">
                <a:solidFill>
                  <a:schemeClr val="tx1"/>
                </a:solidFill>
                <a:latin typeface="Times" pitchFamily="2" charset="0"/>
              </a:defRPr>
            </a:lvl6pPr>
            <a:lvl7pPr defTabSz="406400" eaLnBrk="0" fontAlgn="base" hangingPunct="0">
              <a:spcBef>
                <a:spcPct val="0"/>
              </a:spcBef>
              <a:spcAft>
                <a:spcPct val="0"/>
              </a:spcAft>
              <a:defRPr sz="2400">
                <a:solidFill>
                  <a:schemeClr val="tx1"/>
                </a:solidFill>
                <a:latin typeface="Times" pitchFamily="2" charset="0"/>
              </a:defRPr>
            </a:lvl7pPr>
            <a:lvl8pPr defTabSz="406400" eaLnBrk="0" fontAlgn="base" hangingPunct="0">
              <a:spcBef>
                <a:spcPct val="0"/>
              </a:spcBef>
              <a:spcAft>
                <a:spcPct val="0"/>
              </a:spcAft>
              <a:defRPr sz="2400">
                <a:solidFill>
                  <a:schemeClr val="tx1"/>
                </a:solidFill>
                <a:latin typeface="Times" pitchFamily="2" charset="0"/>
              </a:defRPr>
            </a:lvl8pPr>
            <a:lvl9pPr defTabSz="406400" eaLnBrk="0" fontAlgn="base" hangingPunct="0">
              <a:spcBef>
                <a:spcPct val="0"/>
              </a:spcBef>
              <a:spcAft>
                <a:spcPct val="0"/>
              </a:spcAft>
              <a:defRPr sz="2400">
                <a:solidFill>
                  <a:schemeClr val="tx1"/>
                </a:solidFill>
                <a:latin typeface="Times" pitchFamily="2" charset="0"/>
              </a:defRPr>
            </a:lvl9pPr>
          </a:lstStyle>
          <a:p>
            <a:pPr>
              <a:lnSpc>
                <a:spcPct val="65000"/>
              </a:lnSpc>
              <a:spcBef>
                <a:spcPct val="50000"/>
              </a:spcBef>
            </a:pPr>
            <a:r>
              <a:rPr lang="en-US" altLang="ko-KR" sz="3600">
                <a:solidFill>
                  <a:srgbClr val="FFFF00"/>
                </a:solidFill>
                <a:latin typeface="Comic Sans MS" panose="030F0902030302020204" pitchFamily="66" charset="0"/>
                <a:ea typeface="Gulim" panose="020B0600000101010101" pitchFamily="34" charset="-127"/>
              </a:rPr>
              <a:t>Administrasi Sipil &amp; Militer</a:t>
            </a:r>
          </a:p>
          <a:p>
            <a:pPr>
              <a:lnSpc>
                <a:spcPct val="65000"/>
              </a:lnSpc>
              <a:spcBef>
                <a:spcPct val="50000"/>
              </a:spcBef>
            </a:pPr>
            <a:r>
              <a:rPr lang="en-US" altLang="ko-KR" sz="3600">
                <a:solidFill>
                  <a:srgbClr val="FFFF00"/>
                </a:solidFill>
                <a:latin typeface="Comic Sans MS" panose="030F0902030302020204" pitchFamily="66" charset="0"/>
                <a:ea typeface="Gulim" panose="020B0600000101010101" pitchFamily="34" charset="-127"/>
              </a:rPr>
              <a:t>	Hukum</a:t>
            </a:r>
          </a:p>
          <a:p>
            <a:pPr>
              <a:lnSpc>
                <a:spcPct val="65000"/>
              </a:lnSpc>
              <a:spcBef>
                <a:spcPct val="50000"/>
              </a:spcBef>
            </a:pPr>
            <a:r>
              <a:rPr lang="en-US" altLang="ko-KR" sz="3600">
                <a:solidFill>
                  <a:srgbClr val="FFFF00"/>
                </a:solidFill>
                <a:latin typeface="Comic Sans MS" panose="030F0902030302020204" pitchFamily="66" charset="0"/>
                <a:ea typeface="Gulim" panose="020B0600000101010101" pitchFamily="34" charset="-127"/>
              </a:rPr>
              <a:t>		Komunikasi</a:t>
            </a:r>
          </a:p>
          <a:p>
            <a:pPr>
              <a:lnSpc>
                <a:spcPct val="65000"/>
              </a:lnSpc>
              <a:spcBef>
                <a:spcPct val="50000"/>
              </a:spcBef>
            </a:pPr>
            <a:r>
              <a:rPr lang="en-US" altLang="ko-KR" sz="3600">
                <a:solidFill>
                  <a:srgbClr val="FFFF00"/>
                </a:solidFill>
                <a:latin typeface="Comic Sans MS" panose="030F0902030302020204" pitchFamily="66" charset="0"/>
                <a:ea typeface="Gulim" panose="020B0600000101010101" pitchFamily="34" charset="-127"/>
              </a:rPr>
              <a:t>			Transportasi</a:t>
            </a:r>
          </a:p>
          <a:p>
            <a:pPr>
              <a:lnSpc>
                <a:spcPct val="65000"/>
              </a:lnSpc>
              <a:spcBef>
                <a:spcPct val="50000"/>
              </a:spcBef>
            </a:pPr>
            <a:r>
              <a:rPr lang="en-US" altLang="ko-KR" sz="3600">
                <a:solidFill>
                  <a:srgbClr val="FFFF00"/>
                </a:solidFill>
                <a:latin typeface="Comic Sans MS" panose="030F0902030302020204" pitchFamily="66" charset="0"/>
                <a:ea typeface="Gulim" panose="020B0600000101010101" pitchFamily="34" charset="-127"/>
              </a:rPr>
              <a:t>				Perbankan dan Pajak</a:t>
            </a:r>
          </a:p>
          <a:p>
            <a:pPr>
              <a:lnSpc>
                <a:spcPct val="65000"/>
              </a:lnSpc>
              <a:spcBef>
                <a:spcPct val="50000"/>
              </a:spcBef>
            </a:pPr>
            <a:r>
              <a:rPr lang="en-US" altLang="ko-KR" sz="3600">
                <a:solidFill>
                  <a:srgbClr val="FFFF00"/>
                </a:solidFill>
                <a:latin typeface="Comic Sans MS" panose="030F0902030302020204" pitchFamily="66" charset="0"/>
                <a:ea typeface="Gulim" panose="020B0600000101010101" pitchFamily="34" charset="-127"/>
              </a:rPr>
              <a:t>					Pax Romana...</a:t>
            </a:r>
          </a:p>
        </p:txBody>
      </p:sp>
      <p:sp>
        <p:nvSpPr>
          <p:cNvPr id="288798" name="Text Box 30">
            <a:extLst>
              <a:ext uri="{FF2B5EF4-FFF2-40B4-BE49-F238E27FC236}">
                <a16:creationId xmlns:a16="http://schemas.microsoft.com/office/drawing/2014/main" id="{9836D369-FCB7-FF4E-B37D-9EE4E4CFBCEB}"/>
              </a:ext>
            </a:extLst>
          </p:cNvPr>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ko-KR" altLang="en-US">
              <a:solidFill>
                <a:schemeClr val="tx1"/>
              </a:solidFill>
              <a:ea typeface="Gulim" panose="020B0600000101010101" pitchFamily="34" charset="-127"/>
            </a:endParaRPr>
          </a:p>
        </p:txBody>
      </p:sp>
      <p:sp>
        <p:nvSpPr>
          <p:cNvPr id="288808" name="Text Box 40">
            <a:extLst>
              <a:ext uri="{FF2B5EF4-FFF2-40B4-BE49-F238E27FC236}">
                <a16:creationId xmlns:a16="http://schemas.microsoft.com/office/drawing/2014/main" id="{841E8882-C0BB-A74C-8881-7588785682B1}"/>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288811" name="Text Box 43">
            <a:extLst>
              <a:ext uri="{FF2B5EF4-FFF2-40B4-BE49-F238E27FC236}">
                <a16:creationId xmlns:a16="http://schemas.microsoft.com/office/drawing/2014/main" id="{0F2881BD-B36E-5F49-B76E-BBA5D1D750B6}"/>
              </a:ext>
            </a:extLst>
          </p:cNvPr>
          <p:cNvSpPr txBox="1">
            <a:spLocks noChangeArrowheads="1"/>
          </p:cNvSpPr>
          <p:nvPr/>
        </p:nvSpPr>
        <p:spPr bwMode="auto">
          <a:xfrm>
            <a:off x="8586788" y="6400800"/>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6</a:t>
            </a:r>
            <a:endParaRPr lang="en-US" altLang="ko-KR" sz="1400">
              <a:solidFill>
                <a:srgbClr val="FFFFFF"/>
              </a:solidFill>
              <a:ea typeface="Gulim" panose="020B0600000101010101" pitchFamily="34" charset="-127"/>
            </a:endParaRPr>
          </a:p>
        </p:txBody>
      </p:sp>
      <p:sp>
        <p:nvSpPr>
          <p:cNvPr id="288812" name="Rectangle 44">
            <a:extLst>
              <a:ext uri="{FF2B5EF4-FFF2-40B4-BE49-F238E27FC236}">
                <a16:creationId xmlns:a16="http://schemas.microsoft.com/office/drawing/2014/main" id="{39406D29-744A-B34F-BDAC-DE37CE0E0127}"/>
              </a:ext>
            </a:extLst>
          </p:cNvPr>
          <p:cNvSpPr>
            <a:spLocks noChangeArrowheads="1"/>
          </p:cNvSpPr>
          <p:nvPr/>
        </p:nvSpPr>
        <p:spPr bwMode="auto">
          <a:xfrm>
            <a:off x="8091488" y="6516688"/>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20</a:t>
            </a:r>
          </a:p>
        </p:txBody>
      </p:sp>
      <p:sp>
        <p:nvSpPr>
          <p:cNvPr id="288813" name="Text Box 45">
            <a:extLst>
              <a:ext uri="{FF2B5EF4-FFF2-40B4-BE49-F238E27FC236}">
                <a16:creationId xmlns:a16="http://schemas.microsoft.com/office/drawing/2014/main" id="{888D2A59-4E62-5B4E-9D2F-C9F84F67AE80}"/>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sp>
        <p:nvSpPr>
          <p:cNvPr id="288818" name="Rectangle 50">
            <a:extLst>
              <a:ext uri="{FF2B5EF4-FFF2-40B4-BE49-F238E27FC236}">
                <a16:creationId xmlns:a16="http://schemas.microsoft.com/office/drawing/2014/main" id="{461014D5-E45C-ED4C-AA24-83C87FA1CA36}"/>
              </a:ext>
            </a:extLst>
          </p:cNvPr>
          <p:cNvSpPr>
            <a:spLocks noChangeArrowheads="1"/>
          </p:cNvSpPr>
          <p:nvPr/>
        </p:nvSpPr>
        <p:spPr bwMode="auto">
          <a:xfrm>
            <a:off x="4829175" y="919163"/>
            <a:ext cx="1849438" cy="515937"/>
          </a:xfrm>
          <a:prstGeom prst="rect">
            <a:avLst/>
          </a:prstGeom>
          <a:noFill/>
          <a:ln>
            <a:noFill/>
          </a:ln>
          <a:effectLst>
            <a:outerShdw dist="28398" dir="3806097" algn="ctr" rotWithShape="0">
              <a:schemeClr val="folHlin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800">
                <a:solidFill>
                  <a:schemeClr val="bg2"/>
                </a:solidFill>
                <a:latin typeface="Times" pitchFamily="2" charset="0"/>
                <a:ea typeface="Gulim" panose="020B0600000101010101" pitchFamily="34" charset="-127"/>
              </a:rPr>
              <a:t>ca. 500 SM</a:t>
            </a:r>
            <a:endParaRPr lang="en-US" altLang="ko-KR" sz="2800" b="0">
              <a:solidFill>
                <a:schemeClr val="bg2"/>
              </a:solidFill>
              <a:latin typeface="Times" pitchFamily="2" charset="0"/>
              <a:ea typeface="Gulim" panose="020B0600000101010101" pitchFamily="34" charset="-127"/>
            </a:endParaRPr>
          </a:p>
        </p:txBody>
      </p:sp>
      <p:sp>
        <p:nvSpPr>
          <p:cNvPr id="288819" name="Text Box 51">
            <a:extLst>
              <a:ext uri="{FF2B5EF4-FFF2-40B4-BE49-F238E27FC236}">
                <a16:creationId xmlns:a16="http://schemas.microsoft.com/office/drawing/2014/main" id="{ABBA5161-DBF5-B041-8046-675E3D554AC0}"/>
              </a:ext>
            </a:extLst>
          </p:cNvPr>
          <p:cNvSpPr txBox="1">
            <a:spLocks noChangeArrowheads="1"/>
          </p:cNvSpPr>
          <p:nvPr/>
        </p:nvSpPr>
        <p:spPr bwMode="auto">
          <a:xfrm>
            <a:off x="1801813" y="23813"/>
            <a:ext cx="5957887" cy="27463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200">
                <a:solidFill>
                  <a:schemeClr val="tx1"/>
                </a:solidFill>
                <a:ea typeface="Gulim" panose="020B0600000101010101" pitchFamily="34" charset="-127"/>
              </a:rPr>
              <a:t>Kisah Rasul 28</a:t>
            </a:r>
          </a:p>
        </p:txBody>
      </p:sp>
      <p:grpSp>
        <p:nvGrpSpPr>
          <p:cNvPr id="288820" name="Group 52">
            <a:extLst>
              <a:ext uri="{FF2B5EF4-FFF2-40B4-BE49-F238E27FC236}">
                <a16:creationId xmlns:a16="http://schemas.microsoft.com/office/drawing/2014/main" id="{491AB0FA-3880-1E46-B154-B2ABC5558003}"/>
              </a:ext>
            </a:extLst>
          </p:cNvPr>
          <p:cNvGrpSpPr>
            <a:grpSpLocks/>
          </p:cNvGrpSpPr>
          <p:nvPr/>
        </p:nvGrpSpPr>
        <p:grpSpPr bwMode="auto">
          <a:xfrm>
            <a:off x="7886700" y="3429000"/>
            <a:ext cx="1093788" cy="550863"/>
            <a:chOff x="4968" y="2160"/>
            <a:chExt cx="689" cy="347"/>
          </a:xfrm>
        </p:grpSpPr>
        <p:grpSp>
          <p:nvGrpSpPr>
            <p:cNvPr id="288821" name="Group 53">
              <a:extLst>
                <a:ext uri="{FF2B5EF4-FFF2-40B4-BE49-F238E27FC236}">
                  <a16:creationId xmlns:a16="http://schemas.microsoft.com/office/drawing/2014/main" id="{3A10BB43-4D66-144B-B0F7-D8010C1E1496}"/>
                </a:ext>
              </a:extLst>
            </p:cNvPr>
            <p:cNvGrpSpPr>
              <a:grpSpLocks/>
            </p:cNvGrpSpPr>
            <p:nvPr/>
          </p:nvGrpSpPr>
          <p:grpSpPr bwMode="auto">
            <a:xfrm>
              <a:off x="4968" y="2160"/>
              <a:ext cx="689" cy="347"/>
              <a:chOff x="4968" y="2160"/>
              <a:chExt cx="689" cy="347"/>
            </a:xfrm>
          </p:grpSpPr>
          <p:sp>
            <p:nvSpPr>
              <p:cNvPr id="288822" name="AutoShape 54">
                <a:extLst>
                  <a:ext uri="{FF2B5EF4-FFF2-40B4-BE49-F238E27FC236}">
                    <a16:creationId xmlns:a16="http://schemas.microsoft.com/office/drawing/2014/main" id="{41191299-C248-004E-A6BF-48B33A9BD2B7}"/>
                  </a:ext>
                </a:extLst>
              </p:cNvPr>
              <p:cNvSpPr>
                <a:spLocks noChangeArrowheads="1"/>
              </p:cNvSpPr>
              <p:nvPr/>
            </p:nvSpPr>
            <p:spPr bwMode="auto">
              <a:xfrm>
                <a:off x="5017" y="2175"/>
                <a:ext cx="460" cy="226"/>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8823" name="Rectangle 55">
                <a:extLst>
                  <a:ext uri="{FF2B5EF4-FFF2-40B4-BE49-F238E27FC236}">
                    <a16:creationId xmlns:a16="http://schemas.microsoft.com/office/drawing/2014/main" id="{D406B0DB-46F6-4D4C-BCD9-4A0D0FB06D68}"/>
                  </a:ext>
                </a:extLst>
              </p:cNvPr>
              <p:cNvSpPr>
                <a:spLocks noChangeArrowheads="1"/>
              </p:cNvSpPr>
              <p:nvPr/>
            </p:nvSpPr>
            <p:spPr bwMode="auto">
              <a:xfrm>
                <a:off x="5016" y="2258"/>
                <a:ext cx="600" cy="249"/>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8824" name="AutoShape 56">
                <a:extLst>
                  <a:ext uri="{FF2B5EF4-FFF2-40B4-BE49-F238E27FC236}">
                    <a16:creationId xmlns:a16="http://schemas.microsoft.com/office/drawing/2014/main" id="{CA85A9DB-97A0-CB47-A5AE-9C8737FF7204}"/>
                  </a:ext>
                </a:extLst>
              </p:cNvPr>
              <p:cNvSpPr>
                <a:spLocks noChangeArrowheads="1"/>
              </p:cNvSpPr>
              <p:nvPr/>
            </p:nvSpPr>
            <p:spPr bwMode="auto">
              <a:xfrm>
                <a:off x="5029" y="2191"/>
                <a:ext cx="436" cy="226"/>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8825" name="Line 57">
                <a:extLst>
                  <a:ext uri="{FF2B5EF4-FFF2-40B4-BE49-F238E27FC236}">
                    <a16:creationId xmlns:a16="http://schemas.microsoft.com/office/drawing/2014/main" id="{D5AD76CC-3D35-D74D-917F-4832265F9BE3}"/>
                  </a:ext>
                </a:extLst>
              </p:cNvPr>
              <p:cNvSpPr>
                <a:spLocks noChangeShapeType="1"/>
              </p:cNvSpPr>
              <p:nvPr/>
            </p:nvSpPr>
            <p:spPr bwMode="auto">
              <a:xfrm>
                <a:off x="5043" y="2356"/>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8826" name="Line 58">
                <a:extLst>
                  <a:ext uri="{FF2B5EF4-FFF2-40B4-BE49-F238E27FC236}">
                    <a16:creationId xmlns:a16="http://schemas.microsoft.com/office/drawing/2014/main" id="{5206265F-FE87-6A4A-B679-E634E7F262AC}"/>
                  </a:ext>
                </a:extLst>
              </p:cNvPr>
              <p:cNvSpPr>
                <a:spLocks noChangeShapeType="1"/>
              </p:cNvSpPr>
              <p:nvPr/>
            </p:nvSpPr>
            <p:spPr bwMode="auto">
              <a:xfrm>
                <a:off x="5043" y="2452"/>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8827" name="Rectangle 59">
                <a:extLst>
                  <a:ext uri="{FF2B5EF4-FFF2-40B4-BE49-F238E27FC236}">
                    <a16:creationId xmlns:a16="http://schemas.microsoft.com/office/drawing/2014/main" id="{243F4924-162A-D844-8A68-9B52AD4DF6BD}"/>
                  </a:ext>
                </a:extLst>
              </p:cNvPr>
              <p:cNvSpPr>
                <a:spLocks noChangeArrowheads="1"/>
              </p:cNvSpPr>
              <p:nvPr/>
            </p:nvSpPr>
            <p:spPr bwMode="auto">
              <a:xfrm>
                <a:off x="4968" y="2241"/>
                <a:ext cx="689"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Alex Orang Yunani</a:t>
                </a:r>
              </a:p>
            </p:txBody>
          </p:sp>
          <p:sp>
            <p:nvSpPr>
              <p:cNvPr id="288828" name="Rectangle 60">
                <a:extLst>
                  <a:ext uri="{FF2B5EF4-FFF2-40B4-BE49-F238E27FC236}">
                    <a16:creationId xmlns:a16="http://schemas.microsoft.com/office/drawing/2014/main" id="{66127015-7C5A-ED46-8D8D-A5FAE9C60825}"/>
                  </a:ext>
                </a:extLst>
              </p:cNvPr>
              <p:cNvSpPr>
                <a:spLocks noChangeArrowheads="1"/>
              </p:cNvSpPr>
              <p:nvPr/>
            </p:nvSpPr>
            <p:spPr bwMode="auto">
              <a:xfrm>
                <a:off x="5021" y="2160"/>
                <a:ext cx="410" cy="1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p>
            </p:txBody>
          </p:sp>
        </p:grpSp>
        <p:sp>
          <p:nvSpPr>
            <p:cNvPr id="2" name="Rectangle 61">
              <a:extLst>
                <a:ext uri="{FF2B5EF4-FFF2-40B4-BE49-F238E27FC236}">
                  <a16:creationId xmlns:a16="http://schemas.microsoft.com/office/drawing/2014/main" id="{4878EAD8-C31A-4742-9E65-F73FA876CA38}"/>
                </a:ext>
              </a:extLst>
            </p:cNvPr>
            <p:cNvSpPr>
              <a:spLocks noChangeArrowheads="1"/>
            </p:cNvSpPr>
            <p:nvPr/>
          </p:nvSpPr>
          <p:spPr bwMode="auto">
            <a:xfrm>
              <a:off x="5037" y="2336"/>
              <a:ext cx="570"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162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Sistem Roma</a:t>
              </a:r>
            </a:p>
          </p:txBody>
        </p:sp>
      </p:grpSp>
      <p:sp>
        <p:nvSpPr>
          <p:cNvPr id="288829" name="Oval 61">
            <a:extLst>
              <a:ext uri="{FF2B5EF4-FFF2-40B4-BE49-F238E27FC236}">
                <a16:creationId xmlns:a16="http://schemas.microsoft.com/office/drawing/2014/main" id="{96F4BFE5-A2A6-2046-9A0C-7E84DA4DB80F}"/>
              </a:ext>
            </a:extLst>
          </p:cNvPr>
          <p:cNvSpPr>
            <a:spLocks noChangeArrowheads="1"/>
          </p:cNvSpPr>
          <p:nvPr/>
        </p:nvSpPr>
        <p:spPr bwMode="auto">
          <a:xfrm>
            <a:off x="2930525" y="2090738"/>
            <a:ext cx="3471863" cy="6350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88785"/>
                                        </p:tgtEl>
                                        <p:attrNameLst>
                                          <p:attrName>style.visibility</p:attrName>
                                        </p:attrNameLst>
                                      </p:cBhvr>
                                      <p:to>
                                        <p:strVal val="visible"/>
                                      </p:to>
                                    </p:set>
                                    <p:anim calcmode="lin" valueType="num">
                                      <p:cBhvr>
                                        <p:cTn id="7" dur="500" fill="hold"/>
                                        <p:tgtEl>
                                          <p:spTgt spid="288785"/>
                                        </p:tgtEl>
                                        <p:attrNameLst>
                                          <p:attrName>ppt_x</p:attrName>
                                        </p:attrNameLst>
                                      </p:cBhvr>
                                      <p:tavLst>
                                        <p:tav tm="0">
                                          <p:val>
                                            <p:strVal val="#ppt_x-#ppt_w/2"/>
                                          </p:val>
                                        </p:tav>
                                        <p:tav tm="100000">
                                          <p:val>
                                            <p:strVal val="#ppt_x"/>
                                          </p:val>
                                        </p:tav>
                                      </p:tavLst>
                                    </p:anim>
                                    <p:anim calcmode="lin" valueType="num">
                                      <p:cBhvr>
                                        <p:cTn id="8" dur="500" fill="hold"/>
                                        <p:tgtEl>
                                          <p:spTgt spid="288785"/>
                                        </p:tgtEl>
                                        <p:attrNameLst>
                                          <p:attrName>ppt_y</p:attrName>
                                        </p:attrNameLst>
                                      </p:cBhvr>
                                      <p:tavLst>
                                        <p:tav tm="0">
                                          <p:val>
                                            <p:strVal val="#ppt_y"/>
                                          </p:val>
                                        </p:tav>
                                        <p:tav tm="100000">
                                          <p:val>
                                            <p:strVal val="#ppt_y"/>
                                          </p:val>
                                        </p:tav>
                                      </p:tavLst>
                                    </p:anim>
                                    <p:anim calcmode="lin" valueType="num">
                                      <p:cBhvr>
                                        <p:cTn id="9" dur="500" fill="hold"/>
                                        <p:tgtEl>
                                          <p:spTgt spid="288785"/>
                                        </p:tgtEl>
                                        <p:attrNameLst>
                                          <p:attrName>ppt_w</p:attrName>
                                        </p:attrNameLst>
                                      </p:cBhvr>
                                      <p:tavLst>
                                        <p:tav tm="0">
                                          <p:val>
                                            <p:fltVal val="0"/>
                                          </p:val>
                                        </p:tav>
                                        <p:tav tm="100000">
                                          <p:val>
                                            <p:strVal val="#ppt_w"/>
                                          </p:val>
                                        </p:tav>
                                      </p:tavLst>
                                    </p:anim>
                                    <p:anim calcmode="lin" valueType="num">
                                      <p:cBhvr>
                                        <p:cTn id="10" dur="500" fill="hold"/>
                                        <p:tgtEl>
                                          <p:spTgt spid="288785"/>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88829"/>
                                        </p:tgtEl>
                                        <p:attrNameLst>
                                          <p:attrName>style.visibility</p:attrName>
                                        </p:attrNameLst>
                                      </p:cBhvr>
                                      <p:to>
                                        <p:strVal val="visible"/>
                                      </p:to>
                                    </p:set>
                                    <p:animEffect transition="in" filter="fade">
                                      <p:cBhvr>
                                        <p:cTn id="14" dur="1000"/>
                                        <p:tgtEl>
                                          <p:spTgt spid="288829"/>
                                        </p:tgtEl>
                                      </p:cBhvr>
                                    </p:animEffect>
                                  </p:childTnLst>
                                </p:cTn>
                              </p:par>
                            </p:childTnLst>
                          </p:cTn>
                        </p:par>
                        <p:par>
                          <p:cTn id="15" fill="hold" nodeType="afterGroup">
                            <p:stCondLst>
                              <p:cond delay="1500"/>
                            </p:stCondLst>
                            <p:childTnLst>
                              <p:par>
                                <p:cTn id="16" presetID="9" presetClass="entr" presetSubtype="0" fill="hold" grpId="0" nodeType="afterEffect">
                                  <p:stCondLst>
                                    <p:cond delay="1000"/>
                                  </p:stCondLst>
                                  <p:childTnLst>
                                    <p:set>
                                      <p:cBhvr>
                                        <p:cTn id="17" dur="1" fill="hold">
                                          <p:stCondLst>
                                            <p:cond delay="0"/>
                                          </p:stCondLst>
                                        </p:cTn>
                                        <p:tgtEl>
                                          <p:spTgt spid="288815"/>
                                        </p:tgtEl>
                                        <p:attrNameLst>
                                          <p:attrName>style.visibility</p:attrName>
                                        </p:attrNameLst>
                                      </p:cBhvr>
                                      <p:to>
                                        <p:strVal val="visible"/>
                                      </p:to>
                                    </p:set>
                                    <p:animEffect transition="in" filter="dissolve">
                                      <p:cBhvr>
                                        <p:cTn id="18" dur="500"/>
                                        <p:tgtEl>
                                          <p:spTgt spid="288815"/>
                                        </p:tgtEl>
                                      </p:cBhvr>
                                    </p:animEffect>
                                  </p:childTnLst>
                                </p:cTn>
                              </p:par>
                            </p:childTnLst>
                          </p:cTn>
                        </p:par>
                        <p:par>
                          <p:cTn id="19" fill="hold" nodeType="afterGroup">
                            <p:stCondLst>
                              <p:cond delay="3000"/>
                            </p:stCondLst>
                            <p:childTnLst>
                              <p:par>
                                <p:cTn id="20" presetID="9" presetClass="entr" presetSubtype="0" fill="hold" grpId="0" nodeType="afterEffect">
                                  <p:stCondLst>
                                    <p:cond delay="1000"/>
                                  </p:stCondLst>
                                  <p:childTnLst>
                                    <p:set>
                                      <p:cBhvr>
                                        <p:cTn id="21" dur="1" fill="hold">
                                          <p:stCondLst>
                                            <p:cond delay="0"/>
                                          </p:stCondLst>
                                        </p:cTn>
                                        <p:tgtEl>
                                          <p:spTgt spid="288814"/>
                                        </p:tgtEl>
                                        <p:attrNameLst>
                                          <p:attrName>style.visibility</p:attrName>
                                        </p:attrNameLst>
                                      </p:cBhvr>
                                      <p:to>
                                        <p:strVal val="visible"/>
                                      </p:to>
                                    </p:set>
                                    <p:animEffect transition="in" filter="dissolve">
                                      <p:cBhvr>
                                        <p:cTn id="22" dur="500"/>
                                        <p:tgtEl>
                                          <p:spTgt spid="288814"/>
                                        </p:tgtEl>
                                      </p:cBhvr>
                                    </p:animEffect>
                                  </p:childTnLst>
                                </p:cTn>
                              </p:par>
                            </p:childTnLst>
                          </p:cTn>
                        </p:par>
                        <p:par>
                          <p:cTn id="23" fill="hold" nodeType="afterGroup">
                            <p:stCondLst>
                              <p:cond delay="4500"/>
                            </p:stCondLst>
                            <p:childTnLst>
                              <p:par>
                                <p:cTn id="24" presetID="9" presetClass="entr" presetSubtype="0" fill="hold" grpId="0" nodeType="afterEffect">
                                  <p:stCondLst>
                                    <p:cond delay="1000"/>
                                  </p:stCondLst>
                                  <p:childTnLst>
                                    <p:set>
                                      <p:cBhvr>
                                        <p:cTn id="25" dur="1" fill="hold">
                                          <p:stCondLst>
                                            <p:cond delay="0"/>
                                          </p:stCondLst>
                                        </p:cTn>
                                        <p:tgtEl>
                                          <p:spTgt spid="288816"/>
                                        </p:tgtEl>
                                        <p:attrNameLst>
                                          <p:attrName>style.visibility</p:attrName>
                                        </p:attrNameLst>
                                      </p:cBhvr>
                                      <p:to>
                                        <p:strVal val="visible"/>
                                      </p:to>
                                    </p:set>
                                    <p:animEffect transition="in" filter="dissolve">
                                      <p:cBhvr>
                                        <p:cTn id="26" dur="500"/>
                                        <p:tgtEl>
                                          <p:spTgt spid="288816"/>
                                        </p:tgtEl>
                                      </p:cBhvr>
                                    </p:animEffect>
                                  </p:childTnLst>
                                </p:cTn>
                              </p:par>
                            </p:childTnLst>
                          </p:cTn>
                        </p:par>
                        <p:par>
                          <p:cTn id="27" fill="hold" nodeType="afterGroup">
                            <p:stCondLst>
                              <p:cond delay="6000"/>
                            </p:stCondLst>
                            <p:childTnLst>
                              <p:par>
                                <p:cTn id="28" presetID="9" presetClass="entr" presetSubtype="0" fill="hold" grpId="0" nodeType="afterEffect">
                                  <p:stCondLst>
                                    <p:cond delay="1000"/>
                                  </p:stCondLst>
                                  <p:childTnLst>
                                    <p:set>
                                      <p:cBhvr>
                                        <p:cTn id="29" dur="1" fill="hold">
                                          <p:stCondLst>
                                            <p:cond delay="0"/>
                                          </p:stCondLst>
                                        </p:cTn>
                                        <p:tgtEl>
                                          <p:spTgt spid="288817"/>
                                        </p:tgtEl>
                                        <p:attrNameLst>
                                          <p:attrName>style.visibility</p:attrName>
                                        </p:attrNameLst>
                                      </p:cBhvr>
                                      <p:to>
                                        <p:strVal val="visible"/>
                                      </p:to>
                                    </p:set>
                                    <p:animEffect transition="in" filter="dissolve">
                                      <p:cBhvr>
                                        <p:cTn id="30" dur="500"/>
                                        <p:tgtEl>
                                          <p:spTgt spid="28881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32" fill="hold" grpId="0" nodeType="clickEffect">
                                  <p:stCondLst>
                                    <p:cond delay="0"/>
                                  </p:stCondLst>
                                  <p:childTnLst>
                                    <p:set>
                                      <p:cBhvr>
                                        <p:cTn id="34" dur="1" fill="hold">
                                          <p:stCondLst>
                                            <p:cond delay="0"/>
                                          </p:stCondLst>
                                        </p:cTn>
                                        <p:tgtEl>
                                          <p:spTgt spid="288787">
                                            <p:txEl>
                                              <p:pRg st="0" end="0"/>
                                            </p:txEl>
                                          </p:spTgt>
                                        </p:tgtEl>
                                        <p:attrNameLst>
                                          <p:attrName>style.visibility</p:attrName>
                                        </p:attrNameLst>
                                      </p:cBhvr>
                                      <p:to>
                                        <p:strVal val="visible"/>
                                      </p:to>
                                    </p:set>
                                    <p:animEffect transition="in" filter="box(out)">
                                      <p:cBhvr>
                                        <p:cTn id="35" dur="500"/>
                                        <p:tgtEl>
                                          <p:spTgt spid="288787">
                                            <p:txEl>
                                              <p:pRg st="0" end="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 presetClass="entr" presetSubtype="32" fill="hold" grpId="0" nodeType="clickEffect">
                                  <p:stCondLst>
                                    <p:cond delay="0"/>
                                  </p:stCondLst>
                                  <p:childTnLst>
                                    <p:set>
                                      <p:cBhvr>
                                        <p:cTn id="39" dur="1" fill="hold">
                                          <p:stCondLst>
                                            <p:cond delay="0"/>
                                          </p:stCondLst>
                                        </p:cTn>
                                        <p:tgtEl>
                                          <p:spTgt spid="288787">
                                            <p:txEl>
                                              <p:pRg st="1" end="1"/>
                                            </p:txEl>
                                          </p:spTgt>
                                        </p:tgtEl>
                                        <p:attrNameLst>
                                          <p:attrName>style.visibility</p:attrName>
                                        </p:attrNameLst>
                                      </p:cBhvr>
                                      <p:to>
                                        <p:strVal val="visible"/>
                                      </p:to>
                                    </p:set>
                                    <p:animEffect transition="in" filter="box(out)">
                                      <p:cBhvr>
                                        <p:cTn id="40" dur="500"/>
                                        <p:tgtEl>
                                          <p:spTgt spid="288787">
                                            <p:txEl>
                                              <p:pRg st="1" end="1"/>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ntr" presetSubtype="32" fill="hold" grpId="0" nodeType="clickEffect">
                                  <p:stCondLst>
                                    <p:cond delay="0"/>
                                  </p:stCondLst>
                                  <p:childTnLst>
                                    <p:set>
                                      <p:cBhvr>
                                        <p:cTn id="44" dur="1" fill="hold">
                                          <p:stCondLst>
                                            <p:cond delay="0"/>
                                          </p:stCondLst>
                                        </p:cTn>
                                        <p:tgtEl>
                                          <p:spTgt spid="288787">
                                            <p:txEl>
                                              <p:pRg st="2" end="2"/>
                                            </p:txEl>
                                          </p:spTgt>
                                        </p:tgtEl>
                                        <p:attrNameLst>
                                          <p:attrName>style.visibility</p:attrName>
                                        </p:attrNameLst>
                                      </p:cBhvr>
                                      <p:to>
                                        <p:strVal val="visible"/>
                                      </p:to>
                                    </p:set>
                                    <p:animEffect transition="in" filter="box(out)">
                                      <p:cBhvr>
                                        <p:cTn id="45" dur="500"/>
                                        <p:tgtEl>
                                          <p:spTgt spid="288787">
                                            <p:txEl>
                                              <p:pRg st="2" end="2"/>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32" fill="hold" grpId="0" nodeType="clickEffect">
                                  <p:stCondLst>
                                    <p:cond delay="0"/>
                                  </p:stCondLst>
                                  <p:childTnLst>
                                    <p:set>
                                      <p:cBhvr>
                                        <p:cTn id="49" dur="1" fill="hold">
                                          <p:stCondLst>
                                            <p:cond delay="0"/>
                                          </p:stCondLst>
                                        </p:cTn>
                                        <p:tgtEl>
                                          <p:spTgt spid="288787">
                                            <p:txEl>
                                              <p:pRg st="3" end="3"/>
                                            </p:txEl>
                                          </p:spTgt>
                                        </p:tgtEl>
                                        <p:attrNameLst>
                                          <p:attrName>style.visibility</p:attrName>
                                        </p:attrNameLst>
                                      </p:cBhvr>
                                      <p:to>
                                        <p:strVal val="visible"/>
                                      </p:to>
                                    </p:set>
                                    <p:animEffect transition="in" filter="box(out)">
                                      <p:cBhvr>
                                        <p:cTn id="50" dur="500"/>
                                        <p:tgtEl>
                                          <p:spTgt spid="288787">
                                            <p:txEl>
                                              <p:pRg st="3" end="3"/>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4" presetClass="entr" presetSubtype="32" fill="hold" grpId="0" nodeType="clickEffect">
                                  <p:stCondLst>
                                    <p:cond delay="0"/>
                                  </p:stCondLst>
                                  <p:childTnLst>
                                    <p:set>
                                      <p:cBhvr>
                                        <p:cTn id="54" dur="1" fill="hold">
                                          <p:stCondLst>
                                            <p:cond delay="0"/>
                                          </p:stCondLst>
                                        </p:cTn>
                                        <p:tgtEl>
                                          <p:spTgt spid="288787">
                                            <p:txEl>
                                              <p:pRg st="4" end="4"/>
                                            </p:txEl>
                                          </p:spTgt>
                                        </p:tgtEl>
                                        <p:attrNameLst>
                                          <p:attrName>style.visibility</p:attrName>
                                        </p:attrNameLst>
                                      </p:cBhvr>
                                      <p:to>
                                        <p:strVal val="visible"/>
                                      </p:to>
                                    </p:set>
                                    <p:animEffect transition="in" filter="box(out)">
                                      <p:cBhvr>
                                        <p:cTn id="55" dur="500"/>
                                        <p:tgtEl>
                                          <p:spTgt spid="288787">
                                            <p:txEl>
                                              <p:pRg st="4" end="4"/>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 presetClass="entr" presetSubtype="32" fill="hold" grpId="0" nodeType="clickEffect">
                                  <p:stCondLst>
                                    <p:cond delay="0"/>
                                  </p:stCondLst>
                                  <p:childTnLst>
                                    <p:set>
                                      <p:cBhvr>
                                        <p:cTn id="59" dur="1" fill="hold">
                                          <p:stCondLst>
                                            <p:cond delay="0"/>
                                          </p:stCondLst>
                                        </p:cTn>
                                        <p:tgtEl>
                                          <p:spTgt spid="288787">
                                            <p:txEl>
                                              <p:pRg st="5" end="5"/>
                                            </p:txEl>
                                          </p:spTgt>
                                        </p:tgtEl>
                                        <p:attrNameLst>
                                          <p:attrName>style.visibility</p:attrName>
                                        </p:attrNameLst>
                                      </p:cBhvr>
                                      <p:to>
                                        <p:strVal val="visible"/>
                                      </p:to>
                                    </p:set>
                                    <p:animEffect transition="in" filter="box(out)">
                                      <p:cBhvr>
                                        <p:cTn id="60" dur="500"/>
                                        <p:tgtEl>
                                          <p:spTgt spid="28878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817" grpId="0" animBg="1" autoUpdateAnimBg="0"/>
      <p:bldP spid="288816" grpId="0" animBg="1" autoUpdateAnimBg="0"/>
      <p:bldP spid="288815" grpId="0" animBg="1" autoUpdateAnimBg="0"/>
      <p:bldP spid="288814" grpId="0" animBg="1" autoUpdateAnimBg="0"/>
      <p:bldP spid="288785" grpId="0" autoUpdateAnimBg="0"/>
      <p:bldP spid="288787" grpId="0" build="p" autoUpdateAnimBg="0"/>
      <p:bldP spid="288829"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1367" name="Picture 23">
            <a:extLst>
              <a:ext uri="{FF2B5EF4-FFF2-40B4-BE49-F238E27FC236}">
                <a16:creationId xmlns:a16="http://schemas.microsoft.com/office/drawing/2014/main" id="{3CBA2BC5-E8DF-1442-AB3A-236A22AA4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481" t="4642" r="4184" b="3426"/>
          <a:stretch>
            <a:fillRect/>
          </a:stretch>
        </p:blipFill>
        <p:spPr bwMode="auto">
          <a:xfrm>
            <a:off x="571500" y="506413"/>
            <a:ext cx="7950200"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A50021"/>
                </a:solidFill>
                <a:miter lim="800000"/>
                <a:headEnd/>
                <a:tailEnd/>
              </a14:hiddenLine>
            </a:ext>
          </a:extLst>
        </p:spPr>
      </p:pic>
      <p:sp>
        <p:nvSpPr>
          <p:cNvPr id="441374" name="Freeform 30">
            <a:extLst>
              <a:ext uri="{FF2B5EF4-FFF2-40B4-BE49-F238E27FC236}">
                <a16:creationId xmlns:a16="http://schemas.microsoft.com/office/drawing/2014/main" id="{F3E7D4C1-DBD6-1443-9D12-57EF20F95C05}"/>
              </a:ext>
            </a:extLst>
          </p:cNvPr>
          <p:cNvSpPr>
            <a:spLocks/>
          </p:cNvSpPr>
          <p:nvPr/>
        </p:nvSpPr>
        <p:spPr bwMode="auto">
          <a:xfrm>
            <a:off x="558800" y="4289425"/>
            <a:ext cx="5918200" cy="2022475"/>
          </a:xfrm>
          <a:custGeom>
            <a:avLst/>
            <a:gdLst>
              <a:gd name="T0" fmla="*/ 0 w 3728"/>
              <a:gd name="T1" fmla="*/ 34 h 1274"/>
              <a:gd name="T2" fmla="*/ 224 w 3728"/>
              <a:gd name="T3" fmla="*/ 2 h 1274"/>
              <a:gd name="T4" fmla="*/ 472 w 3728"/>
              <a:gd name="T5" fmla="*/ 18 h 1274"/>
              <a:gd name="T6" fmla="*/ 744 w 3728"/>
              <a:gd name="T7" fmla="*/ 82 h 1274"/>
              <a:gd name="T8" fmla="*/ 1328 w 3728"/>
              <a:gd name="T9" fmla="*/ 82 h 1274"/>
              <a:gd name="T10" fmla="*/ 1384 w 3728"/>
              <a:gd name="T11" fmla="*/ 122 h 1274"/>
              <a:gd name="T12" fmla="*/ 1480 w 3728"/>
              <a:gd name="T13" fmla="*/ 234 h 1274"/>
              <a:gd name="T14" fmla="*/ 1536 w 3728"/>
              <a:gd name="T15" fmla="*/ 354 h 1274"/>
              <a:gd name="T16" fmla="*/ 1576 w 3728"/>
              <a:gd name="T17" fmla="*/ 402 h 1274"/>
              <a:gd name="T18" fmla="*/ 1624 w 3728"/>
              <a:gd name="T19" fmla="*/ 442 h 1274"/>
              <a:gd name="T20" fmla="*/ 1664 w 3728"/>
              <a:gd name="T21" fmla="*/ 514 h 1274"/>
              <a:gd name="T22" fmla="*/ 1680 w 3728"/>
              <a:gd name="T23" fmla="*/ 538 h 1274"/>
              <a:gd name="T24" fmla="*/ 1776 w 3728"/>
              <a:gd name="T25" fmla="*/ 578 h 1274"/>
              <a:gd name="T26" fmla="*/ 1832 w 3728"/>
              <a:gd name="T27" fmla="*/ 674 h 1274"/>
              <a:gd name="T28" fmla="*/ 1856 w 3728"/>
              <a:gd name="T29" fmla="*/ 682 h 1274"/>
              <a:gd name="T30" fmla="*/ 1904 w 3728"/>
              <a:gd name="T31" fmla="*/ 714 h 1274"/>
              <a:gd name="T32" fmla="*/ 1928 w 3728"/>
              <a:gd name="T33" fmla="*/ 730 h 1274"/>
              <a:gd name="T34" fmla="*/ 1968 w 3728"/>
              <a:gd name="T35" fmla="*/ 762 h 1274"/>
              <a:gd name="T36" fmla="*/ 2008 w 3728"/>
              <a:gd name="T37" fmla="*/ 802 h 1274"/>
              <a:gd name="T38" fmla="*/ 2136 w 3728"/>
              <a:gd name="T39" fmla="*/ 834 h 1274"/>
              <a:gd name="T40" fmla="*/ 2216 w 3728"/>
              <a:gd name="T41" fmla="*/ 954 h 1274"/>
              <a:gd name="T42" fmla="*/ 2264 w 3728"/>
              <a:gd name="T43" fmla="*/ 970 h 1274"/>
              <a:gd name="T44" fmla="*/ 2312 w 3728"/>
              <a:gd name="T45" fmla="*/ 1002 h 1274"/>
              <a:gd name="T46" fmla="*/ 2368 w 3728"/>
              <a:gd name="T47" fmla="*/ 1106 h 1274"/>
              <a:gd name="T48" fmla="*/ 2392 w 3728"/>
              <a:gd name="T49" fmla="*/ 1130 h 1274"/>
              <a:gd name="T50" fmla="*/ 2472 w 3728"/>
              <a:gd name="T51" fmla="*/ 1154 h 1274"/>
              <a:gd name="T52" fmla="*/ 2496 w 3728"/>
              <a:gd name="T53" fmla="*/ 1162 h 1274"/>
              <a:gd name="T54" fmla="*/ 2576 w 3728"/>
              <a:gd name="T55" fmla="*/ 1138 h 1274"/>
              <a:gd name="T56" fmla="*/ 2640 w 3728"/>
              <a:gd name="T57" fmla="*/ 986 h 1274"/>
              <a:gd name="T58" fmla="*/ 2736 w 3728"/>
              <a:gd name="T59" fmla="*/ 930 h 1274"/>
              <a:gd name="T60" fmla="*/ 2832 w 3728"/>
              <a:gd name="T61" fmla="*/ 874 h 1274"/>
              <a:gd name="T62" fmla="*/ 2904 w 3728"/>
              <a:gd name="T63" fmla="*/ 866 h 1274"/>
              <a:gd name="T64" fmla="*/ 2928 w 3728"/>
              <a:gd name="T65" fmla="*/ 858 h 1274"/>
              <a:gd name="T66" fmla="*/ 3168 w 3728"/>
              <a:gd name="T67" fmla="*/ 914 h 1274"/>
              <a:gd name="T68" fmla="*/ 3312 w 3728"/>
              <a:gd name="T69" fmla="*/ 1010 h 1274"/>
              <a:gd name="T70" fmla="*/ 3360 w 3728"/>
              <a:gd name="T71" fmla="*/ 1026 h 1274"/>
              <a:gd name="T72" fmla="*/ 3504 w 3728"/>
              <a:gd name="T73" fmla="*/ 1122 h 1274"/>
              <a:gd name="T74" fmla="*/ 3632 w 3728"/>
              <a:gd name="T75" fmla="*/ 1162 h 1274"/>
              <a:gd name="T76" fmla="*/ 3680 w 3728"/>
              <a:gd name="T77" fmla="*/ 1178 h 1274"/>
              <a:gd name="T78" fmla="*/ 3728 w 3728"/>
              <a:gd name="T79" fmla="*/ 1274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28" h="1274">
                <a:moveTo>
                  <a:pt x="0" y="34"/>
                </a:moveTo>
                <a:cubicBezTo>
                  <a:pt x="78" y="26"/>
                  <a:pt x="144" y="8"/>
                  <a:pt x="224" y="2"/>
                </a:cubicBezTo>
                <a:cubicBezTo>
                  <a:pt x="297" y="4"/>
                  <a:pt x="392" y="0"/>
                  <a:pt x="472" y="18"/>
                </a:cubicBezTo>
                <a:cubicBezTo>
                  <a:pt x="565" y="38"/>
                  <a:pt x="648" y="72"/>
                  <a:pt x="744" y="82"/>
                </a:cubicBezTo>
                <a:cubicBezTo>
                  <a:pt x="759" y="81"/>
                  <a:pt x="1211" y="64"/>
                  <a:pt x="1328" y="82"/>
                </a:cubicBezTo>
                <a:cubicBezTo>
                  <a:pt x="1350" y="85"/>
                  <a:pt x="1364" y="109"/>
                  <a:pt x="1384" y="122"/>
                </a:cubicBezTo>
                <a:cubicBezTo>
                  <a:pt x="1411" y="162"/>
                  <a:pt x="1457" y="188"/>
                  <a:pt x="1480" y="234"/>
                </a:cubicBezTo>
                <a:cubicBezTo>
                  <a:pt x="1499" y="272"/>
                  <a:pt x="1507" y="319"/>
                  <a:pt x="1536" y="354"/>
                </a:cubicBezTo>
                <a:cubicBezTo>
                  <a:pt x="1549" y="370"/>
                  <a:pt x="1561" y="387"/>
                  <a:pt x="1576" y="402"/>
                </a:cubicBezTo>
                <a:cubicBezTo>
                  <a:pt x="1622" y="448"/>
                  <a:pt x="1578" y="383"/>
                  <a:pt x="1624" y="442"/>
                </a:cubicBezTo>
                <a:cubicBezTo>
                  <a:pt x="1694" y="532"/>
                  <a:pt x="1635" y="456"/>
                  <a:pt x="1664" y="514"/>
                </a:cubicBezTo>
                <a:cubicBezTo>
                  <a:pt x="1668" y="522"/>
                  <a:pt x="1671" y="532"/>
                  <a:pt x="1680" y="538"/>
                </a:cubicBezTo>
                <a:cubicBezTo>
                  <a:pt x="1710" y="557"/>
                  <a:pt x="1745" y="557"/>
                  <a:pt x="1776" y="578"/>
                </a:cubicBezTo>
                <a:cubicBezTo>
                  <a:pt x="1789" y="598"/>
                  <a:pt x="1812" y="667"/>
                  <a:pt x="1832" y="674"/>
                </a:cubicBezTo>
                <a:cubicBezTo>
                  <a:pt x="1840" y="676"/>
                  <a:pt x="1848" y="677"/>
                  <a:pt x="1856" y="682"/>
                </a:cubicBezTo>
                <a:cubicBezTo>
                  <a:pt x="1872" y="691"/>
                  <a:pt x="1888" y="703"/>
                  <a:pt x="1904" y="714"/>
                </a:cubicBezTo>
                <a:cubicBezTo>
                  <a:pt x="1912" y="719"/>
                  <a:pt x="1928" y="730"/>
                  <a:pt x="1928" y="730"/>
                </a:cubicBezTo>
                <a:cubicBezTo>
                  <a:pt x="1973" y="798"/>
                  <a:pt x="1912" y="717"/>
                  <a:pt x="1968" y="762"/>
                </a:cubicBezTo>
                <a:cubicBezTo>
                  <a:pt x="2009" y="794"/>
                  <a:pt x="1956" y="779"/>
                  <a:pt x="2008" y="802"/>
                </a:cubicBezTo>
                <a:cubicBezTo>
                  <a:pt x="2047" y="818"/>
                  <a:pt x="2094" y="820"/>
                  <a:pt x="2136" y="834"/>
                </a:cubicBezTo>
                <a:cubicBezTo>
                  <a:pt x="2148" y="884"/>
                  <a:pt x="2158" y="934"/>
                  <a:pt x="2216" y="954"/>
                </a:cubicBezTo>
                <a:cubicBezTo>
                  <a:pt x="2232" y="959"/>
                  <a:pt x="2249" y="960"/>
                  <a:pt x="2264" y="970"/>
                </a:cubicBezTo>
                <a:cubicBezTo>
                  <a:pt x="2280" y="980"/>
                  <a:pt x="2312" y="1002"/>
                  <a:pt x="2312" y="1002"/>
                </a:cubicBezTo>
                <a:cubicBezTo>
                  <a:pt x="2329" y="1073"/>
                  <a:pt x="2317" y="1064"/>
                  <a:pt x="2368" y="1106"/>
                </a:cubicBezTo>
                <a:cubicBezTo>
                  <a:pt x="2376" y="1113"/>
                  <a:pt x="2382" y="1124"/>
                  <a:pt x="2392" y="1130"/>
                </a:cubicBezTo>
                <a:cubicBezTo>
                  <a:pt x="2416" y="1143"/>
                  <a:pt x="2445" y="1145"/>
                  <a:pt x="2472" y="1154"/>
                </a:cubicBezTo>
                <a:cubicBezTo>
                  <a:pt x="2480" y="1156"/>
                  <a:pt x="2496" y="1162"/>
                  <a:pt x="2496" y="1162"/>
                </a:cubicBezTo>
                <a:cubicBezTo>
                  <a:pt x="2511" y="1159"/>
                  <a:pt x="2561" y="1160"/>
                  <a:pt x="2576" y="1138"/>
                </a:cubicBezTo>
                <a:cubicBezTo>
                  <a:pt x="2602" y="1095"/>
                  <a:pt x="2593" y="1017"/>
                  <a:pt x="2640" y="986"/>
                </a:cubicBezTo>
                <a:cubicBezTo>
                  <a:pt x="2673" y="963"/>
                  <a:pt x="2702" y="948"/>
                  <a:pt x="2736" y="930"/>
                </a:cubicBezTo>
                <a:cubicBezTo>
                  <a:pt x="2771" y="910"/>
                  <a:pt x="2794" y="886"/>
                  <a:pt x="2832" y="874"/>
                </a:cubicBezTo>
                <a:cubicBezTo>
                  <a:pt x="2871" y="887"/>
                  <a:pt x="2848" y="884"/>
                  <a:pt x="2904" y="866"/>
                </a:cubicBezTo>
                <a:cubicBezTo>
                  <a:pt x="2912" y="863"/>
                  <a:pt x="2928" y="858"/>
                  <a:pt x="2928" y="858"/>
                </a:cubicBezTo>
                <a:cubicBezTo>
                  <a:pt x="3006" y="864"/>
                  <a:pt x="3099" y="868"/>
                  <a:pt x="3168" y="914"/>
                </a:cubicBezTo>
                <a:cubicBezTo>
                  <a:pt x="3190" y="948"/>
                  <a:pt x="3270" y="991"/>
                  <a:pt x="3312" y="1010"/>
                </a:cubicBezTo>
                <a:cubicBezTo>
                  <a:pt x="3327" y="1016"/>
                  <a:pt x="3345" y="1016"/>
                  <a:pt x="3360" y="1026"/>
                </a:cubicBezTo>
                <a:cubicBezTo>
                  <a:pt x="3393" y="1048"/>
                  <a:pt x="3465" y="1109"/>
                  <a:pt x="3504" y="1122"/>
                </a:cubicBezTo>
                <a:cubicBezTo>
                  <a:pt x="3546" y="1136"/>
                  <a:pt x="3589" y="1149"/>
                  <a:pt x="3632" y="1162"/>
                </a:cubicBezTo>
                <a:cubicBezTo>
                  <a:pt x="3648" y="1166"/>
                  <a:pt x="3680" y="1178"/>
                  <a:pt x="3680" y="1178"/>
                </a:cubicBezTo>
                <a:cubicBezTo>
                  <a:pt x="3694" y="1220"/>
                  <a:pt x="3728" y="1216"/>
                  <a:pt x="3728" y="1274"/>
                </a:cubicBezTo>
              </a:path>
            </a:pathLst>
          </a:custGeom>
          <a:noFill/>
          <a:ln w="76200" cap="flat" cmpd="sng">
            <a:solidFill>
              <a:srgbClr val="FF3300"/>
            </a:solidFill>
            <a:prstDash val="solid"/>
            <a:round/>
            <a:headEnd type="none" w="med" len="med"/>
            <a:tailEnd type="none" w="med" len="me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41375" name="Freeform 31">
            <a:extLst>
              <a:ext uri="{FF2B5EF4-FFF2-40B4-BE49-F238E27FC236}">
                <a16:creationId xmlns:a16="http://schemas.microsoft.com/office/drawing/2014/main" id="{EA8B1BC8-9072-AC45-B9AE-54127865D071}"/>
              </a:ext>
            </a:extLst>
          </p:cNvPr>
          <p:cNvSpPr>
            <a:spLocks/>
          </p:cNvSpPr>
          <p:nvPr/>
        </p:nvSpPr>
        <p:spPr bwMode="auto">
          <a:xfrm>
            <a:off x="3314700" y="927100"/>
            <a:ext cx="2578100" cy="1371600"/>
          </a:xfrm>
          <a:custGeom>
            <a:avLst/>
            <a:gdLst>
              <a:gd name="T0" fmla="*/ 0 w 1624"/>
              <a:gd name="T1" fmla="*/ 0 h 864"/>
              <a:gd name="T2" fmla="*/ 24 w 1624"/>
              <a:gd name="T3" fmla="*/ 8 h 864"/>
              <a:gd name="T4" fmla="*/ 40 w 1624"/>
              <a:gd name="T5" fmla="*/ 56 h 864"/>
              <a:gd name="T6" fmla="*/ 72 w 1624"/>
              <a:gd name="T7" fmla="*/ 264 h 864"/>
              <a:gd name="T8" fmla="*/ 64 w 1624"/>
              <a:gd name="T9" fmla="*/ 320 h 864"/>
              <a:gd name="T10" fmla="*/ 48 w 1624"/>
              <a:gd name="T11" fmla="*/ 368 h 864"/>
              <a:gd name="T12" fmla="*/ 56 w 1624"/>
              <a:gd name="T13" fmla="*/ 392 h 864"/>
              <a:gd name="T14" fmla="*/ 80 w 1624"/>
              <a:gd name="T15" fmla="*/ 400 h 864"/>
              <a:gd name="T16" fmla="*/ 152 w 1624"/>
              <a:gd name="T17" fmla="*/ 440 h 864"/>
              <a:gd name="T18" fmla="*/ 224 w 1624"/>
              <a:gd name="T19" fmla="*/ 528 h 864"/>
              <a:gd name="T20" fmla="*/ 336 w 1624"/>
              <a:gd name="T21" fmla="*/ 536 h 864"/>
              <a:gd name="T22" fmla="*/ 456 w 1624"/>
              <a:gd name="T23" fmla="*/ 608 h 864"/>
              <a:gd name="T24" fmla="*/ 512 w 1624"/>
              <a:gd name="T25" fmla="*/ 688 h 864"/>
              <a:gd name="T26" fmla="*/ 632 w 1624"/>
              <a:gd name="T27" fmla="*/ 736 h 864"/>
              <a:gd name="T28" fmla="*/ 808 w 1624"/>
              <a:gd name="T29" fmla="*/ 672 h 864"/>
              <a:gd name="T30" fmla="*/ 944 w 1624"/>
              <a:gd name="T31" fmla="*/ 672 h 864"/>
              <a:gd name="T32" fmla="*/ 992 w 1624"/>
              <a:gd name="T33" fmla="*/ 648 h 864"/>
              <a:gd name="T34" fmla="*/ 1088 w 1624"/>
              <a:gd name="T35" fmla="*/ 664 h 864"/>
              <a:gd name="T36" fmla="*/ 1144 w 1624"/>
              <a:gd name="T37" fmla="*/ 648 h 864"/>
              <a:gd name="T38" fmla="*/ 1200 w 1624"/>
              <a:gd name="T39" fmla="*/ 656 h 864"/>
              <a:gd name="T40" fmla="*/ 1248 w 1624"/>
              <a:gd name="T41" fmla="*/ 672 h 864"/>
              <a:gd name="T42" fmla="*/ 1280 w 1624"/>
              <a:gd name="T43" fmla="*/ 664 h 864"/>
              <a:gd name="T44" fmla="*/ 1328 w 1624"/>
              <a:gd name="T45" fmla="*/ 648 h 864"/>
              <a:gd name="T46" fmla="*/ 1416 w 1624"/>
              <a:gd name="T47" fmla="*/ 664 h 864"/>
              <a:gd name="T48" fmla="*/ 1512 w 1624"/>
              <a:gd name="T49" fmla="*/ 736 h 864"/>
              <a:gd name="T50" fmla="*/ 1576 w 1624"/>
              <a:gd name="T51" fmla="*/ 752 h 864"/>
              <a:gd name="T52" fmla="*/ 1624 w 1624"/>
              <a:gd name="T53" fmla="*/ 86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4" h="864">
                <a:moveTo>
                  <a:pt x="0" y="0"/>
                </a:moveTo>
                <a:cubicBezTo>
                  <a:pt x="8" y="2"/>
                  <a:pt x="19" y="1"/>
                  <a:pt x="24" y="8"/>
                </a:cubicBezTo>
                <a:cubicBezTo>
                  <a:pt x="33" y="21"/>
                  <a:pt x="40" y="56"/>
                  <a:pt x="40" y="56"/>
                </a:cubicBezTo>
                <a:cubicBezTo>
                  <a:pt x="45" y="125"/>
                  <a:pt x="49" y="196"/>
                  <a:pt x="72" y="264"/>
                </a:cubicBezTo>
                <a:cubicBezTo>
                  <a:pt x="69" y="282"/>
                  <a:pt x="68" y="301"/>
                  <a:pt x="64" y="320"/>
                </a:cubicBezTo>
                <a:cubicBezTo>
                  <a:pt x="60" y="336"/>
                  <a:pt x="48" y="368"/>
                  <a:pt x="48" y="368"/>
                </a:cubicBezTo>
                <a:cubicBezTo>
                  <a:pt x="50" y="376"/>
                  <a:pt x="50" y="386"/>
                  <a:pt x="56" y="392"/>
                </a:cubicBezTo>
                <a:cubicBezTo>
                  <a:pt x="61" y="397"/>
                  <a:pt x="72" y="395"/>
                  <a:pt x="80" y="400"/>
                </a:cubicBezTo>
                <a:cubicBezTo>
                  <a:pt x="162" y="445"/>
                  <a:pt x="97" y="421"/>
                  <a:pt x="152" y="440"/>
                </a:cubicBezTo>
                <a:cubicBezTo>
                  <a:pt x="162" y="456"/>
                  <a:pt x="192" y="522"/>
                  <a:pt x="224" y="528"/>
                </a:cubicBezTo>
                <a:cubicBezTo>
                  <a:pt x="260" y="534"/>
                  <a:pt x="298" y="533"/>
                  <a:pt x="336" y="536"/>
                </a:cubicBezTo>
                <a:cubicBezTo>
                  <a:pt x="381" y="551"/>
                  <a:pt x="425" y="568"/>
                  <a:pt x="456" y="608"/>
                </a:cubicBezTo>
                <a:cubicBezTo>
                  <a:pt x="459" y="612"/>
                  <a:pt x="501" y="678"/>
                  <a:pt x="512" y="688"/>
                </a:cubicBezTo>
                <a:cubicBezTo>
                  <a:pt x="552" y="723"/>
                  <a:pt x="580" y="727"/>
                  <a:pt x="632" y="736"/>
                </a:cubicBezTo>
                <a:cubicBezTo>
                  <a:pt x="694" y="727"/>
                  <a:pt x="754" y="707"/>
                  <a:pt x="808" y="672"/>
                </a:cubicBezTo>
                <a:cubicBezTo>
                  <a:pt x="857" y="676"/>
                  <a:pt x="897" y="687"/>
                  <a:pt x="944" y="672"/>
                </a:cubicBezTo>
                <a:cubicBezTo>
                  <a:pt x="947" y="670"/>
                  <a:pt x="984" y="650"/>
                  <a:pt x="992" y="648"/>
                </a:cubicBezTo>
                <a:cubicBezTo>
                  <a:pt x="1024" y="652"/>
                  <a:pt x="1055" y="664"/>
                  <a:pt x="1088" y="664"/>
                </a:cubicBezTo>
                <a:cubicBezTo>
                  <a:pt x="1107" y="664"/>
                  <a:pt x="1125" y="652"/>
                  <a:pt x="1144" y="648"/>
                </a:cubicBezTo>
                <a:cubicBezTo>
                  <a:pt x="1162" y="650"/>
                  <a:pt x="1181" y="651"/>
                  <a:pt x="1200" y="656"/>
                </a:cubicBezTo>
                <a:cubicBezTo>
                  <a:pt x="1216" y="659"/>
                  <a:pt x="1248" y="672"/>
                  <a:pt x="1248" y="672"/>
                </a:cubicBezTo>
                <a:cubicBezTo>
                  <a:pt x="1258" y="669"/>
                  <a:pt x="1269" y="667"/>
                  <a:pt x="1280" y="664"/>
                </a:cubicBezTo>
                <a:cubicBezTo>
                  <a:pt x="1296" y="659"/>
                  <a:pt x="1328" y="648"/>
                  <a:pt x="1328" y="648"/>
                </a:cubicBezTo>
                <a:cubicBezTo>
                  <a:pt x="1330" y="648"/>
                  <a:pt x="1398" y="652"/>
                  <a:pt x="1416" y="664"/>
                </a:cubicBezTo>
                <a:cubicBezTo>
                  <a:pt x="1445" y="683"/>
                  <a:pt x="1475" y="728"/>
                  <a:pt x="1512" y="736"/>
                </a:cubicBezTo>
                <a:cubicBezTo>
                  <a:pt x="1560" y="745"/>
                  <a:pt x="1539" y="739"/>
                  <a:pt x="1576" y="752"/>
                </a:cubicBezTo>
                <a:cubicBezTo>
                  <a:pt x="1610" y="803"/>
                  <a:pt x="1624" y="796"/>
                  <a:pt x="1624" y="864"/>
                </a:cubicBezTo>
              </a:path>
            </a:pathLst>
          </a:custGeom>
          <a:noFill/>
          <a:ln w="76200" cap="flat" cmpd="sng">
            <a:solidFill>
              <a:srgbClr val="FF3300"/>
            </a:solidFill>
            <a:prstDash val="solid"/>
            <a:round/>
            <a:headEnd type="none" w="med" len="med"/>
            <a:tailEnd type="none" w="med" len="me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41376" name="Freeform 32">
            <a:extLst>
              <a:ext uri="{FF2B5EF4-FFF2-40B4-BE49-F238E27FC236}">
                <a16:creationId xmlns:a16="http://schemas.microsoft.com/office/drawing/2014/main" id="{A185CFDF-5AD3-1644-AE71-9E0D18467447}"/>
              </a:ext>
            </a:extLst>
          </p:cNvPr>
          <p:cNvSpPr>
            <a:spLocks/>
          </p:cNvSpPr>
          <p:nvPr/>
        </p:nvSpPr>
        <p:spPr bwMode="auto">
          <a:xfrm>
            <a:off x="6997700" y="3009900"/>
            <a:ext cx="317500" cy="3297238"/>
          </a:xfrm>
          <a:custGeom>
            <a:avLst/>
            <a:gdLst>
              <a:gd name="T0" fmla="*/ 48 w 200"/>
              <a:gd name="T1" fmla="*/ 0 h 2077"/>
              <a:gd name="T2" fmla="*/ 120 w 200"/>
              <a:gd name="T3" fmla="*/ 16 h 2077"/>
              <a:gd name="T4" fmla="*/ 152 w 200"/>
              <a:gd name="T5" fmla="*/ 88 h 2077"/>
              <a:gd name="T6" fmla="*/ 128 w 200"/>
              <a:gd name="T7" fmla="*/ 280 h 2077"/>
              <a:gd name="T8" fmla="*/ 120 w 200"/>
              <a:gd name="T9" fmla="*/ 352 h 2077"/>
              <a:gd name="T10" fmla="*/ 48 w 200"/>
              <a:gd name="T11" fmla="*/ 416 h 2077"/>
              <a:gd name="T12" fmla="*/ 0 w 200"/>
              <a:gd name="T13" fmla="*/ 496 h 2077"/>
              <a:gd name="T14" fmla="*/ 8 w 200"/>
              <a:gd name="T15" fmla="*/ 616 h 2077"/>
              <a:gd name="T16" fmla="*/ 88 w 200"/>
              <a:gd name="T17" fmla="*/ 720 h 2077"/>
              <a:gd name="T18" fmla="*/ 144 w 200"/>
              <a:gd name="T19" fmla="*/ 792 h 2077"/>
              <a:gd name="T20" fmla="*/ 176 w 200"/>
              <a:gd name="T21" fmla="*/ 880 h 2077"/>
              <a:gd name="T22" fmla="*/ 200 w 200"/>
              <a:gd name="T23" fmla="*/ 1096 h 2077"/>
              <a:gd name="T24" fmla="*/ 96 w 200"/>
              <a:gd name="T25" fmla="*/ 1288 h 2077"/>
              <a:gd name="T26" fmla="*/ 112 w 200"/>
              <a:gd name="T27" fmla="*/ 1424 h 2077"/>
              <a:gd name="T28" fmla="*/ 136 w 200"/>
              <a:gd name="T29" fmla="*/ 1504 h 2077"/>
              <a:gd name="T30" fmla="*/ 200 w 200"/>
              <a:gd name="T31" fmla="*/ 1824 h 2077"/>
              <a:gd name="T32" fmla="*/ 168 w 200"/>
              <a:gd name="T33" fmla="*/ 1992 h 2077"/>
              <a:gd name="T34" fmla="*/ 152 w 200"/>
              <a:gd name="T35" fmla="*/ 2016 h 2077"/>
              <a:gd name="T36" fmla="*/ 128 w 200"/>
              <a:gd name="T37" fmla="*/ 2072 h 2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0" h="2077">
                <a:moveTo>
                  <a:pt x="48" y="0"/>
                </a:moveTo>
                <a:cubicBezTo>
                  <a:pt x="48" y="0"/>
                  <a:pt x="109" y="7"/>
                  <a:pt x="120" y="16"/>
                </a:cubicBezTo>
                <a:cubicBezTo>
                  <a:pt x="140" y="32"/>
                  <a:pt x="152" y="88"/>
                  <a:pt x="152" y="88"/>
                </a:cubicBezTo>
                <a:cubicBezTo>
                  <a:pt x="144" y="152"/>
                  <a:pt x="137" y="216"/>
                  <a:pt x="128" y="280"/>
                </a:cubicBezTo>
                <a:cubicBezTo>
                  <a:pt x="124" y="303"/>
                  <a:pt x="130" y="330"/>
                  <a:pt x="120" y="352"/>
                </a:cubicBezTo>
                <a:cubicBezTo>
                  <a:pt x="107" y="378"/>
                  <a:pt x="72" y="399"/>
                  <a:pt x="48" y="416"/>
                </a:cubicBezTo>
                <a:cubicBezTo>
                  <a:pt x="30" y="442"/>
                  <a:pt x="17" y="469"/>
                  <a:pt x="0" y="496"/>
                </a:cubicBezTo>
                <a:cubicBezTo>
                  <a:pt x="2" y="536"/>
                  <a:pt x="1" y="576"/>
                  <a:pt x="8" y="616"/>
                </a:cubicBezTo>
                <a:cubicBezTo>
                  <a:pt x="15" y="660"/>
                  <a:pt x="66" y="687"/>
                  <a:pt x="88" y="720"/>
                </a:cubicBezTo>
                <a:cubicBezTo>
                  <a:pt x="105" y="745"/>
                  <a:pt x="128" y="764"/>
                  <a:pt x="144" y="792"/>
                </a:cubicBezTo>
                <a:cubicBezTo>
                  <a:pt x="160" y="820"/>
                  <a:pt x="165" y="849"/>
                  <a:pt x="176" y="880"/>
                </a:cubicBezTo>
                <a:cubicBezTo>
                  <a:pt x="181" y="956"/>
                  <a:pt x="189" y="1021"/>
                  <a:pt x="200" y="1096"/>
                </a:cubicBezTo>
                <a:cubicBezTo>
                  <a:pt x="182" y="1167"/>
                  <a:pt x="136" y="1227"/>
                  <a:pt x="96" y="1288"/>
                </a:cubicBezTo>
                <a:cubicBezTo>
                  <a:pt x="108" y="1467"/>
                  <a:pt x="91" y="1351"/>
                  <a:pt x="112" y="1424"/>
                </a:cubicBezTo>
                <a:cubicBezTo>
                  <a:pt x="119" y="1450"/>
                  <a:pt x="136" y="1504"/>
                  <a:pt x="136" y="1504"/>
                </a:cubicBezTo>
                <a:cubicBezTo>
                  <a:pt x="141" y="1628"/>
                  <a:pt x="133" y="1723"/>
                  <a:pt x="200" y="1824"/>
                </a:cubicBezTo>
                <a:cubicBezTo>
                  <a:pt x="193" y="1876"/>
                  <a:pt x="192" y="1943"/>
                  <a:pt x="168" y="1992"/>
                </a:cubicBezTo>
                <a:cubicBezTo>
                  <a:pt x="163" y="2000"/>
                  <a:pt x="155" y="2007"/>
                  <a:pt x="152" y="2016"/>
                </a:cubicBezTo>
                <a:cubicBezTo>
                  <a:pt x="124" y="2077"/>
                  <a:pt x="150" y="2049"/>
                  <a:pt x="128" y="2072"/>
                </a:cubicBezTo>
              </a:path>
            </a:pathLst>
          </a:custGeom>
          <a:noFill/>
          <a:ln w="76200" cap="flat" cmpd="sng">
            <a:solidFill>
              <a:srgbClr val="FF3300"/>
            </a:solidFill>
            <a:prstDash val="solid"/>
            <a:round/>
            <a:headEnd type="none" w="med" len="med"/>
            <a:tailEnd type="none" w="med" len="me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41377" name="Freeform 33">
            <a:extLst>
              <a:ext uri="{FF2B5EF4-FFF2-40B4-BE49-F238E27FC236}">
                <a16:creationId xmlns:a16="http://schemas.microsoft.com/office/drawing/2014/main" id="{32901647-3C3B-1547-B8F5-05799E674272}"/>
              </a:ext>
            </a:extLst>
          </p:cNvPr>
          <p:cNvSpPr>
            <a:spLocks/>
          </p:cNvSpPr>
          <p:nvPr/>
        </p:nvSpPr>
        <p:spPr bwMode="auto">
          <a:xfrm>
            <a:off x="1592263" y="520700"/>
            <a:ext cx="1252537" cy="800100"/>
          </a:xfrm>
          <a:custGeom>
            <a:avLst/>
            <a:gdLst>
              <a:gd name="T0" fmla="*/ 701 w 789"/>
              <a:gd name="T1" fmla="*/ 0 h 504"/>
              <a:gd name="T2" fmla="*/ 685 w 789"/>
              <a:gd name="T3" fmla="*/ 120 h 504"/>
              <a:gd name="T4" fmla="*/ 677 w 789"/>
              <a:gd name="T5" fmla="*/ 248 h 504"/>
              <a:gd name="T6" fmla="*/ 757 w 789"/>
              <a:gd name="T7" fmla="*/ 264 h 504"/>
              <a:gd name="T8" fmla="*/ 789 w 789"/>
              <a:gd name="T9" fmla="*/ 360 h 504"/>
              <a:gd name="T10" fmla="*/ 757 w 789"/>
              <a:gd name="T11" fmla="*/ 376 h 504"/>
              <a:gd name="T12" fmla="*/ 677 w 789"/>
              <a:gd name="T13" fmla="*/ 384 h 504"/>
              <a:gd name="T14" fmla="*/ 693 w 789"/>
              <a:gd name="T15" fmla="*/ 448 h 504"/>
              <a:gd name="T16" fmla="*/ 549 w 789"/>
              <a:gd name="T17" fmla="*/ 504 h 504"/>
              <a:gd name="T18" fmla="*/ 413 w 789"/>
              <a:gd name="T19" fmla="*/ 480 h 504"/>
              <a:gd name="T20" fmla="*/ 333 w 789"/>
              <a:gd name="T21" fmla="*/ 480 h 504"/>
              <a:gd name="T22" fmla="*/ 253 w 789"/>
              <a:gd name="T23" fmla="*/ 488 h 504"/>
              <a:gd name="T24" fmla="*/ 197 w 789"/>
              <a:gd name="T25" fmla="*/ 480 h 504"/>
              <a:gd name="T26" fmla="*/ 229 w 789"/>
              <a:gd name="T27" fmla="*/ 440 h 504"/>
              <a:gd name="T28" fmla="*/ 413 w 789"/>
              <a:gd name="T29" fmla="*/ 384 h 504"/>
              <a:gd name="T30" fmla="*/ 381 w 789"/>
              <a:gd name="T31" fmla="*/ 328 h 504"/>
              <a:gd name="T32" fmla="*/ 301 w 789"/>
              <a:gd name="T33" fmla="*/ 256 h 504"/>
              <a:gd name="T34" fmla="*/ 413 w 789"/>
              <a:gd name="T35" fmla="*/ 216 h 504"/>
              <a:gd name="T36" fmla="*/ 405 w 789"/>
              <a:gd name="T37" fmla="*/ 168 h 504"/>
              <a:gd name="T38" fmla="*/ 317 w 789"/>
              <a:gd name="T39" fmla="*/ 224 h 504"/>
              <a:gd name="T40" fmla="*/ 117 w 789"/>
              <a:gd name="T41" fmla="*/ 216 h 504"/>
              <a:gd name="T42" fmla="*/ 61 w 789"/>
              <a:gd name="T43" fmla="*/ 208 h 504"/>
              <a:gd name="T44" fmla="*/ 37 w 789"/>
              <a:gd name="T45" fmla="*/ 200 h 504"/>
              <a:gd name="T46" fmla="*/ 13 w 789"/>
              <a:gd name="T47" fmla="*/ 184 h 504"/>
              <a:gd name="T48" fmla="*/ 37 w 789"/>
              <a:gd name="T49" fmla="*/ 112 h 504"/>
              <a:gd name="T50" fmla="*/ 61 w 789"/>
              <a:gd name="T51" fmla="*/ 64 h 504"/>
              <a:gd name="T52" fmla="*/ 109 w 789"/>
              <a:gd name="T53" fmla="*/ 48 h 504"/>
              <a:gd name="T54" fmla="*/ 117 w 789"/>
              <a:gd name="T55" fmla="*/ 24 h 504"/>
              <a:gd name="T56" fmla="*/ 133 w 789"/>
              <a:gd name="T57" fmla="*/ 0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89" h="504">
                <a:moveTo>
                  <a:pt x="701" y="0"/>
                </a:moveTo>
                <a:cubicBezTo>
                  <a:pt x="720" y="59"/>
                  <a:pt x="719" y="67"/>
                  <a:pt x="685" y="120"/>
                </a:cubicBezTo>
                <a:cubicBezTo>
                  <a:pt x="694" y="174"/>
                  <a:pt x="708" y="200"/>
                  <a:pt x="677" y="248"/>
                </a:cubicBezTo>
                <a:cubicBezTo>
                  <a:pt x="716" y="274"/>
                  <a:pt x="708" y="251"/>
                  <a:pt x="757" y="264"/>
                </a:cubicBezTo>
                <a:cubicBezTo>
                  <a:pt x="764" y="311"/>
                  <a:pt x="775" y="318"/>
                  <a:pt x="789" y="360"/>
                </a:cubicBezTo>
                <a:cubicBezTo>
                  <a:pt x="778" y="365"/>
                  <a:pt x="768" y="373"/>
                  <a:pt x="757" y="376"/>
                </a:cubicBezTo>
                <a:cubicBezTo>
                  <a:pt x="730" y="381"/>
                  <a:pt x="699" y="369"/>
                  <a:pt x="677" y="384"/>
                </a:cubicBezTo>
                <a:cubicBezTo>
                  <a:pt x="671" y="387"/>
                  <a:pt x="689" y="438"/>
                  <a:pt x="693" y="448"/>
                </a:cubicBezTo>
                <a:cubicBezTo>
                  <a:pt x="663" y="492"/>
                  <a:pt x="598" y="495"/>
                  <a:pt x="549" y="504"/>
                </a:cubicBezTo>
                <a:cubicBezTo>
                  <a:pt x="497" y="498"/>
                  <a:pt x="460" y="495"/>
                  <a:pt x="413" y="480"/>
                </a:cubicBezTo>
                <a:cubicBezTo>
                  <a:pt x="338" y="498"/>
                  <a:pt x="431" y="480"/>
                  <a:pt x="333" y="480"/>
                </a:cubicBezTo>
                <a:cubicBezTo>
                  <a:pt x="306" y="480"/>
                  <a:pt x="279" y="485"/>
                  <a:pt x="253" y="488"/>
                </a:cubicBezTo>
                <a:cubicBezTo>
                  <a:pt x="234" y="485"/>
                  <a:pt x="212" y="490"/>
                  <a:pt x="197" y="480"/>
                </a:cubicBezTo>
                <a:cubicBezTo>
                  <a:pt x="183" y="471"/>
                  <a:pt x="210" y="448"/>
                  <a:pt x="229" y="440"/>
                </a:cubicBezTo>
                <a:cubicBezTo>
                  <a:pt x="290" y="412"/>
                  <a:pt x="345" y="392"/>
                  <a:pt x="413" y="384"/>
                </a:cubicBezTo>
                <a:cubicBezTo>
                  <a:pt x="440" y="342"/>
                  <a:pt x="420" y="341"/>
                  <a:pt x="381" y="328"/>
                </a:cubicBezTo>
                <a:cubicBezTo>
                  <a:pt x="365" y="282"/>
                  <a:pt x="347" y="267"/>
                  <a:pt x="301" y="256"/>
                </a:cubicBezTo>
                <a:cubicBezTo>
                  <a:pt x="334" y="233"/>
                  <a:pt x="373" y="225"/>
                  <a:pt x="413" y="216"/>
                </a:cubicBezTo>
                <a:cubicBezTo>
                  <a:pt x="410" y="200"/>
                  <a:pt x="419" y="175"/>
                  <a:pt x="405" y="168"/>
                </a:cubicBezTo>
                <a:cubicBezTo>
                  <a:pt x="349" y="137"/>
                  <a:pt x="328" y="190"/>
                  <a:pt x="317" y="224"/>
                </a:cubicBezTo>
                <a:cubicBezTo>
                  <a:pt x="208" y="196"/>
                  <a:pt x="274" y="206"/>
                  <a:pt x="117" y="216"/>
                </a:cubicBezTo>
                <a:cubicBezTo>
                  <a:pt x="21" y="247"/>
                  <a:pt x="94" y="241"/>
                  <a:pt x="61" y="208"/>
                </a:cubicBezTo>
                <a:cubicBezTo>
                  <a:pt x="55" y="202"/>
                  <a:pt x="44" y="203"/>
                  <a:pt x="37" y="200"/>
                </a:cubicBezTo>
                <a:cubicBezTo>
                  <a:pt x="28" y="195"/>
                  <a:pt x="21" y="189"/>
                  <a:pt x="13" y="184"/>
                </a:cubicBezTo>
                <a:cubicBezTo>
                  <a:pt x="0" y="147"/>
                  <a:pt x="9" y="139"/>
                  <a:pt x="37" y="112"/>
                </a:cubicBezTo>
                <a:cubicBezTo>
                  <a:pt x="41" y="98"/>
                  <a:pt x="47" y="72"/>
                  <a:pt x="61" y="64"/>
                </a:cubicBezTo>
                <a:cubicBezTo>
                  <a:pt x="75" y="55"/>
                  <a:pt x="109" y="48"/>
                  <a:pt x="109" y="48"/>
                </a:cubicBezTo>
                <a:cubicBezTo>
                  <a:pt x="111" y="40"/>
                  <a:pt x="113" y="31"/>
                  <a:pt x="117" y="24"/>
                </a:cubicBezTo>
                <a:cubicBezTo>
                  <a:pt x="121" y="15"/>
                  <a:pt x="133" y="0"/>
                  <a:pt x="133" y="0"/>
                </a:cubicBezTo>
              </a:path>
            </a:pathLst>
          </a:custGeom>
          <a:noFill/>
          <a:ln w="76200" cap="flat" cmpd="sng">
            <a:solidFill>
              <a:srgbClr val="FF3300"/>
            </a:solidFill>
            <a:prstDash val="solid"/>
            <a:round/>
            <a:headEnd type="none" w="med" len="med"/>
            <a:tailEnd type="none" w="med" len="me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41386" name="Text Box 42">
            <a:extLst>
              <a:ext uri="{FF2B5EF4-FFF2-40B4-BE49-F238E27FC236}">
                <a16:creationId xmlns:a16="http://schemas.microsoft.com/office/drawing/2014/main" id="{349394C8-43F0-CD4A-AF48-D0AE92D3F74F}"/>
              </a:ext>
            </a:extLst>
          </p:cNvPr>
          <p:cNvSpPr txBox="1">
            <a:spLocks noChangeArrowheads="1"/>
          </p:cNvSpPr>
          <p:nvPr/>
        </p:nvSpPr>
        <p:spPr bwMode="auto">
          <a:xfrm>
            <a:off x="914400" y="5245100"/>
            <a:ext cx="2616200" cy="641350"/>
          </a:xfrm>
          <a:prstGeom prst="rect">
            <a:avLst/>
          </a:prstGeom>
          <a:noFill/>
          <a:ln>
            <a:noFill/>
          </a:ln>
          <a:effectLst>
            <a:outerShdw dist="71842" dir="2700000" algn="ctr" rotWithShape="0">
              <a:srgbClr val="003366">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3600">
                <a:solidFill>
                  <a:srgbClr val="0033CC"/>
                </a:solidFill>
                <a:ea typeface="Gulim" panose="020B0600000101010101" pitchFamily="34" charset="-127"/>
              </a:rPr>
              <a:t>AFRIKA</a:t>
            </a:r>
          </a:p>
        </p:txBody>
      </p:sp>
      <p:sp>
        <p:nvSpPr>
          <p:cNvPr id="441387" name="Text Box 43">
            <a:extLst>
              <a:ext uri="{FF2B5EF4-FFF2-40B4-BE49-F238E27FC236}">
                <a16:creationId xmlns:a16="http://schemas.microsoft.com/office/drawing/2014/main" id="{7F1BA9CD-F4CD-9C44-9414-6F997907CFB6}"/>
              </a:ext>
            </a:extLst>
          </p:cNvPr>
          <p:cNvSpPr txBox="1">
            <a:spLocks noChangeArrowheads="1"/>
          </p:cNvSpPr>
          <p:nvPr/>
        </p:nvSpPr>
        <p:spPr bwMode="auto">
          <a:xfrm>
            <a:off x="6324600" y="4914900"/>
            <a:ext cx="2146300" cy="728663"/>
          </a:xfrm>
          <a:prstGeom prst="rect">
            <a:avLst/>
          </a:prstGeom>
          <a:noFill/>
          <a:ln>
            <a:noFill/>
          </a:ln>
          <a:effectLst>
            <a:outerShdw dist="71842" dir="2700000" algn="ctr" rotWithShape="0">
              <a:srgbClr val="003366">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A50021"/>
                </a:solidFill>
                <a:miter lim="800000"/>
                <a:headEnd/>
                <a:tailEnd/>
              </a14:hiddenLine>
            </a:ext>
          </a:extLst>
        </p:spPr>
        <p:txBody>
          <a:bodyPr>
            <a:spAutoFit/>
          </a:bodyPr>
          <a:lstStyle/>
          <a:p>
            <a:pPr>
              <a:spcBef>
                <a:spcPct val="50000"/>
              </a:spcBef>
            </a:pPr>
            <a:r>
              <a:rPr lang="en-US" altLang="ko-KR" sz="3600">
                <a:solidFill>
                  <a:srgbClr val="0033CC"/>
                </a:solidFill>
                <a:ea typeface="Gulim" panose="020B0600000101010101" pitchFamily="34" charset="-127"/>
              </a:rPr>
              <a:t>ARABIA</a:t>
            </a:r>
          </a:p>
        </p:txBody>
      </p:sp>
      <p:sp>
        <p:nvSpPr>
          <p:cNvPr id="441389" name="Text Box 45">
            <a:extLst>
              <a:ext uri="{FF2B5EF4-FFF2-40B4-BE49-F238E27FC236}">
                <a16:creationId xmlns:a16="http://schemas.microsoft.com/office/drawing/2014/main" id="{E6FC1858-4084-6A45-B966-CD629CC2B55E}"/>
              </a:ext>
            </a:extLst>
          </p:cNvPr>
          <p:cNvSpPr txBox="1">
            <a:spLocks noChangeArrowheads="1"/>
          </p:cNvSpPr>
          <p:nvPr/>
        </p:nvSpPr>
        <p:spPr bwMode="auto">
          <a:xfrm>
            <a:off x="6324600" y="2095500"/>
            <a:ext cx="1485900" cy="587375"/>
          </a:xfrm>
          <a:prstGeom prst="rect">
            <a:avLst/>
          </a:prstGeom>
          <a:noFill/>
          <a:ln>
            <a:noFill/>
          </a:ln>
          <a:effectLst>
            <a:outerShdw dist="53882" dir="2700000" algn="ctr" rotWithShape="0">
              <a:srgbClr val="003366">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2800">
                <a:solidFill>
                  <a:srgbClr val="0033CC"/>
                </a:solidFill>
                <a:ea typeface="Gulim" panose="020B0600000101010101" pitchFamily="34" charset="-127"/>
              </a:rPr>
              <a:t>ASIA</a:t>
            </a:r>
          </a:p>
        </p:txBody>
      </p:sp>
      <p:sp>
        <p:nvSpPr>
          <p:cNvPr id="441390" name="Text Box 46">
            <a:extLst>
              <a:ext uri="{FF2B5EF4-FFF2-40B4-BE49-F238E27FC236}">
                <a16:creationId xmlns:a16="http://schemas.microsoft.com/office/drawing/2014/main" id="{C39D7A0B-A5DA-D645-9C1D-B10BE58E7C25}"/>
              </a:ext>
            </a:extLst>
          </p:cNvPr>
          <p:cNvSpPr txBox="1">
            <a:spLocks noChangeArrowheads="1"/>
          </p:cNvSpPr>
          <p:nvPr/>
        </p:nvSpPr>
        <p:spPr bwMode="auto">
          <a:xfrm>
            <a:off x="3009900" y="1244600"/>
            <a:ext cx="2882900" cy="519113"/>
          </a:xfrm>
          <a:prstGeom prst="rect">
            <a:avLst/>
          </a:prstGeom>
          <a:noFill/>
          <a:ln>
            <a:noFill/>
          </a:ln>
          <a:effectLst>
            <a:outerShdw dist="53882" dir="2700000" algn="ctr" rotWithShape="0">
              <a:srgbClr val="003366">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2800">
                <a:solidFill>
                  <a:srgbClr val="0033CC"/>
                </a:solidFill>
                <a:ea typeface="Gulim" panose="020B0600000101010101" pitchFamily="34" charset="-127"/>
              </a:rPr>
              <a:t>EROPA</a:t>
            </a:r>
          </a:p>
        </p:txBody>
      </p:sp>
      <p:sp>
        <p:nvSpPr>
          <p:cNvPr id="441392" name="Text Box 48">
            <a:extLst>
              <a:ext uri="{FF2B5EF4-FFF2-40B4-BE49-F238E27FC236}">
                <a16:creationId xmlns:a16="http://schemas.microsoft.com/office/drawing/2014/main" id="{ECD2A385-C57D-7947-A185-595F32064D06}"/>
              </a:ext>
            </a:extLst>
          </p:cNvPr>
          <p:cNvSpPr txBox="1">
            <a:spLocks noChangeArrowheads="1"/>
          </p:cNvSpPr>
          <p:nvPr/>
        </p:nvSpPr>
        <p:spPr bwMode="auto">
          <a:xfrm rot="1299097">
            <a:off x="3227388" y="4200525"/>
            <a:ext cx="2108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ko-KR" sz="1400">
                <a:solidFill>
                  <a:schemeClr val="tx1"/>
                </a:solidFill>
                <a:ea typeface="Gulim" panose="020B0600000101010101" pitchFamily="34" charset="-127"/>
              </a:rPr>
              <a:t>LAUT BESAR</a:t>
            </a:r>
          </a:p>
        </p:txBody>
      </p:sp>
      <p:sp>
        <p:nvSpPr>
          <p:cNvPr id="441393" name="Text Box 49">
            <a:extLst>
              <a:ext uri="{FF2B5EF4-FFF2-40B4-BE49-F238E27FC236}">
                <a16:creationId xmlns:a16="http://schemas.microsoft.com/office/drawing/2014/main" id="{F3B4F978-2586-5941-BE04-F94A21DCFDA3}"/>
              </a:ext>
            </a:extLst>
          </p:cNvPr>
          <p:cNvSpPr txBox="1">
            <a:spLocks noChangeArrowheads="1"/>
          </p:cNvSpPr>
          <p:nvPr/>
        </p:nvSpPr>
        <p:spPr bwMode="auto">
          <a:xfrm rot="1299097">
            <a:off x="584200" y="1274763"/>
            <a:ext cx="13636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ko-KR" sz="1400">
                <a:solidFill>
                  <a:schemeClr val="tx1"/>
                </a:solidFill>
                <a:ea typeface="Gulim" panose="020B0600000101010101" pitchFamily="34" charset="-127"/>
              </a:rPr>
              <a:t>SAMUDRA ATLANTIK</a:t>
            </a:r>
          </a:p>
        </p:txBody>
      </p:sp>
      <p:sp>
        <p:nvSpPr>
          <p:cNvPr id="441394" name="Line 50">
            <a:extLst>
              <a:ext uri="{FF2B5EF4-FFF2-40B4-BE49-F238E27FC236}">
                <a16:creationId xmlns:a16="http://schemas.microsoft.com/office/drawing/2014/main" id="{C483534D-E0FA-8043-A3E8-FB48F20B4C1E}"/>
              </a:ext>
            </a:extLst>
          </p:cNvPr>
          <p:cNvSpPr>
            <a:spLocks noChangeShapeType="1"/>
          </p:cNvSpPr>
          <p:nvPr/>
        </p:nvSpPr>
        <p:spPr bwMode="auto">
          <a:xfrm flipH="1">
            <a:off x="3086100" y="2120900"/>
            <a:ext cx="2527300" cy="2667000"/>
          </a:xfrm>
          <a:prstGeom prst="line">
            <a:avLst/>
          </a:prstGeom>
          <a:noFill/>
          <a:ln w="57150">
            <a:solidFill>
              <a:srgbClr val="FFFF00"/>
            </a:solidFill>
            <a:round/>
            <a:headEnd type="arrow" w="med" len="med"/>
            <a:tailEnd type="arrow" w="med" len="me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nvGrpSpPr>
          <p:cNvPr id="441396" name="Group 52">
            <a:extLst>
              <a:ext uri="{FF2B5EF4-FFF2-40B4-BE49-F238E27FC236}">
                <a16:creationId xmlns:a16="http://schemas.microsoft.com/office/drawing/2014/main" id="{0D6FEE10-7F46-F345-A864-147F79F4C11A}"/>
              </a:ext>
            </a:extLst>
          </p:cNvPr>
          <p:cNvGrpSpPr>
            <a:grpSpLocks/>
          </p:cNvGrpSpPr>
          <p:nvPr/>
        </p:nvGrpSpPr>
        <p:grpSpPr bwMode="auto">
          <a:xfrm>
            <a:off x="6183313" y="4165600"/>
            <a:ext cx="695325" cy="1225550"/>
            <a:chOff x="3800" y="2424"/>
            <a:chExt cx="592" cy="912"/>
          </a:xfrm>
        </p:grpSpPr>
        <p:sp>
          <p:nvSpPr>
            <p:cNvPr id="441397" name="Oval 53">
              <a:extLst>
                <a:ext uri="{FF2B5EF4-FFF2-40B4-BE49-F238E27FC236}">
                  <a16:creationId xmlns:a16="http://schemas.microsoft.com/office/drawing/2014/main" id="{CAE9521C-BADB-F240-ADFF-9328DDF841BF}"/>
                </a:ext>
              </a:extLst>
            </p:cNvPr>
            <p:cNvSpPr>
              <a:spLocks noChangeArrowheads="1"/>
            </p:cNvSpPr>
            <p:nvPr/>
          </p:nvSpPr>
          <p:spPr bwMode="auto">
            <a:xfrm>
              <a:off x="3888" y="2504"/>
              <a:ext cx="424" cy="736"/>
            </a:xfrm>
            <a:prstGeom prst="ellipse">
              <a:avLst/>
            </a:prstGeom>
            <a:noFill/>
            <a:ln w="76200">
              <a:solidFill>
                <a:schemeClr val="accent1"/>
              </a:solidFill>
              <a:round/>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ko-KR" altLang="en-US" b="0">
                <a:solidFill>
                  <a:schemeClr val="accent1"/>
                </a:solidFill>
                <a:latin typeface="Times" pitchFamily="2" charset="0"/>
                <a:ea typeface="Gulim" panose="020B0600000101010101" pitchFamily="34" charset="-127"/>
              </a:endParaRPr>
            </a:p>
          </p:txBody>
        </p:sp>
        <p:sp>
          <p:nvSpPr>
            <p:cNvPr id="441398" name="Oval 54">
              <a:extLst>
                <a:ext uri="{FF2B5EF4-FFF2-40B4-BE49-F238E27FC236}">
                  <a16:creationId xmlns:a16="http://schemas.microsoft.com/office/drawing/2014/main" id="{ECA9D21B-6EEA-0241-A75A-E2EACDAFE807}"/>
                </a:ext>
              </a:extLst>
            </p:cNvPr>
            <p:cNvSpPr>
              <a:spLocks noChangeArrowheads="1"/>
            </p:cNvSpPr>
            <p:nvPr/>
          </p:nvSpPr>
          <p:spPr bwMode="auto">
            <a:xfrm>
              <a:off x="3800" y="2424"/>
              <a:ext cx="592" cy="912"/>
            </a:xfrm>
            <a:prstGeom prst="ellipse">
              <a:avLst/>
            </a:prstGeom>
            <a:noFill/>
            <a:ln w="76200">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441400" name="Freeform 56" descr="Purple mesh">
            <a:extLst>
              <a:ext uri="{FF2B5EF4-FFF2-40B4-BE49-F238E27FC236}">
                <a16:creationId xmlns:a16="http://schemas.microsoft.com/office/drawing/2014/main" id="{4A9D89F3-7997-A942-88C5-AB7CD6EE5AC6}"/>
              </a:ext>
            </a:extLst>
          </p:cNvPr>
          <p:cNvSpPr>
            <a:spLocks/>
          </p:cNvSpPr>
          <p:nvPr/>
        </p:nvSpPr>
        <p:spPr bwMode="auto">
          <a:xfrm>
            <a:off x="6251575" y="5351463"/>
            <a:ext cx="914400" cy="998537"/>
          </a:xfrm>
          <a:custGeom>
            <a:avLst/>
            <a:gdLst>
              <a:gd name="T0" fmla="*/ 302 w 576"/>
              <a:gd name="T1" fmla="*/ 533 h 629"/>
              <a:gd name="T2" fmla="*/ 262 w 576"/>
              <a:gd name="T3" fmla="*/ 461 h 629"/>
              <a:gd name="T4" fmla="*/ 238 w 576"/>
              <a:gd name="T5" fmla="*/ 437 h 629"/>
              <a:gd name="T6" fmla="*/ 206 w 576"/>
              <a:gd name="T7" fmla="*/ 389 h 629"/>
              <a:gd name="T8" fmla="*/ 94 w 576"/>
              <a:gd name="T9" fmla="*/ 261 h 629"/>
              <a:gd name="T10" fmla="*/ 62 w 576"/>
              <a:gd name="T11" fmla="*/ 213 h 629"/>
              <a:gd name="T12" fmla="*/ 46 w 576"/>
              <a:gd name="T13" fmla="*/ 125 h 629"/>
              <a:gd name="T14" fmla="*/ 6 w 576"/>
              <a:gd name="T15" fmla="*/ 53 h 629"/>
              <a:gd name="T16" fmla="*/ 54 w 576"/>
              <a:gd name="T17" fmla="*/ 29 h 629"/>
              <a:gd name="T18" fmla="*/ 70 w 576"/>
              <a:gd name="T19" fmla="*/ 85 h 629"/>
              <a:gd name="T20" fmla="*/ 126 w 576"/>
              <a:gd name="T21" fmla="*/ 181 h 629"/>
              <a:gd name="T22" fmla="*/ 174 w 576"/>
              <a:gd name="T23" fmla="*/ 213 h 629"/>
              <a:gd name="T24" fmla="*/ 222 w 576"/>
              <a:gd name="T25" fmla="*/ 269 h 629"/>
              <a:gd name="T26" fmla="*/ 230 w 576"/>
              <a:gd name="T27" fmla="*/ 109 h 629"/>
              <a:gd name="T28" fmla="*/ 254 w 576"/>
              <a:gd name="T29" fmla="*/ 117 h 629"/>
              <a:gd name="T30" fmla="*/ 238 w 576"/>
              <a:gd name="T31" fmla="*/ 197 h 629"/>
              <a:gd name="T32" fmla="*/ 254 w 576"/>
              <a:gd name="T33" fmla="*/ 261 h 629"/>
              <a:gd name="T34" fmla="*/ 334 w 576"/>
              <a:gd name="T35" fmla="*/ 293 h 629"/>
              <a:gd name="T36" fmla="*/ 358 w 576"/>
              <a:gd name="T37" fmla="*/ 317 h 629"/>
              <a:gd name="T38" fmla="*/ 390 w 576"/>
              <a:gd name="T39" fmla="*/ 389 h 629"/>
              <a:gd name="T40" fmla="*/ 438 w 576"/>
              <a:gd name="T41" fmla="*/ 413 h 629"/>
              <a:gd name="T42" fmla="*/ 494 w 576"/>
              <a:gd name="T43" fmla="*/ 477 h 629"/>
              <a:gd name="T44" fmla="*/ 542 w 576"/>
              <a:gd name="T45" fmla="*/ 493 h 629"/>
              <a:gd name="T46" fmla="*/ 566 w 576"/>
              <a:gd name="T47" fmla="*/ 581 h 629"/>
              <a:gd name="T48" fmla="*/ 470 w 576"/>
              <a:gd name="T49" fmla="*/ 605 h 629"/>
              <a:gd name="T50" fmla="*/ 422 w 576"/>
              <a:gd name="T51" fmla="*/ 621 h 629"/>
              <a:gd name="T52" fmla="*/ 398 w 576"/>
              <a:gd name="T53" fmla="*/ 629 h 629"/>
              <a:gd name="T54" fmla="*/ 302 w 576"/>
              <a:gd name="T55" fmla="*/ 589 h 629"/>
              <a:gd name="T56" fmla="*/ 302 w 576"/>
              <a:gd name="T57" fmla="*/ 533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401" name="Rectangle 57">
            <a:extLst>
              <a:ext uri="{FF2B5EF4-FFF2-40B4-BE49-F238E27FC236}">
                <a16:creationId xmlns:a16="http://schemas.microsoft.com/office/drawing/2014/main" id="{C25FC08D-A6CA-0346-B529-B2EDFF046A41}"/>
              </a:ext>
            </a:extLst>
          </p:cNvPr>
          <p:cNvSpPr>
            <a:spLocks noChangeArrowheads="1"/>
          </p:cNvSpPr>
          <p:nvPr/>
        </p:nvSpPr>
        <p:spPr bwMode="auto">
          <a:xfrm>
            <a:off x="571500" y="495300"/>
            <a:ext cx="7950200" cy="5829300"/>
          </a:xfrm>
          <a:prstGeom prst="rect">
            <a:avLst/>
          </a:prstGeom>
          <a:noFill/>
          <a:ln w="76200">
            <a:solidFill>
              <a:srgbClr val="A5002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395" name="Line 51">
            <a:extLst>
              <a:ext uri="{FF2B5EF4-FFF2-40B4-BE49-F238E27FC236}">
                <a16:creationId xmlns:a16="http://schemas.microsoft.com/office/drawing/2014/main" id="{BF7DEF6E-71A9-414C-8F7D-0E0B54C58FFE}"/>
              </a:ext>
            </a:extLst>
          </p:cNvPr>
          <p:cNvSpPr>
            <a:spLocks noChangeShapeType="1"/>
          </p:cNvSpPr>
          <p:nvPr/>
        </p:nvSpPr>
        <p:spPr bwMode="auto">
          <a:xfrm>
            <a:off x="1905000" y="177800"/>
            <a:ext cx="5257800" cy="6337300"/>
          </a:xfrm>
          <a:prstGeom prst="line">
            <a:avLst/>
          </a:prstGeom>
          <a:noFill/>
          <a:ln w="57150">
            <a:solidFill>
              <a:srgbClr val="FFFF00"/>
            </a:solidFill>
            <a:round/>
            <a:headEnd type="arrow" w="med" len="med"/>
            <a:tailEnd type="arrow" w="med" len="med"/>
          </a:ln>
          <a:effectLst>
            <a:outerShdw dist="113592" dir="1593903"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41388" name="Text Box 44">
            <a:extLst>
              <a:ext uri="{FF2B5EF4-FFF2-40B4-BE49-F238E27FC236}">
                <a16:creationId xmlns:a16="http://schemas.microsoft.com/office/drawing/2014/main" id="{D4DCAE00-3F90-674F-8544-254825AFFABA}"/>
              </a:ext>
            </a:extLst>
          </p:cNvPr>
          <p:cNvSpPr txBox="1">
            <a:spLocks noChangeArrowheads="1"/>
          </p:cNvSpPr>
          <p:nvPr/>
        </p:nvSpPr>
        <p:spPr bwMode="auto">
          <a:xfrm>
            <a:off x="6794500" y="4273550"/>
            <a:ext cx="1854200" cy="473075"/>
          </a:xfrm>
          <a:prstGeom prst="rect">
            <a:avLst/>
          </a:prstGeom>
          <a:solidFill>
            <a:srgbClr val="022178"/>
          </a:solidFill>
          <a:ln w="76200">
            <a:solidFill>
              <a:srgbClr val="A50021"/>
            </a:solidFill>
            <a:miter lim="800000"/>
            <a:headEnd/>
            <a:tailEnd/>
          </a:ln>
          <a:effectLst>
            <a:outerShdw dist="71842" dir="2700000" algn="ctr" rotWithShape="0">
              <a:schemeClr val="bg2"/>
            </a:outerShdw>
          </a:effectLst>
        </p:spPr>
        <p:txBody>
          <a:bodyPr>
            <a:spAutoFit/>
          </a:bodyPr>
          <a:lstStyle/>
          <a:p>
            <a:pPr>
              <a:spcBef>
                <a:spcPct val="50000"/>
              </a:spcBef>
            </a:pPr>
            <a:r>
              <a:rPr lang="en-US" altLang="ko-KR" sz="2000">
                <a:solidFill>
                  <a:srgbClr val="66CCFF"/>
                </a:solidFill>
                <a:ea typeface="Gulim" panose="020B0600000101010101" pitchFamily="34" charset="-127"/>
              </a:rPr>
              <a:t>PALESTINA</a:t>
            </a:r>
          </a:p>
        </p:txBody>
      </p:sp>
      <p:sp>
        <p:nvSpPr>
          <p:cNvPr id="441391" name="Text Box 47">
            <a:extLst>
              <a:ext uri="{FF2B5EF4-FFF2-40B4-BE49-F238E27FC236}">
                <a16:creationId xmlns:a16="http://schemas.microsoft.com/office/drawing/2014/main" id="{9C85A627-9A76-8447-BB1C-49817A18B913}"/>
              </a:ext>
            </a:extLst>
          </p:cNvPr>
          <p:cNvSpPr txBox="1">
            <a:spLocks noChangeArrowheads="1"/>
          </p:cNvSpPr>
          <p:nvPr/>
        </p:nvSpPr>
        <p:spPr bwMode="auto">
          <a:xfrm>
            <a:off x="631825" y="2389188"/>
            <a:ext cx="7980363" cy="1006475"/>
          </a:xfrm>
          <a:prstGeom prst="rect">
            <a:avLst/>
          </a:prstGeom>
          <a:noFill/>
          <a:ln>
            <a:noFill/>
          </a:ln>
          <a:effectLst>
            <a:outerShdw dist="109250" dir="2132261"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6000">
                <a:solidFill>
                  <a:srgbClr val="FF0000"/>
                </a:solidFill>
                <a:ea typeface="Gulim" panose="020B0600000101010101" pitchFamily="34" charset="-127"/>
              </a:rPr>
              <a:t>KEKAISARAN ROMA</a:t>
            </a:r>
          </a:p>
        </p:txBody>
      </p:sp>
      <p:sp>
        <p:nvSpPr>
          <p:cNvPr id="441421" name="Text Box 77">
            <a:extLst>
              <a:ext uri="{FF2B5EF4-FFF2-40B4-BE49-F238E27FC236}">
                <a16:creationId xmlns:a16="http://schemas.microsoft.com/office/drawing/2014/main" id="{6EF787B0-490B-B447-AB02-7A056BBAEA2F}"/>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441426" name="Rectangle 82">
            <a:extLst>
              <a:ext uri="{FF2B5EF4-FFF2-40B4-BE49-F238E27FC236}">
                <a16:creationId xmlns:a16="http://schemas.microsoft.com/office/drawing/2014/main" id="{629375D1-144F-A544-B17A-9C09D7851BB7}"/>
              </a:ext>
            </a:extLst>
          </p:cNvPr>
          <p:cNvSpPr>
            <a:spLocks noChangeArrowheads="1"/>
          </p:cNvSpPr>
          <p:nvPr/>
        </p:nvSpPr>
        <p:spPr bwMode="auto">
          <a:xfrm>
            <a:off x="8091488" y="6516688"/>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21</a:t>
            </a:r>
          </a:p>
        </p:txBody>
      </p:sp>
      <p:sp>
        <p:nvSpPr>
          <p:cNvPr id="441427" name="Text Box 83">
            <a:extLst>
              <a:ext uri="{FF2B5EF4-FFF2-40B4-BE49-F238E27FC236}">
                <a16:creationId xmlns:a16="http://schemas.microsoft.com/office/drawing/2014/main" id="{6FAEB749-E3FD-C542-89C0-4387C8C52F70}"/>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sp>
        <p:nvSpPr>
          <p:cNvPr id="441428" name="Text Box 84">
            <a:extLst>
              <a:ext uri="{FF2B5EF4-FFF2-40B4-BE49-F238E27FC236}">
                <a16:creationId xmlns:a16="http://schemas.microsoft.com/office/drawing/2014/main" id="{0A38D842-4517-6B49-9F31-850F07A16808}"/>
              </a:ext>
            </a:extLst>
          </p:cNvPr>
          <p:cNvSpPr txBox="1">
            <a:spLocks noChangeArrowheads="1"/>
          </p:cNvSpPr>
          <p:nvPr/>
        </p:nvSpPr>
        <p:spPr bwMode="auto">
          <a:xfrm>
            <a:off x="8586788" y="6400800"/>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2</a:t>
            </a:r>
            <a:endParaRPr lang="en-US" altLang="ko-KR" sz="1400">
              <a:solidFill>
                <a:srgbClr val="FFFFFF"/>
              </a:solidFill>
              <a:ea typeface="Gulim" panose="020B0600000101010101" pitchFamily="34" charset="-127"/>
            </a:endParaRPr>
          </a:p>
        </p:txBody>
      </p:sp>
      <p:grpSp>
        <p:nvGrpSpPr>
          <p:cNvPr id="441429" name="Group 85">
            <a:extLst>
              <a:ext uri="{FF2B5EF4-FFF2-40B4-BE49-F238E27FC236}">
                <a16:creationId xmlns:a16="http://schemas.microsoft.com/office/drawing/2014/main" id="{8C788381-E61D-5B4B-8A9C-156FC488401B}"/>
              </a:ext>
            </a:extLst>
          </p:cNvPr>
          <p:cNvGrpSpPr>
            <a:grpSpLocks/>
          </p:cNvGrpSpPr>
          <p:nvPr/>
        </p:nvGrpSpPr>
        <p:grpSpPr bwMode="auto">
          <a:xfrm>
            <a:off x="7886700" y="3429000"/>
            <a:ext cx="1093788" cy="550863"/>
            <a:chOff x="4968" y="2160"/>
            <a:chExt cx="689" cy="347"/>
          </a:xfrm>
        </p:grpSpPr>
        <p:grpSp>
          <p:nvGrpSpPr>
            <p:cNvPr id="441430" name="Group 86">
              <a:extLst>
                <a:ext uri="{FF2B5EF4-FFF2-40B4-BE49-F238E27FC236}">
                  <a16:creationId xmlns:a16="http://schemas.microsoft.com/office/drawing/2014/main" id="{427AB310-72C4-AC45-9257-24C722799D34}"/>
                </a:ext>
              </a:extLst>
            </p:cNvPr>
            <p:cNvGrpSpPr>
              <a:grpSpLocks/>
            </p:cNvGrpSpPr>
            <p:nvPr/>
          </p:nvGrpSpPr>
          <p:grpSpPr bwMode="auto">
            <a:xfrm>
              <a:off x="4968" y="2160"/>
              <a:ext cx="689" cy="347"/>
              <a:chOff x="4968" y="2160"/>
              <a:chExt cx="689" cy="347"/>
            </a:xfrm>
          </p:grpSpPr>
          <p:sp>
            <p:nvSpPr>
              <p:cNvPr id="441431" name="AutoShape 87">
                <a:extLst>
                  <a:ext uri="{FF2B5EF4-FFF2-40B4-BE49-F238E27FC236}">
                    <a16:creationId xmlns:a16="http://schemas.microsoft.com/office/drawing/2014/main" id="{25E914BB-0FB8-FB4F-8DA5-B06BAB3B2B37}"/>
                  </a:ext>
                </a:extLst>
              </p:cNvPr>
              <p:cNvSpPr>
                <a:spLocks noChangeArrowheads="1"/>
              </p:cNvSpPr>
              <p:nvPr/>
            </p:nvSpPr>
            <p:spPr bwMode="auto">
              <a:xfrm>
                <a:off x="5017" y="2175"/>
                <a:ext cx="460" cy="226"/>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432" name="Rectangle 88">
                <a:extLst>
                  <a:ext uri="{FF2B5EF4-FFF2-40B4-BE49-F238E27FC236}">
                    <a16:creationId xmlns:a16="http://schemas.microsoft.com/office/drawing/2014/main" id="{94990BE0-2D08-B840-9A64-4CADEF38F667}"/>
                  </a:ext>
                </a:extLst>
              </p:cNvPr>
              <p:cNvSpPr>
                <a:spLocks noChangeArrowheads="1"/>
              </p:cNvSpPr>
              <p:nvPr/>
            </p:nvSpPr>
            <p:spPr bwMode="auto">
              <a:xfrm>
                <a:off x="5016" y="2258"/>
                <a:ext cx="600" cy="249"/>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433" name="AutoShape 89">
                <a:extLst>
                  <a:ext uri="{FF2B5EF4-FFF2-40B4-BE49-F238E27FC236}">
                    <a16:creationId xmlns:a16="http://schemas.microsoft.com/office/drawing/2014/main" id="{49A63529-CC28-5E4E-B93A-AA40961E75FE}"/>
                  </a:ext>
                </a:extLst>
              </p:cNvPr>
              <p:cNvSpPr>
                <a:spLocks noChangeArrowheads="1"/>
              </p:cNvSpPr>
              <p:nvPr/>
            </p:nvSpPr>
            <p:spPr bwMode="auto">
              <a:xfrm>
                <a:off x="5029" y="2191"/>
                <a:ext cx="436" cy="226"/>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434" name="Line 90">
                <a:extLst>
                  <a:ext uri="{FF2B5EF4-FFF2-40B4-BE49-F238E27FC236}">
                    <a16:creationId xmlns:a16="http://schemas.microsoft.com/office/drawing/2014/main" id="{87EBE872-7AA8-994E-831E-207D0ADA92C1}"/>
                  </a:ext>
                </a:extLst>
              </p:cNvPr>
              <p:cNvSpPr>
                <a:spLocks noChangeShapeType="1"/>
              </p:cNvSpPr>
              <p:nvPr/>
            </p:nvSpPr>
            <p:spPr bwMode="auto">
              <a:xfrm>
                <a:off x="5043" y="2356"/>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435" name="Line 91">
                <a:extLst>
                  <a:ext uri="{FF2B5EF4-FFF2-40B4-BE49-F238E27FC236}">
                    <a16:creationId xmlns:a16="http://schemas.microsoft.com/office/drawing/2014/main" id="{C88467B3-C669-3D4C-B87F-D66E1629146D}"/>
                  </a:ext>
                </a:extLst>
              </p:cNvPr>
              <p:cNvSpPr>
                <a:spLocks noChangeShapeType="1"/>
              </p:cNvSpPr>
              <p:nvPr/>
            </p:nvSpPr>
            <p:spPr bwMode="auto">
              <a:xfrm>
                <a:off x="5043" y="2452"/>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436" name="Rectangle 92">
                <a:extLst>
                  <a:ext uri="{FF2B5EF4-FFF2-40B4-BE49-F238E27FC236}">
                    <a16:creationId xmlns:a16="http://schemas.microsoft.com/office/drawing/2014/main" id="{36C9521B-0CC8-2B47-B629-C77355BF0826}"/>
                  </a:ext>
                </a:extLst>
              </p:cNvPr>
              <p:cNvSpPr>
                <a:spLocks noChangeArrowheads="1"/>
              </p:cNvSpPr>
              <p:nvPr/>
            </p:nvSpPr>
            <p:spPr bwMode="auto">
              <a:xfrm>
                <a:off x="4968" y="2241"/>
                <a:ext cx="689"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Alex Orang Yunani</a:t>
                </a:r>
              </a:p>
            </p:txBody>
          </p:sp>
          <p:sp>
            <p:nvSpPr>
              <p:cNvPr id="441437" name="Rectangle 93">
                <a:extLst>
                  <a:ext uri="{FF2B5EF4-FFF2-40B4-BE49-F238E27FC236}">
                    <a16:creationId xmlns:a16="http://schemas.microsoft.com/office/drawing/2014/main" id="{B6CD2F89-B0E5-D14D-8798-75C90B873C5F}"/>
                  </a:ext>
                </a:extLst>
              </p:cNvPr>
              <p:cNvSpPr>
                <a:spLocks noChangeArrowheads="1"/>
              </p:cNvSpPr>
              <p:nvPr/>
            </p:nvSpPr>
            <p:spPr bwMode="auto">
              <a:xfrm>
                <a:off x="5021" y="2160"/>
                <a:ext cx="410" cy="1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p>
            </p:txBody>
          </p:sp>
        </p:grpSp>
        <p:sp>
          <p:nvSpPr>
            <p:cNvPr id="441438" name="Rectangle 94">
              <a:extLst>
                <a:ext uri="{FF2B5EF4-FFF2-40B4-BE49-F238E27FC236}">
                  <a16:creationId xmlns:a16="http://schemas.microsoft.com/office/drawing/2014/main" id="{FBC13360-C7EF-8F48-8583-389810BF0995}"/>
                </a:ext>
              </a:extLst>
            </p:cNvPr>
            <p:cNvSpPr>
              <a:spLocks noChangeArrowheads="1"/>
            </p:cNvSpPr>
            <p:nvPr/>
          </p:nvSpPr>
          <p:spPr bwMode="auto">
            <a:xfrm>
              <a:off x="5037" y="2336"/>
              <a:ext cx="570"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162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Sistem Roma</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41391"/>
                                        </p:tgtEl>
                                        <p:attrNameLst>
                                          <p:attrName>style.visibility</p:attrName>
                                        </p:attrNameLst>
                                      </p:cBhvr>
                                      <p:to>
                                        <p:strVal val="visible"/>
                                      </p:to>
                                    </p:set>
                                    <p:animEffect transition="in" filter="dissolve">
                                      <p:cBhvr>
                                        <p:cTn id="7" dur="500"/>
                                        <p:tgtEl>
                                          <p:spTgt spid="441391"/>
                                        </p:tgtEl>
                                      </p:cBhvr>
                                    </p:animEffect>
                                  </p:childTnLst>
                                </p:cTn>
                              </p:par>
                            </p:childTnLst>
                          </p:cTn>
                        </p:par>
                        <p:par>
                          <p:cTn id="8" fill="hold" nodeType="afterGroup">
                            <p:stCondLst>
                              <p:cond delay="500"/>
                            </p:stCondLst>
                            <p:childTnLst>
                              <p:par>
                                <p:cTn id="9" presetID="16" presetClass="entr" presetSubtype="42" fill="hold" nodeType="afterEffect">
                                  <p:stCondLst>
                                    <p:cond delay="0"/>
                                  </p:stCondLst>
                                  <p:childTnLst>
                                    <p:set>
                                      <p:cBhvr>
                                        <p:cTn id="10" dur="1" fill="hold">
                                          <p:stCondLst>
                                            <p:cond delay="0"/>
                                          </p:stCondLst>
                                        </p:cTn>
                                        <p:tgtEl>
                                          <p:spTgt spid="441395"/>
                                        </p:tgtEl>
                                        <p:attrNameLst>
                                          <p:attrName>style.visibility</p:attrName>
                                        </p:attrNameLst>
                                      </p:cBhvr>
                                      <p:to>
                                        <p:strVal val="visible"/>
                                      </p:to>
                                    </p:set>
                                    <p:animEffect transition="in" filter="barn(outHorizontal)">
                                      <p:cBhvr>
                                        <p:cTn id="11" dur="500"/>
                                        <p:tgtEl>
                                          <p:spTgt spid="44139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37" fill="hold" nodeType="clickEffect">
                                  <p:stCondLst>
                                    <p:cond delay="0"/>
                                  </p:stCondLst>
                                  <p:childTnLst>
                                    <p:set>
                                      <p:cBhvr>
                                        <p:cTn id="15" dur="1" fill="hold">
                                          <p:stCondLst>
                                            <p:cond delay="0"/>
                                          </p:stCondLst>
                                        </p:cTn>
                                        <p:tgtEl>
                                          <p:spTgt spid="441394"/>
                                        </p:tgtEl>
                                        <p:attrNameLst>
                                          <p:attrName>style.visibility</p:attrName>
                                        </p:attrNameLst>
                                      </p:cBhvr>
                                      <p:to>
                                        <p:strVal val="visible"/>
                                      </p:to>
                                    </p:set>
                                    <p:animEffect transition="in" filter="barn(outVertical)">
                                      <p:cBhvr>
                                        <p:cTn id="16" dur="500"/>
                                        <p:tgtEl>
                                          <p:spTgt spid="44139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41388"/>
                                        </p:tgtEl>
                                        <p:attrNameLst>
                                          <p:attrName>style.visibility</p:attrName>
                                        </p:attrNameLst>
                                      </p:cBhvr>
                                      <p:to>
                                        <p:strVal val="visible"/>
                                      </p:to>
                                    </p:set>
                                    <p:anim calcmode="lin" valueType="num">
                                      <p:cBhvr additive="base">
                                        <p:cTn id="21" dur="500" fill="hold"/>
                                        <p:tgtEl>
                                          <p:spTgt spid="441388"/>
                                        </p:tgtEl>
                                        <p:attrNameLst>
                                          <p:attrName>ppt_x</p:attrName>
                                        </p:attrNameLst>
                                      </p:cBhvr>
                                      <p:tavLst>
                                        <p:tav tm="0">
                                          <p:val>
                                            <p:strVal val="1+#ppt_w/2"/>
                                          </p:val>
                                        </p:tav>
                                        <p:tav tm="100000">
                                          <p:val>
                                            <p:strVal val="#ppt_x"/>
                                          </p:val>
                                        </p:tav>
                                      </p:tavLst>
                                    </p:anim>
                                    <p:anim calcmode="lin" valueType="num">
                                      <p:cBhvr additive="base">
                                        <p:cTn id="22" dur="500" fill="hold"/>
                                        <p:tgtEl>
                                          <p:spTgt spid="441388"/>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500"/>
                            </p:stCondLst>
                            <p:childTnLst>
                              <p:par>
                                <p:cTn id="24" presetID="19" presetClass="entr" presetSubtype="10" fill="hold" nodeType="afterEffect">
                                  <p:stCondLst>
                                    <p:cond delay="0"/>
                                  </p:stCondLst>
                                  <p:childTnLst>
                                    <p:set>
                                      <p:cBhvr>
                                        <p:cTn id="25" dur="1" fill="hold">
                                          <p:stCondLst>
                                            <p:cond delay="0"/>
                                          </p:stCondLst>
                                        </p:cTn>
                                        <p:tgtEl>
                                          <p:spTgt spid="441396"/>
                                        </p:tgtEl>
                                        <p:attrNameLst>
                                          <p:attrName>style.visibility</p:attrName>
                                        </p:attrNameLst>
                                      </p:cBhvr>
                                      <p:to>
                                        <p:strVal val="visible"/>
                                      </p:to>
                                    </p:set>
                                    <p:anim calcmode="lin" valueType="num">
                                      <p:cBhvr>
                                        <p:cTn id="26" dur="5000" fill="hold"/>
                                        <p:tgtEl>
                                          <p:spTgt spid="441396"/>
                                        </p:tgtEl>
                                        <p:attrNameLst>
                                          <p:attrName>ppt_w</p:attrName>
                                        </p:attrNameLst>
                                      </p:cBhvr>
                                      <p:tavLst>
                                        <p:tav tm="0" fmla="#ppt_w*sin(2.5*pi*$)">
                                          <p:val>
                                            <p:fltVal val="0"/>
                                          </p:val>
                                        </p:tav>
                                        <p:tav tm="100000">
                                          <p:val>
                                            <p:fltVal val="1"/>
                                          </p:val>
                                        </p:tav>
                                      </p:tavLst>
                                    </p:anim>
                                    <p:anim calcmode="lin" valueType="num">
                                      <p:cBhvr>
                                        <p:cTn id="27" dur="5000" fill="hold"/>
                                        <p:tgtEl>
                                          <p:spTgt spid="44139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388" grpId="0" animBg="1" autoUpdateAnimBg="0"/>
      <p:bldP spid="441391"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2866" name="Line 2">
            <a:extLst>
              <a:ext uri="{FF2B5EF4-FFF2-40B4-BE49-F238E27FC236}">
                <a16:creationId xmlns:a16="http://schemas.microsoft.com/office/drawing/2014/main" id="{EED2E007-FC61-BA49-88D4-C74BB71A6483}"/>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pic>
        <p:nvPicPr>
          <p:cNvPr id="292869" name="Picture 5">
            <a:extLst>
              <a:ext uri="{FF2B5EF4-FFF2-40B4-BE49-F238E27FC236}">
                <a16:creationId xmlns:a16="http://schemas.microsoft.com/office/drawing/2014/main" id="{0E00B763-4B7A-A944-96D8-9419988D0E2A}"/>
              </a:ext>
            </a:extLst>
          </p:cNvPr>
          <p:cNvPicPr>
            <a:picLocks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17538" y="569913"/>
            <a:ext cx="7929562" cy="5699125"/>
          </a:xfrm>
          <a:prstGeom prst="rect">
            <a:avLst/>
          </a:prstGeom>
          <a:noFill/>
          <a:ln w="762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2871" name="Rectangle 7">
            <a:extLst>
              <a:ext uri="{FF2B5EF4-FFF2-40B4-BE49-F238E27FC236}">
                <a16:creationId xmlns:a16="http://schemas.microsoft.com/office/drawing/2014/main" id="{0CC8515B-EB0B-6F4A-BD7D-2C7610330995}"/>
              </a:ext>
            </a:extLst>
          </p:cNvPr>
          <p:cNvSpPr>
            <a:spLocks noChangeArrowheads="1"/>
          </p:cNvSpPr>
          <p:nvPr/>
        </p:nvSpPr>
        <p:spPr bwMode="auto">
          <a:xfrm>
            <a:off x="1357313" y="5788025"/>
            <a:ext cx="5995987"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76200">
                <a:solidFill>
                  <a:schemeClr val="accent2"/>
                </a:solidFill>
                <a:miter lim="800000"/>
                <a:headEnd/>
                <a:tailEnd/>
              </a14:hiddenLine>
            </a:ext>
          </a:extLst>
        </p:spPr>
        <p:txBody>
          <a:bodyPr lIns="90487" tIns="44450" rIns="90487" bIns="44450">
            <a:spAutoFit/>
          </a:bodyPr>
          <a:lstStyle/>
          <a:p>
            <a:pPr algn="ctr">
              <a:spcBef>
                <a:spcPct val="50000"/>
              </a:spcBef>
            </a:pPr>
            <a:r>
              <a:rPr lang="en-US" altLang="ko-KR" sz="2800">
                <a:solidFill>
                  <a:srgbClr val="F0FF63"/>
                </a:solidFill>
                <a:effectLst>
                  <a:outerShdw blurRad="38100" dist="38100" dir="2700000" algn="tl">
                    <a:srgbClr val="000000"/>
                  </a:outerShdw>
                </a:effectLst>
                <a:ea typeface="Gulim" panose="020B0600000101010101" pitchFamily="34" charset="-127"/>
              </a:rPr>
              <a:t>Roma: Gapura Konstantine</a:t>
            </a:r>
          </a:p>
        </p:txBody>
      </p:sp>
      <p:sp>
        <p:nvSpPr>
          <p:cNvPr id="292891" name="Text Box 27">
            <a:extLst>
              <a:ext uri="{FF2B5EF4-FFF2-40B4-BE49-F238E27FC236}">
                <a16:creationId xmlns:a16="http://schemas.microsoft.com/office/drawing/2014/main" id="{68CF5056-DA5A-3A4B-B195-F6FBB998BC76}"/>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292895" name="Rectangle 31">
            <a:extLst>
              <a:ext uri="{FF2B5EF4-FFF2-40B4-BE49-F238E27FC236}">
                <a16:creationId xmlns:a16="http://schemas.microsoft.com/office/drawing/2014/main" id="{0CEA20DD-FB5E-2A4B-887B-9BA8D5C403A4}"/>
              </a:ext>
            </a:extLst>
          </p:cNvPr>
          <p:cNvSpPr>
            <a:spLocks noChangeArrowheads="1"/>
          </p:cNvSpPr>
          <p:nvPr/>
        </p:nvSpPr>
        <p:spPr bwMode="auto">
          <a:xfrm>
            <a:off x="8091488" y="6516688"/>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22</a:t>
            </a:r>
          </a:p>
        </p:txBody>
      </p:sp>
      <p:sp>
        <p:nvSpPr>
          <p:cNvPr id="292896" name="Text Box 32">
            <a:extLst>
              <a:ext uri="{FF2B5EF4-FFF2-40B4-BE49-F238E27FC236}">
                <a16:creationId xmlns:a16="http://schemas.microsoft.com/office/drawing/2014/main" id="{195D122C-F028-A741-A8CD-93CA0ADBAC12}"/>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grpSp>
        <p:nvGrpSpPr>
          <p:cNvPr id="292897" name="Group 33">
            <a:extLst>
              <a:ext uri="{FF2B5EF4-FFF2-40B4-BE49-F238E27FC236}">
                <a16:creationId xmlns:a16="http://schemas.microsoft.com/office/drawing/2014/main" id="{94EDF9ED-C90B-DD49-A178-0DE3348D0CB4}"/>
              </a:ext>
            </a:extLst>
          </p:cNvPr>
          <p:cNvGrpSpPr>
            <a:grpSpLocks/>
          </p:cNvGrpSpPr>
          <p:nvPr/>
        </p:nvGrpSpPr>
        <p:grpSpPr bwMode="auto">
          <a:xfrm>
            <a:off x="7886700" y="3429000"/>
            <a:ext cx="1093788" cy="550863"/>
            <a:chOff x="4968" y="2160"/>
            <a:chExt cx="689" cy="347"/>
          </a:xfrm>
        </p:grpSpPr>
        <p:grpSp>
          <p:nvGrpSpPr>
            <p:cNvPr id="292898" name="Group 34">
              <a:extLst>
                <a:ext uri="{FF2B5EF4-FFF2-40B4-BE49-F238E27FC236}">
                  <a16:creationId xmlns:a16="http://schemas.microsoft.com/office/drawing/2014/main" id="{841E559B-7FAB-7C4C-9AE3-3D10686BFF87}"/>
                </a:ext>
              </a:extLst>
            </p:cNvPr>
            <p:cNvGrpSpPr>
              <a:grpSpLocks/>
            </p:cNvGrpSpPr>
            <p:nvPr/>
          </p:nvGrpSpPr>
          <p:grpSpPr bwMode="auto">
            <a:xfrm>
              <a:off x="4968" y="2160"/>
              <a:ext cx="689" cy="347"/>
              <a:chOff x="4968" y="2160"/>
              <a:chExt cx="689" cy="347"/>
            </a:xfrm>
          </p:grpSpPr>
          <p:sp>
            <p:nvSpPr>
              <p:cNvPr id="292899" name="AutoShape 35">
                <a:extLst>
                  <a:ext uri="{FF2B5EF4-FFF2-40B4-BE49-F238E27FC236}">
                    <a16:creationId xmlns:a16="http://schemas.microsoft.com/office/drawing/2014/main" id="{C403BA4A-73D9-A04F-945D-CEB081870EFF}"/>
                  </a:ext>
                </a:extLst>
              </p:cNvPr>
              <p:cNvSpPr>
                <a:spLocks noChangeArrowheads="1"/>
              </p:cNvSpPr>
              <p:nvPr/>
            </p:nvSpPr>
            <p:spPr bwMode="auto">
              <a:xfrm>
                <a:off x="5017" y="2175"/>
                <a:ext cx="460" cy="226"/>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900" name="Rectangle 36">
                <a:extLst>
                  <a:ext uri="{FF2B5EF4-FFF2-40B4-BE49-F238E27FC236}">
                    <a16:creationId xmlns:a16="http://schemas.microsoft.com/office/drawing/2014/main" id="{3A28DAE5-C819-0240-B856-0D4DECED8A64}"/>
                  </a:ext>
                </a:extLst>
              </p:cNvPr>
              <p:cNvSpPr>
                <a:spLocks noChangeArrowheads="1"/>
              </p:cNvSpPr>
              <p:nvPr/>
            </p:nvSpPr>
            <p:spPr bwMode="auto">
              <a:xfrm>
                <a:off x="5016" y="2258"/>
                <a:ext cx="600" cy="249"/>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901" name="AutoShape 37">
                <a:extLst>
                  <a:ext uri="{FF2B5EF4-FFF2-40B4-BE49-F238E27FC236}">
                    <a16:creationId xmlns:a16="http://schemas.microsoft.com/office/drawing/2014/main" id="{FA2020D9-6FC5-534A-A7AF-62BB4506E2EA}"/>
                  </a:ext>
                </a:extLst>
              </p:cNvPr>
              <p:cNvSpPr>
                <a:spLocks noChangeArrowheads="1"/>
              </p:cNvSpPr>
              <p:nvPr/>
            </p:nvSpPr>
            <p:spPr bwMode="auto">
              <a:xfrm>
                <a:off x="5029" y="2191"/>
                <a:ext cx="436" cy="226"/>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902" name="Line 38">
                <a:extLst>
                  <a:ext uri="{FF2B5EF4-FFF2-40B4-BE49-F238E27FC236}">
                    <a16:creationId xmlns:a16="http://schemas.microsoft.com/office/drawing/2014/main" id="{9DE29721-EFEA-284C-940F-BA715EC92247}"/>
                  </a:ext>
                </a:extLst>
              </p:cNvPr>
              <p:cNvSpPr>
                <a:spLocks noChangeShapeType="1"/>
              </p:cNvSpPr>
              <p:nvPr/>
            </p:nvSpPr>
            <p:spPr bwMode="auto">
              <a:xfrm>
                <a:off x="5043" y="2356"/>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903" name="Line 39">
                <a:extLst>
                  <a:ext uri="{FF2B5EF4-FFF2-40B4-BE49-F238E27FC236}">
                    <a16:creationId xmlns:a16="http://schemas.microsoft.com/office/drawing/2014/main" id="{538DB186-458E-A240-A936-85BBE0004990}"/>
                  </a:ext>
                </a:extLst>
              </p:cNvPr>
              <p:cNvSpPr>
                <a:spLocks noChangeShapeType="1"/>
              </p:cNvSpPr>
              <p:nvPr/>
            </p:nvSpPr>
            <p:spPr bwMode="auto">
              <a:xfrm>
                <a:off x="5043" y="2452"/>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904" name="Rectangle 40">
                <a:extLst>
                  <a:ext uri="{FF2B5EF4-FFF2-40B4-BE49-F238E27FC236}">
                    <a16:creationId xmlns:a16="http://schemas.microsoft.com/office/drawing/2014/main" id="{69090F36-D1AE-F342-B451-3739CB2D3EF8}"/>
                  </a:ext>
                </a:extLst>
              </p:cNvPr>
              <p:cNvSpPr>
                <a:spLocks noChangeArrowheads="1"/>
              </p:cNvSpPr>
              <p:nvPr/>
            </p:nvSpPr>
            <p:spPr bwMode="auto">
              <a:xfrm>
                <a:off x="4968" y="2241"/>
                <a:ext cx="689"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Alex Orang Yunani</a:t>
                </a:r>
              </a:p>
            </p:txBody>
          </p:sp>
          <p:sp>
            <p:nvSpPr>
              <p:cNvPr id="292905" name="Rectangle 41">
                <a:extLst>
                  <a:ext uri="{FF2B5EF4-FFF2-40B4-BE49-F238E27FC236}">
                    <a16:creationId xmlns:a16="http://schemas.microsoft.com/office/drawing/2014/main" id="{4EBC1796-8D1C-D947-93F5-B1CB09F96B4C}"/>
                  </a:ext>
                </a:extLst>
              </p:cNvPr>
              <p:cNvSpPr>
                <a:spLocks noChangeArrowheads="1"/>
              </p:cNvSpPr>
              <p:nvPr/>
            </p:nvSpPr>
            <p:spPr bwMode="auto">
              <a:xfrm>
                <a:off x="5021" y="2160"/>
                <a:ext cx="410" cy="1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p>
            </p:txBody>
          </p:sp>
        </p:grpSp>
        <p:sp>
          <p:nvSpPr>
            <p:cNvPr id="292906" name="Rectangle 42">
              <a:extLst>
                <a:ext uri="{FF2B5EF4-FFF2-40B4-BE49-F238E27FC236}">
                  <a16:creationId xmlns:a16="http://schemas.microsoft.com/office/drawing/2014/main" id="{A0E15522-613C-A242-8187-DB9118344F97}"/>
                </a:ext>
              </a:extLst>
            </p:cNvPr>
            <p:cNvSpPr>
              <a:spLocks noChangeArrowheads="1"/>
            </p:cNvSpPr>
            <p:nvPr/>
          </p:nvSpPr>
          <p:spPr bwMode="auto">
            <a:xfrm>
              <a:off x="5037" y="2336"/>
              <a:ext cx="570"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162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Sistem Roma</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292871"/>
                                        </p:tgtEl>
                                        <p:attrNameLst>
                                          <p:attrName>style.visibility</p:attrName>
                                        </p:attrNameLst>
                                      </p:cBhvr>
                                      <p:to>
                                        <p:strVal val="visible"/>
                                      </p:to>
                                    </p:set>
                                    <p:anim calcmode="lin" valueType="num">
                                      <p:cBhvr>
                                        <p:cTn id="7" dur="500" fill="hold"/>
                                        <p:tgtEl>
                                          <p:spTgt spid="292871"/>
                                        </p:tgtEl>
                                        <p:attrNameLst>
                                          <p:attrName>ppt_w</p:attrName>
                                        </p:attrNameLst>
                                      </p:cBhvr>
                                      <p:tavLst>
                                        <p:tav tm="0">
                                          <p:val>
                                            <p:fltVal val="0"/>
                                          </p:val>
                                        </p:tav>
                                        <p:tav tm="100000">
                                          <p:val>
                                            <p:strVal val="#ppt_w"/>
                                          </p:val>
                                        </p:tav>
                                      </p:tavLst>
                                    </p:anim>
                                    <p:anim calcmode="lin" valueType="num">
                                      <p:cBhvr>
                                        <p:cTn id="8" dur="500" fill="hold"/>
                                        <p:tgtEl>
                                          <p:spTgt spid="292871"/>
                                        </p:tgtEl>
                                        <p:attrNameLst>
                                          <p:attrName>ppt_h</p:attrName>
                                        </p:attrNameLst>
                                      </p:cBhvr>
                                      <p:tavLst>
                                        <p:tav tm="0">
                                          <p:val>
                                            <p:fltVal val="0"/>
                                          </p:val>
                                        </p:tav>
                                        <p:tav tm="100000">
                                          <p:val>
                                            <p:strVal val="#ppt_h"/>
                                          </p:val>
                                        </p:tav>
                                      </p:tavLst>
                                    </p:anim>
                                    <p:anim calcmode="lin" valueType="num">
                                      <p:cBhvr>
                                        <p:cTn id="9" dur="500" fill="hold"/>
                                        <p:tgtEl>
                                          <p:spTgt spid="292871"/>
                                        </p:tgtEl>
                                        <p:attrNameLst>
                                          <p:attrName>ppt_x</p:attrName>
                                        </p:attrNameLst>
                                      </p:cBhvr>
                                      <p:tavLst>
                                        <p:tav tm="0">
                                          <p:val>
                                            <p:fltVal val="0.5"/>
                                          </p:val>
                                        </p:tav>
                                        <p:tav tm="100000">
                                          <p:val>
                                            <p:strVal val="#ppt_x"/>
                                          </p:val>
                                        </p:tav>
                                      </p:tavLst>
                                    </p:anim>
                                    <p:anim calcmode="lin" valueType="num">
                                      <p:cBhvr>
                                        <p:cTn id="10" dur="500" fill="hold"/>
                                        <p:tgtEl>
                                          <p:spTgt spid="29287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71"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5953" name="Text Box 17">
            <a:extLst>
              <a:ext uri="{FF2B5EF4-FFF2-40B4-BE49-F238E27FC236}">
                <a16:creationId xmlns:a16="http://schemas.microsoft.com/office/drawing/2014/main" id="{616B1FFD-C7A7-9943-A036-2A42870E1A99}"/>
              </a:ext>
            </a:extLst>
          </p:cNvPr>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ko-KR" altLang="en-US">
              <a:solidFill>
                <a:schemeClr val="tx1"/>
              </a:solidFill>
              <a:ea typeface="Gulim" panose="020B0600000101010101" pitchFamily="34" charset="-127"/>
            </a:endParaRPr>
          </a:p>
        </p:txBody>
      </p:sp>
      <p:sp>
        <p:nvSpPr>
          <p:cNvPr id="295955" name="AutoShape 19">
            <a:extLst>
              <a:ext uri="{FF2B5EF4-FFF2-40B4-BE49-F238E27FC236}">
                <a16:creationId xmlns:a16="http://schemas.microsoft.com/office/drawing/2014/main" id="{3A44193E-A980-8D49-85EB-A2A50A035A42}"/>
              </a:ext>
            </a:extLst>
          </p:cNvPr>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957" name="AutoShape 21">
            <a:extLst>
              <a:ext uri="{FF2B5EF4-FFF2-40B4-BE49-F238E27FC236}">
                <a16:creationId xmlns:a16="http://schemas.microsoft.com/office/drawing/2014/main" id="{BA05FCF1-C291-AE4A-81D6-7B0A6BB44DF4}"/>
              </a:ext>
            </a:extLst>
          </p:cNvPr>
          <p:cNvSpPr>
            <a:spLocks noChangeArrowheads="1"/>
          </p:cNvSpPr>
          <p:nvPr/>
        </p:nvSpPr>
        <p:spPr bwMode="auto">
          <a:xfrm>
            <a:off x="7983538" y="3478213"/>
            <a:ext cx="692150" cy="358775"/>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958" name="Line 22">
            <a:extLst>
              <a:ext uri="{FF2B5EF4-FFF2-40B4-BE49-F238E27FC236}">
                <a16:creationId xmlns:a16="http://schemas.microsoft.com/office/drawing/2014/main" id="{737924D1-F7C9-9542-A973-2AB4B28CEEB8}"/>
              </a:ext>
            </a:extLst>
          </p:cNvPr>
          <p:cNvSpPr>
            <a:spLocks noChangeShapeType="1"/>
          </p:cNvSpPr>
          <p:nvPr/>
        </p:nvSpPr>
        <p:spPr bwMode="auto">
          <a:xfrm>
            <a:off x="8005763" y="37401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959" name="Line 23">
            <a:extLst>
              <a:ext uri="{FF2B5EF4-FFF2-40B4-BE49-F238E27FC236}">
                <a16:creationId xmlns:a16="http://schemas.microsoft.com/office/drawing/2014/main" id="{D919D00B-33E8-914C-8AF2-93C216BAF787}"/>
              </a:ext>
            </a:extLst>
          </p:cNvPr>
          <p:cNvSpPr>
            <a:spLocks noChangeShapeType="1"/>
          </p:cNvSpPr>
          <p:nvPr/>
        </p:nvSpPr>
        <p:spPr bwMode="auto">
          <a:xfrm>
            <a:off x="8005763" y="38925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960" name="Rectangle 24">
            <a:extLst>
              <a:ext uri="{FF2B5EF4-FFF2-40B4-BE49-F238E27FC236}">
                <a16:creationId xmlns:a16="http://schemas.microsoft.com/office/drawing/2014/main" id="{0E772B99-673E-D64A-87CC-2ABBF7D386AE}"/>
              </a:ext>
            </a:extLst>
          </p:cNvPr>
          <p:cNvSpPr>
            <a:spLocks noChangeArrowheads="1"/>
          </p:cNvSpPr>
          <p:nvPr/>
        </p:nvSpPr>
        <p:spPr bwMode="auto">
          <a:xfrm>
            <a:off x="7905750" y="3724275"/>
            <a:ext cx="1069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Roman Systems</a:t>
            </a:r>
          </a:p>
        </p:txBody>
      </p:sp>
      <p:sp>
        <p:nvSpPr>
          <p:cNvPr id="295961" name="Rectangle 25">
            <a:extLst>
              <a:ext uri="{FF2B5EF4-FFF2-40B4-BE49-F238E27FC236}">
                <a16:creationId xmlns:a16="http://schemas.microsoft.com/office/drawing/2014/main" id="{069B258C-05D9-FD45-A670-B0CE17F610A8}"/>
              </a:ext>
            </a:extLst>
          </p:cNvPr>
          <p:cNvSpPr>
            <a:spLocks noChangeArrowheads="1"/>
          </p:cNvSpPr>
          <p:nvPr/>
        </p:nvSpPr>
        <p:spPr bwMode="auto">
          <a:xfrm>
            <a:off x="7931150" y="3568700"/>
            <a:ext cx="9810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Alex the Greek</a:t>
            </a:r>
          </a:p>
        </p:txBody>
      </p:sp>
      <p:sp>
        <p:nvSpPr>
          <p:cNvPr id="295962" name="Rectangle 26">
            <a:extLst>
              <a:ext uri="{FF2B5EF4-FFF2-40B4-BE49-F238E27FC236}">
                <a16:creationId xmlns:a16="http://schemas.microsoft.com/office/drawing/2014/main" id="{6B6E6A3F-4E4B-9F4F-8B30-1B8FC40E0B56}"/>
              </a:ext>
            </a:extLst>
          </p:cNvPr>
          <p:cNvSpPr>
            <a:spLocks noChangeArrowheads="1"/>
          </p:cNvSpPr>
          <p:nvPr/>
        </p:nvSpPr>
        <p:spPr bwMode="auto">
          <a:xfrm>
            <a:off x="7970838" y="3429000"/>
            <a:ext cx="733425" cy="2317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SILENCE</a:t>
            </a:r>
          </a:p>
        </p:txBody>
      </p:sp>
      <p:sp>
        <p:nvSpPr>
          <p:cNvPr id="295963" name="Text Box 27">
            <a:extLst>
              <a:ext uri="{FF2B5EF4-FFF2-40B4-BE49-F238E27FC236}">
                <a16:creationId xmlns:a16="http://schemas.microsoft.com/office/drawing/2014/main" id="{DFD0080C-992F-CE40-BBDC-DAC2CCAF10DF}"/>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295967" name="Rectangle 31">
            <a:extLst>
              <a:ext uri="{FF2B5EF4-FFF2-40B4-BE49-F238E27FC236}">
                <a16:creationId xmlns:a16="http://schemas.microsoft.com/office/drawing/2014/main" id="{A93BE691-2236-4E4E-9B66-0FFD3AB47D3A}"/>
              </a:ext>
            </a:extLst>
          </p:cNvPr>
          <p:cNvSpPr>
            <a:spLocks noChangeArrowheads="1"/>
          </p:cNvSpPr>
          <p:nvPr/>
        </p:nvSpPr>
        <p:spPr bwMode="auto">
          <a:xfrm>
            <a:off x="8091488" y="6516688"/>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23</a:t>
            </a:r>
          </a:p>
        </p:txBody>
      </p:sp>
      <p:sp>
        <p:nvSpPr>
          <p:cNvPr id="295968" name="Text Box 32">
            <a:extLst>
              <a:ext uri="{FF2B5EF4-FFF2-40B4-BE49-F238E27FC236}">
                <a16:creationId xmlns:a16="http://schemas.microsoft.com/office/drawing/2014/main" id="{E898E93D-6E9B-5D4E-9CD3-2E3625CDD075}"/>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pic>
        <p:nvPicPr>
          <p:cNvPr id="295969" name="Picture 33" descr="Forum Arch of Severus, Arch of Titus in distance, wk 030901">
            <a:extLst>
              <a:ext uri="{FF2B5EF4-FFF2-40B4-BE49-F238E27FC236}">
                <a16:creationId xmlns:a16="http://schemas.microsoft.com/office/drawing/2014/main" id="{CB4F4FE0-EAEF-954D-A8AC-F72334BB5910}"/>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12775" y="587375"/>
            <a:ext cx="7913688" cy="5661025"/>
          </a:xfrm>
          <a:prstGeom prst="rect">
            <a:avLst/>
          </a:prstGeom>
          <a:noFill/>
          <a:ln w="76200">
            <a:solidFill>
              <a:schemeClr val="accent2"/>
            </a:solidFill>
            <a:miter lim="800000"/>
            <a:headEnd/>
            <a:tailEnd/>
          </a:ln>
          <a:effectLst/>
          <a:extLst>
            <a:ext uri="{909E8E84-426E-40DD-AFC4-6F175D3DCCD1}">
              <a14:hiddenFill xmlns:a14="http://schemas.microsoft.com/office/drawing/2010/main">
                <a:blipFill dpi="0" rotWithShape="0">
                  <a:blip r:embed="rId5"/>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95974" name="Group 38">
            <a:extLst>
              <a:ext uri="{FF2B5EF4-FFF2-40B4-BE49-F238E27FC236}">
                <a16:creationId xmlns:a16="http://schemas.microsoft.com/office/drawing/2014/main" id="{EA024F57-1723-2642-80EF-C7AB7962BC8E}"/>
              </a:ext>
            </a:extLst>
          </p:cNvPr>
          <p:cNvGrpSpPr>
            <a:grpSpLocks/>
          </p:cNvGrpSpPr>
          <p:nvPr/>
        </p:nvGrpSpPr>
        <p:grpSpPr bwMode="auto">
          <a:xfrm>
            <a:off x="701675" y="1700213"/>
            <a:ext cx="7545388" cy="1179512"/>
            <a:chOff x="442" y="1071"/>
            <a:chExt cx="4753" cy="743"/>
          </a:xfrm>
        </p:grpSpPr>
        <p:sp>
          <p:nvSpPr>
            <p:cNvPr id="295942" name="Rectangle 6">
              <a:extLst>
                <a:ext uri="{FF2B5EF4-FFF2-40B4-BE49-F238E27FC236}">
                  <a16:creationId xmlns:a16="http://schemas.microsoft.com/office/drawing/2014/main" id="{DA6F7293-781B-054F-9510-50225FE25D03}"/>
                </a:ext>
              </a:extLst>
            </p:cNvPr>
            <p:cNvSpPr>
              <a:spLocks noChangeArrowheads="1"/>
            </p:cNvSpPr>
            <p:nvPr/>
          </p:nvSpPr>
          <p:spPr bwMode="auto">
            <a:xfrm>
              <a:off x="442" y="1071"/>
              <a:ext cx="4753" cy="3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76200">
                  <a:solidFill>
                    <a:schemeClr val="accent2"/>
                  </a:solidFill>
                  <a:miter lim="800000"/>
                  <a:headEnd/>
                  <a:tailEnd/>
                </a14:hiddenLine>
              </a:ext>
            </a:extLst>
          </p:spPr>
          <p:txBody>
            <a:bodyPr lIns="90487" tIns="44450" rIns="90487" bIns="44450">
              <a:spAutoFit/>
            </a:bodyPr>
            <a:lstStyle/>
            <a:p>
              <a:pPr algn="ctr">
                <a:spcBef>
                  <a:spcPct val="50000"/>
                </a:spcBef>
              </a:pPr>
              <a:r>
                <a:rPr lang="en-US" altLang="ko-KR" sz="3200">
                  <a:solidFill>
                    <a:srgbClr val="FFFF00"/>
                  </a:solidFill>
                  <a:effectLst>
                    <a:outerShdw blurRad="38100" dist="38100" dir="2700000" algn="tl">
                      <a:srgbClr val="000000"/>
                    </a:outerShdw>
                  </a:effectLst>
                  <a:ea typeface="Gulim" panose="020B0600000101010101" pitchFamily="34" charset="-127"/>
                </a:rPr>
                <a:t>Pembunuhan Kaisar</a:t>
              </a:r>
            </a:p>
          </p:txBody>
        </p:sp>
        <p:sp>
          <p:nvSpPr>
            <p:cNvPr id="295970" name="AutoShape 34">
              <a:extLst>
                <a:ext uri="{FF2B5EF4-FFF2-40B4-BE49-F238E27FC236}">
                  <a16:creationId xmlns:a16="http://schemas.microsoft.com/office/drawing/2014/main" id="{41A2C830-FE51-C74F-BC50-9D735DC7201E}"/>
                </a:ext>
              </a:extLst>
            </p:cNvPr>
            <p:cNvSpPr>
              <a:spLocks noChangeArrowheads="1"/>
            </p:cNvSpPr>
            <p:nvPr/>
          </p:nvSpPr>
          <p:spPr bwMode="auto">
            <a:xfrm>
              <a:off x="2533" y="1513"/>
              <a:ext cx="675" cy="301"/>
            </a:xfrm>
            <a:prstGeom prst="roundRect">
              <a:avLst>
                <a:gd name="adj" fmla="val 16667"/>
              </a:avLst>
            </a:prstGeom>
            <a:noFill/>
            <a:ln w="76200">
              <a:solidFill>
                <a:srgbClr val="FF00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295972" name="Text Box 36">
            <a:extLst>
              <a:ext uri="{FF2B5EF4-FFF2-40B4-BE49-F238E27FC236}">
                <a16:creationId xmlns:a16="http://schemas.microsoft.com/office/drawing/2014/main" id="{78D9C07C-B081-0340-BD2A-4A2045A9ACF6}"/>
              </a:ext>
            </a:extLst>
          </p:cNvPr>
          <p:cNvSpPr txBox="1">
            <a:spLocks noChangeArrowheads="1"/>
          </p:cNvSpPr>
          <p:nvPr/>
        </p:nvSpPr>
        <p:spPr bwMode="auto">
          <a:xfrm>
            <a:off x="8586788" y="6400800"/>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1</a:t>
            </a:r>
            <a:endParaRPr lang="en-US" altLang="ko-KR" sz="1400">
              <a:solidFill>
                <a:srgbClr val="FFFFFF"/>
              </a:solidFill>
              <a:ea typeface="Gulim" panose="020B0600000101010101" pitchFamily="34" charset="-127"/>
            </a:endParaRPr>
          </a:p>
        </p:txBody>
      </p:sp>
      <p:sp>
        <p:nvSpPr>
          <p:cNvPr id="295973" name="Rectangle 37">
            <a:extLst>
              <a:ext uri="{FF2B5EF4-FFF2-40B4-BE49-F238E27FC236}">
                <a16:creationId xmlns:a16="http://schemas.microsoft.com/office/drawing/2014/main" id="{F5946D95-4569-1342-A16D-AF0C103CF6CA}"/>
              </a:ext>
            </a:extLst>
          </p:cNvPr>
          <p:cNvSpPr>
            <a:spLocks noChangeArrowheads="1"/>
          </p:cNvSpPr>
          <p:nvPr/>
        </p:nvSpPr>
        <p:spPr bwMode="auto">
          <a:xfrm>
            <a:off x="900113" y="5718175"/>
            <a:ext cx="7545387" cy="5762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76200">
                <a:solidFill>
                  <a:schemeClr val="accent2"/>
                </a:solidFill>
                <a:miter lim="800000"/>
                <a:headEnd/>
                <a:tailEnd/>
              </a14:hiddenLine>
            </a:ext>
          </a:extLst>
        </p:spPr>
        <p:txBody>
          <a:bodyPr lIns="90487" tIns="44450" rIns="90487" bIns="44450">
            <a:spAutoFit/>
          </a:bodyPr>
          <a:lstStyle/>
          <a:p>
            <a:pPr algn="ctr">
              <a:spcBef>
                <a:spcPct val="50000"/>
              </a:spcBef>
            </a:pPr>
            <a:r>
              <a:rPr lang="en-US" altLang="ko-KR" sz="3200">
                <a:solidFill>
                  <a:srgbClr val="FFFF00"/>
                </a:solidFill>
                <a:effectLst>
                  <a:outerShdw blurRad="38100" dist="38100" dir="2700000" algn="tl">
                    <a:srgbClr val="000000"/>
                  </a:outerShdw>
                </a:effectLst>
                <a:ea typeface="Gulim" panose="020B0600000101010101" pitchFamily="34" charset="-127"/>
              </a:rPr>
              <a:t>Roma: Jalan-jalan di Forum</a:t>
            </a:r>
          </a:p>
        </p:txBody>
      </p:sp>
      <p:grpSp>
        <p:nvGrpSpPr>
          <p:cNvPr id="295975" name="Group 39">
            <a:extLst>
              <a:ext uri="{FF2B5EF4-FFF2-40B4-BE49-F238E27FC236}">
                <a16:creationId xmlns:a16="http://schemas.microsoft.com/office/drawing/2014/main" id="{F49090F5-9F08-8244-88A0-8FA4735EAC9B}"/>
              </a:ext>
            </a:extLst>
          </p:cNvPr>
          <p:cNvGrpSpPr>
            <a:grpSpLocks/>
          </p:cNvGrpSpPr>
          <p:nvPr/>
        </p:nvGrpSpPr>
        <p:grpSpPr bwMode="auto">
          <a:xfrm>
            <a:off x="7886700" y="3429000"/>
            <a:ext cx="1093788" cy="550863"/>
            <a:chOff x="4968" y="2160"/>
            <a:chExt cx="689" cy="347"/>
          </a:xfrm>
        </p:grpSpPr>
        <p:grpSp>
          <p:nvGrpSpPr>
            <p:cNvPr id="295976" name="Group 40">
              <a:extLst>
                <a:ext uri="{FF2B5EF4-FFF2-40B4-BE49-F238E27FC236}">
                  <a16:creationId xmlns:a16="http://schemas.microsoft.com/office/drawing/2014/main" id="{62AEB19D-FCB3-0D45-B218-A84E623E0D3A}"/>
                </a:ext>
              </a:extLst>
            </p:cNvPr>
            <p:cNvGrpSpPr>
              <a:grpSpLocks/>
            </p:cNvGrpSpPr>
            <p:nvPr/>
          </p:nvGrpSpPr>
          <p:grpSpPr bwMode="auto">
            <a:xfrm>
              <a:off x="4968" y="2160"/>
              <a:ext cx="689" cy="347"/>
              <a:chOff x="4968" y="2160"/>
              <a:chExt cx="689" cy="347"/>
            </a:xfrm>
          </p:grpSpPr>
          <p:sp>
            <p:nvSpPr>
              <p:cNvPr id="295977" name="AutoShape 41">
                <a:extLst>
                  <a:ext uri="{FF2B5EF4-FFF2-40B4-BE49-F238E27FC236}">
                    <a16:creationId xmlns:a16="http://schemas.microsoft.com/office/drawing/2014/main" id="{8E658BDF-C007-9C43-8B26-B3D3E186F2C2}"/>
                  </a:ext>
                </a:extLst>
              </p:cNvPr>
              <p:cNvSpPr>
                <a:spLocks noChangeArrowheads="1"/>
              </p:cNvSpPr>
              <p:nvPr/>
            </p:nvSpPr>
            <p:spPr bwMode="auto">
              <a:xfrm>
                <a:off x="5017" y="2175"/>
                <a:ext cx="460" cy="226"/>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978" name="Rectangle 42">
                <a:extLst>
                  <a:ext uri="{FF2B5EF4-FFF2-40B4-BE49-F238E27FC236}">
                    <a16:creationId xmlns:a16="http://schemas.microsoft.com/office/drawing/2014/main" id="{B60B2D89-63BD-1446-9326-E431320B7651}"/>
                  </a:ext>
                </a:extLst>
              </p:cNvPr>
              <p:cNvSpPr>
                <a:spLocks noChangeArrowheads="1"/>
              </p:cNvSpPr>
              <p:nvPr/>
            </p:nvSpPr>
            <p:spPr bwMode="auto">
              <a:xfrm>
                <a:off x="5016" y="2258"/>
                <a:ext cx="600" cy="249"/>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979" name="AutoShape 43">
                <a:extLst>
                  <a:ext uri="{FF2B5EF4-FFF2-40B4-BE49-F238E27FC236}">
                    <a16:creationId xmlns:a16="http://schemas.microsoft.com/office/drawing/2014/main" id="{A5E11354-B520-0041-9317-441E77CD3EF1}"/>
                  </a:ext>
                </a:extLst>
              </p:cNvPr>
              <p:cNvSpPr>
                <a:spLocks noChangeArrowheads="1"/>
              </p:cNvSpPr>
              <p:nvPr/>
            </p:nvSpPr>
            <p:spPr bwMode="auto">
              <a:xfrm>
                <a:off x="5029" y="2191"/>
                <a:ext cx="436" cy="226"/>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980" name="Line 44">
                <a:extLst>
                  <a:ext uri="{FF2B5EF4-FFF2-40B4-BE49-F238E27FC236}">
                    <a16:creationId xmlns:a16="http://schemas.microsoft.com/office/drawing/2014/main" id="{B22FA591-41FF-C548-A206-288F8879596E}"/>
                  </a:ext>
                </a:extLst>
              </p:cNvPr>
              <p:cNvSpPr>
                <a:spLocks noChangeShapeType="1"/>
              </p:cNvSpPr>
              <p:nvPr/>
            </p:nvSpPr>
            <p:spPr bwMode="auto">
              <a:xfrm>
                <a:off x="5043" y="2356"/>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981" name="Line 45">
                <a:extLst>
                  <a:ext uri="{FF2B5EF4-FFF2-40B4-BE49-F238E27FC236}">
                    <a16:creationId xmlns:a16="http://schemas.microsoft.com/office/drawing/2014/main" id="{97A05F8D-F6B0-3F43-A58C-F14C2CEE3B1B}"/>
                  </a:ext>
                </a:extLst>
              </p:cNvPr>
              <p:cNvSpPr>
                <a:spLocks noChangeShapeType="1"/>
              </p:cNvSpPr>
              <p:nvPr/>
            </p:nvSpPr>
            <p:spPr bwMode="auto">
              <a:xfrm>
                <a:off x="5043" y="2452"/>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982" name="Rectangle 46">
                <a:extLst>
                  <a:ext uri="{FF2B5EF4-FFF2-40B4-BE49-F238E27FC236}">
                    <a16:creationId xmlns:a16="http://schemas.microsoft.com/office/drawing/2014/main" id="{FF270B03-E721-AF48-91FB-461851168EC2}"/>
                  </a:ext>
                </a:extLst>
              </p:cNvPr>
              <p:cNvSpPr>
                <a:spLocks noChangeArrowheads="1"/>
              </p:cNvSpPr>
              <p:nvPr/>
            </p:nvSpPr>
            <p:spPr bwMode="auto">
              <a:xfrm>
                <a:off x="4968" y="2241"/>
                <a:ext cx="689"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Alex Orang Yunani</a:t>
                </a:r>
              </a:p>
            </p:txBody>
          </p:sp>
          <p:sp>
            <p:nvSpPr>
              <p:cNvPr id="295983" name="Rectangle 47">
                <a:extLst>
                  <a:ext uri="{FF2B5EF4-FFF2-40B4-BE49-F238E27FC236}">
                    <a16:creationId xmlns:a16="http://schemas.microsoft.com/office/drawing/2014/main" id="{E1A0CF25-7F70-D34C-B79C-80B438E3DC3B}"/>
                  </a:ext>
                </a:extLst>
              </p:cNvPr>
              <p:cNvSpPr>
                <a:spLocks noChangeArrowheads="1"/>
              </p:cNvSpPr>
              <p:nvPr/>
            </p:nvSpPr>
            <p:spPr bwMode="auto">
              <a:xfrm>
                <a:off x="5021" y="2160"/>
                <a:ext cx="410" cy="1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p>
            </p:txBody>
          </p:sp>
        </p:grpSp>
        <p:sp>
          <p:nvSpPr>
            <p:cNvPr id="295984" name="Rectangle 48">
              <a:extLst>
                <a:ext uri="{FF2B5EF4-FFF2-40B4-BE49-F238E27FC236}">
                  <a16:creationId xmlns:a16="http://schemas.microsoft.com/office/drawing/2014/main" id="{240BC978-53AC-5C46-923D-468E39A0A31E}"/>
                </a:ext>
              </a:extLst>
            </p:cNvPr>
            <p:cNvSpPr>
              <a:spLocks noChangeArrowheads="1"/>
            </p:cNvSpPr>
            <p:nvPr/>
          </p:nvSpPr>
          <p:spPr bwMode="auto">
            <a:xfrm>
              <a:off x="5037" y="2336"/>
              <a:ext cx="570"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162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Sistem Roma</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95974"/>
                                        </p:tgtEl>
                                        <p:attrNameLst>
                                          <p:attrName>style.visibility</p:attrName>
                                        </p:attrNameLst>
                                      </p:cBhvr>
                                      <p:to>
                                        <p:strVal val="visible"/>
                                      </p:to>
                                    </p:set>
                                    <p:animEffect transition="in" filter="wipe(left)">
                                      <p:cBhvr>
                                        <p:cTn id="7" dur="500"/>
                                        <p:tgtEl>
                                          <p:spTgt spid="2959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4914" name="Line 2">
            <a:extLst>
              <a:ext uri="{FF2B5EF4-FFF2-40B4-BE49-F238E27FC236}">
                <a16:creationId xmlns:a16="http://schemas.microsoft.com/office/drawing/2014/main" id="{BE401E02-9C24-F645-80E0-0DA245956B74}"/>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94915" name="Rectangle 3">
            <a:extLst>
              <a:ext uri="{FF2B5EF4-FFF2-40B4-BE49-F238E27FC236}">
                <a16:creationId xmlns:a16="http://schemas.microsoft.com/office/drawing/2014/main" id="{FA518C75-A8DB-AC46-9092-51ECD4E17875}"/>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pic>
        <p:nvPicPr>
          <p:cNvPr id="294917" name="Picture 5">
            <a:extLst>
              <a:ext uri="{FF2B5EF4-FFF2-40B4-BE49-F238E27FC236}">
                <a16:creationId xmlns:a16="http://schemas.microsoft.com/office/drawing/2014/main" id="{01183C83-FB54-694E-877E-C7BAA80CEF3D}"/>
              </a:ext>
            </a:extLst>
          </p:cNvPr>
          <p:cNvPicPr>
            <a:picLocks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2205038" y="601663"/>
            <a:ext cx="4965700" cy="5451475"/>
          </a:xfrm>
          <a:prstGeom prst="rect">
            <a:avLst/>
          </a:prstGeom>
          <a:noFill/>
          <a:ln w="762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4918" name="Rectangle 6">
            <a:extLst>
              <a:ext uri="{FF2B5EF4-FFF2-40B4-BE49-F238E27FC236}">
                <a16:creationId xmlns:a16="http://schemas.microsoft.com/office/drawing/2014/main" id="{9C07CBCB-B8BA-7D41-98CF-8F6266094B22}"/>
              </a:ext>
            </a:extLst>
          </p:cNvPr>
          <p:cNvSpPr>
            <a:spLocks noChangeArrowheads="1"/>
          </p:cNvSpPr>
          <p:nvPr/>
        </p:nvSpPr>
        <p:spPr bwMode="auto">
          <a:xfrm>
            <a:off x="328613" y="5762625"/>
            <a:ext cx="8574087" cy="6985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76200">
                <a:solidFill>
                  <a:schemeClr val="accent2"/>
                </a:solidFill>
                <a:miter lim="800000"/>
                <a:headEnd/>
                <a:tailEnd/>
              </a14:hiddenLine>
            </a:ext>
          </a:extLst>
        </p:spPr>
        <p:txBody>
          <a:bodyPr lIns="90487" tIns="44450" rIns="90487" bIns="44450">
            <a:spAutoFit/>
          </a:bodyPr>
          <a:lstStyle/>
          <a:p>
            <a:pPr algn="ctr">
              <a:spcBef>
                <a:spcPct val="50000"/>
              </a:spcBef>
            </a:pPr>
            <a:r>
              <a:rPr lang="en-US" altLang="ko-KR" sz="4000">
                <a:solidFill>
                  <a:srgbClr val="FFFF00"/>
                </a:solidFill>
                <a:effectLst>
                  <a:outerShdw blurRad="38100" dist="38100" dir="2700000" algn="tl">
                    <a:srgbClr val="000000"/>
                  </a:outerShdw>
                </a:effectLst>
                <a:ea typeface="Gulim" panose="020B0600000101010101" pitchFamily="34" charset="-127"/>
              </a:rPr>
              <a:t>Roma: Bangunan Elegan Forum</a:t>
            </a:r>
          </a:p>
        </p:txBody>
      </p:sp>
      <p:sp>
        <p:nvSpPr>
          <p:cNvPr id="294929" name="Text Box 17">
            <a:extLst>
              <a:ext uri="{FF2B5EF4-FFF2-40B4-BE49-F238E27FC236}">
                <a16:creationId xmlns:a16="http://schemas.microsoft.com/office/drawing/2014/main" id="{6227BEC4-5C3B-3943-B84D-7263C2EED758}"/>
              </a:ext>
            </a:extLst>
          </p:cNvPr>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ko-KR" altLang="en-US">
              <a:solidFill>
                <a:schemeClr val="tx1"/>
              </a:solidFill>
              <a:ea typeface="Gulim" panose="020B0600000101010101" pitchFamily="34" charset="-127"/>
            </a:endParaRPr>
          </a:p>
        </p:txBody>
      </p:sp>
      <p:sp>
        <p:nvSpPr>
          <p:cNvPr id="294936" name="Rectangle 24">
            <a:extLst>
              <a:ext uri="{FF2B5EF4-FFF2-40B4-BE49-F238E27FC236}">
                <a16:creationId xmlns:a16="http://schemas.microsoft.com/office/drawing/2014/main" id="{9686D141-554E-C942-844E-7E9FC9FC40D0}"/>
              </a:ext>
            </a:extLst>
          </p:cNvPr>
          <p:cNvSpPr>
            <a:spLocks noChangeArrowheads="1"/>
          </p:cNvSpPr>
          <p:nvPr/>
        </p:nvSpPr>
        <p:spPr bwMode="auto">
          <a:xfrm>
            <a:off x="7905750" y="3724275"/>
            <a:ext cx="1069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Roman Systems</a:t>
            </a:r>
          </a:p>
        </p:txBody>
      </p:sp>
      <p:sp>
        <p:nvSpPr>
          <p:cNvPr id="294939" name="Text Box 27">
            <a:extLst>
              <a:ext uri="{FF2B5EF4-FFF2-40B4-BE49-F238E27FC236}">
                <a16:creationId xmlns:a16="http://schemas.microsoft.com/office/drawing/2014/main" id="{0FEB328F-43A5-2346-B9B9-14B9855121D0}"/>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294943" name="Rectangle 31">
            <a:extLst>
              <a:ext uri="{FF2B5EF4-FFF2-40B4-BE49-F238E27FC236}">
                <a16:creationId xmlns:a16="http://schemas.microsoft.com/office/drawing/2014/main" id="{C824C9C3-1BE0-454A-B39C-B4436C057A91}"/>
              </a:ext>
            </a:extLst>
          </p:cNvPr>
          <p:cNvSpPr>
            <a:spLocks noChangeArrowheads="1"/>
          </p:cNvSpPr>
          <p:nvPr/>
        </p:nvSpPr>
        <p:spPr bwMode="auto">
          <a:xfrm>
            <a:off x="8091488" y="651986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24</a:t>
            </a:r>
          </a:p>
        </p:txBody>
      </p:sp>
      <p:sp>
        <p:nvSpPr>
          <p:cNvPr id="294944" name="Text Box 32">
            <a:extLst>
              <a:ext uri="{FF2B5EF4-FFF2-40B4-BE49-F238E27FC236}">
                <a16:creationId xmlns:a16="http://schemas.microsoft.com/office/drawing/2014/main" id="{0CE05971-8871-B94D-AC4E-53ABBA0D6194}"/>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grpSp>
        <p:nvGrpSpPr>
          <p:cNvPr id="294945" name="Group 33">
            <a:extLst>
              <a:ext uri="{FF2B5EF4-FFF2-40B4-BE49-F238E27FC236}">
                <a16:creationId xmlns:a16="http://schemas.microsoft.com/office/drawing/2014/main" id="{730F95DC-DC09-1442-9339-4EBEA0145A7B}"/>
              </a:ext>
            </a:extLst>
          </p:cNvPr>
          <p:cNvGrpSpPr>
            <a:grpSpLocks/>
          </p:cNvGrpSpPr>
          <p:nvPr/>
        </p:nvGrpSpPr>
        <p:grpSpPr bwMode="auto">
          <a:xfrm>
            <a:off x="7886700" y="3429000"/>
            <a:ext cx="1093788" cy="550863"/>
            <a:chOff x="4968" y="2160"/>
            <a:chExt cx="689" cy="347"/>
          </a:xfrm>
        </p:grpSpPr>
        <p:grpSp>
          <p:nvGrpSpPr>
            <p:cNvPr id="294946" name="Group 34">
              <a:extLst>
                <a:ext uri="{FF2B5EF4-FFF2-40B4-BE49-F238E27FC236}">
                  <a16:creationId xmlns:a16="http://schemas.microsoft.com/office/drawing/2014/main" id="{C66F82A2-0419-1F4A-8DF6-1DA7CA099014}"/>
                </a:ext>
              </a:extLst>
            </p:cNvPr>
            <p:cNvGrpSpPr>
              <a:grpSpLocks/>
            </p:cNvGrpSpPr>
            <p:nvPr/>
          </p:nvGrpSpPr>
          <p:grpSpPr bwMode="auto">
            <a:xfrm>
              <a:off x="4968" y="2160"/>
              <a:ext cx="689" cy="347"/>
              <a:chOff x="4968" y="2160"/>
              <a:chExt cx="689" cy="347"/>
            </a:xfrm>
          </p:grpSpPr>
          <p:sp>
            <p:nvSpPr>
              <p:cNvPr id="294947" name="AutoShape 35">
                <a:extLst>
                  <a:ext uri="{FF2B5EF4-FFF2-40B4-BE49-F238E27FC236}">
                    <a16:creationId xmlns:a16="http://schemas.microsoft.com/office/drawing/2014/main" id="{ABF7DE75-37F9-4443-8DFA-04ADF981A0F7}"/>
                  </a:ext>
                </a:extLst>
              </p:cNvPr>
              <p:cNvSpPr>
                <a:spLocks noChangeArrowheads="1"/>
              </p:cNvSpPr>
              <p:nvPr/>
            </p:nvSpPr>
            <p:spPr bwMode="auto">
              <a:xfrm>
                <a:off x="5017" y="2175"/>
                <a:ext cx="460" cy="226"/>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948" name="Rectangle 36">
                <a:extLst>
                  <a:ext uri="{FF2B5EF4-FFF2-40B4-BE49-F238E27FC236}">
                    <a16:creationId xmlns:a16="http://schemas.microsoft.com/office/drawing/2014/main" id="{DC5256E3-AF21-EF4B-824D-043C3C48AD5E}"/>
                  </a:ext>
                </a:extLst>
              </p:cNvPr>
              <p:cNvSpPr>
                <a:spLocks noChangeArrowheads="1"/>
              </p:cNvSpPr>
              <p:nvPr/>
            </p:nvSpPr>
            <p:spPr bwMode="auto">
              <a:xfrm>
                <a:off x="5016" y="2258"/>
                <a:ext cx="600" cy="249"/>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949" name="AutoShape 37">
                <a:extLst>
                  <a:ext uri="{FF2B5EF4-FFF2-40B4-BE49-F238E27FC236}">
                    <a16:creationId xmlns:a16="http://schemas.microsoft.com/office/drawing/2014/main" id="{B03DF6C0-84C1-7246-8AD8-27F66568FC00}"/>
                  </a:ext>
                </a:extLst>
              </p:cNvPr>
              <p:cNvSpPr>
                <a:spLocks noChangeArrowheads="1"/>
              </p:cNvSpPr>
              <p:nvPr/>
            </p:nvSpPr>
            <p:spPr bwMode="auto">
              <a:xfrm>
                <a:off x="5029" y="2191"/>
                <a:ext cx="436" cy="226"/>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950" name="Line 38">
                <a:extLst>
                  <a:ext uri="{FF2B5EF4-FFF2-40B4-BE49-F238E27FC236}">
                    <a16:creationId xmlns:a16="http://schemas.microsoft.com/office/drawing/2014/main" id="{02D13A1E-59CA-DD4D-88B7-68F7CFCF158C}"/>
                  </a:ext>
                </a:extLst>
              </p:cNvPr>
              <p:cNvSpPr>
                <a:spLocks noChangeShapeType="1"/>
              </p:cNvSpPr>
              <p:nvPr/>
            </p:nvSpPr>
            <p:spPr bwMode="auto">
              <a:xfrm>
                <a:off x="5043" y="2356"/>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951" name="Line 39">
                <a:extLst>
                  <a:ext uri="{FF2B5EF4-FFF2-40B4-BE49-F238E27FC236}">
                    <a16:creationId xmlns:a16="http://schemas.microsoft.com/office/drawing/2014/main" id="{E1A11B3C-F73B-EE45-884D-BBEF7D505268}"/>
                  </a:ext>
                </a:extLst>
              </p:cNvPr>
              <p:cNvSpPr>
                <a:spLocks noChangeShapeType="1"/>
              </p:cNvSpPr>
              <p:nvPr/>
            </p:nvSpPr>
            <p:spPr bwMode="auto">
              <a:xfrm>
                <a:off x="5043" y="2452"/>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952" name="Rectangle 40">
                <a:extLst>
                  <a:ext uri="{FF2B5EF4-FFF2-40B4-BE49-F238E27FC236}">
                    <a16:creationId xmlns:a16="http://schemas.microsoft.com/office/drawing/2014/main" id="{E964D4A3-C6E2-9E47-91A7-6DED38406E69}"/>
                  </a:ext>
                </a:extLst>
              </p:cNvPr>
              <p:cNvSpPr>
                <a:spLocks noChangeArrowheads="1"/>
              </p:cNvSpPr>
              <p:nvPr/>
            </p:nvSpPr>
            <p:spPr bwMode="auto">
              <a:xfrm>
                <a:off x="4968" y="2241"/>
                <a:ext cx="689"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Alex Orang Yunani</a:t>
                </a:r>
              </a:p>
            </p:txBody>
          </p:sp>
          <p:sp>
            <p:nvSpPr>
              <p:cNvPr id="294953" name="Rectangle 41">
                <a:extLst>
                  <a:ext uri="{FF2B5EF4-FFF2-40B4-BE49-F238E27FC236}">
                    <a16:creationId xmlns:a16="http://schemas.microsoft.com/office/drawing/2014/main" id="{A908CDAF-8E1D-E44D-99E2-A664492FA423}"/>
                  </a:ext>
                </a:extLst>
              </p:cNvPr>
              <p:cNvSpPr>
                <a:spLocks noChangeArrowheads="1"/>
              </p:cNvSpPr>
              <p:nvPr/>
            </p:nvSpPr>
            <p:spPr bwMode="auto">
              <a:xfrm>
                <a:off x="5021" y="2160"/>
                <a:ext cx="410" cy="1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p>
            </p:txBody>
          </p:sp>
        </p:grpSp>
        <p:sp>
          <p:nvSpPr>
            <p:cNvPr id="294954" name="Rectangle 42">
              <a:extLst>
                <a:ext uri="{FF2B5EF4-FFF2-40B4-BE49-F238E27FC236}">
                  <a16:creationId xmlns:a16="http://schemas.microsoft.com/office/drawing/2014/main" id="{B1F8C352-141D-6D43-BAAB-0E38A61AD70D}"/>
                </a:ext>
              </a:extLst>
            </p:cNvPr>
            <p:cNvSpPr>
              <a:spLocks noChangeArrowheads="1"/>
            </p:cNvSpPr>
            <p:nvPr/>
          </p:nvSpPr>
          <p:spPr bwMode="auto">
            <a:xfrm>
              <a:off x="5037" y="2336"/>
              <a:ext cx="570"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162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Sistem Roma</a:t>
              </a:r>
            </a:p>
          </p:txBody>
        </p:sp>
      </p:grpSp>
    </p:spTree>
  </p:cSld>
  <p:clrMapOvr>
    <a:masterClrMapping/>
  </p:clrMapOvr>
  <p:transition>
    <p:wheel spokes="0"/>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4900" name="Picture 36" descr="Pools of Bethesda excavations from east, tb n051401 sr">
            <a:extLst>
              <a:ext uri="{FF2B5EF4-FFF2-40B4-BE49-F238E27FC236}">
                <a16:creationId xmlns:a16="http://schemas.microsoft.com/office/drawing/2014/main" id="{8D551A5B-4DBB-0D45-A0F9-DE4CCA8475FA}"/>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49288" y="576263"/>
            <a:ext cx="7875587" cy="5700712"/>
          </a:xfrm>
          <a:prstGeom prst="rect">
            <a:avLst/>
          </a:prstGeom>
          <a:noFill/>
          <a:ln w="82550" cmpd="thickThin">
            <a:solidFill>
              <a:schemeClr val="accent2"/>
            </a:solidFill>
            <a:miter lim="800000"/>
            <a:headEnd/>
            <a:tailEnd/>
          </a:ln>
          <a:effectLst/>
          <a:extLst>
            <a:ext uri="{909E8E84-426E-40DD-AFC4-6F175D3DCCD1}">
              <a14:hiddenFill xmlns:a14="http://schemas.microsoft.com/office/drawing/2010/main">
                <a:blipFill dpi="0" rotWithShape="0">
                  <a:blip r:embed="rId5"/>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4871" name="Line 7">
            <a:extLst>
              <a:ext uri="{FF2B5EF4-FFF2-40B4-BE49-F238E27FC236}">
                <a16:creationId xmlns:a16="http://schemas.microsoft.com/office/drawing/2014/main" id="{8CC178FC-524C-CD49-A6AC-BC5972DD885F}"/>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64872" name="Rectangle 8">
            <a:extLst>
              <a:ext uri="{FF2B5EF4-FFF2-40B4-BE49-F238E27FC236}">
                <a16:creationId xmlns:a16="http://schemas.microsoft.com/office/drawing/2014/main" id="{C9BEA605-2DAD-8B4F-8329-6861D76E94A5}"/>
              </a:ext>
            </a:extLst>
          </p:cNvPr>
          <p:cNvSpPr>
            <a:spLocks noChangeArrowheads="1"/>
          </p:cNvSpPr>
          <p:nvPr/>
        </p:nvSpPr>
        <p:spPr bwMode="auto">
          <a:xfrm>
            <a:off x="950913" y="5737225"/>
            <a:ext cx="7075487" cy="6381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76200">
                <a:solidFill>
                  <a:schemeClr val="accent2"/>
                </a:solidFill>
                <a:miter lim="800000"/>
                <a:headEnd/>
                <a:tailEnd/>
              </a14:hiddenLine>
            </a:ext>
          </a:extLst>
        </p:spPr>
        <p:txBody>
          <a:bodyPr lIns="90487" tIns="44450" rIns="90487" bIns="44450">
            <a:spAutoFit/>
          </a:bodyPr>
          <a:lstStyle/>
          <a:p>
            <a:pPr algn="ctr">
              <a:spcBef>
                <a:spcPct val="50000"/>
              </a:spcBef>
            </a:pPr>
            <a:r>
              <a:rPr lang="en-US" altLang="ko-KR" sz="3600">
                <a:solidFill>
                  <a:srgbClr val="FFFF00"/>
                </a:solidFill>
                <a:effectLst>
                  <a:outerShdw blurRad="38100" dist="38100" dir="2700000" algn="tl">
                    <a:srgbClr val="000000"/>
                  </a:outerShdw>
                </a:effectLst>
                <a:ea typeface="Gulim" panose="020B0600000101010101" pitchFamily="34" charset="-127"/>
              </a:rPr>
              <a:t>Yerusalem: Kolam Betesda</a:t>
            </a:r>
          </a:p>
        </p:txBody>
      </p:sp>
      <p:sp>
        <p:nvSpPr>
          <p:cNvPr id="164884" name="Text Box 20">
            <a:extLst>
              <a:ext uri="{FF2B5EF4-FFF2-40B4-BE49-F238E27FC236}">
                <a16:creationId xmlns:a16="http://schemas.microsoft.com/office/drawing/2014/main" id="{8B344C25-6A86-DB47-93AF-A83758566A2D}"/>
              </a:ext>
            </a:extLst>
          </p:cNvPr>
          <p:cNvSpPr txBox="1">
            <a:spLocks noChangeArrowheads="1"/>
          </p:cNvSpPr>
          <p:nvPr/>
        </p:nvSpPr>
        <p:spPr bwMode="auto">
          <a:xfrm>
            <a:off x="1789113" y="23813"/>
            <a:ext cx="5957887" cy="27463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200">
                <a:solidFill>
                  <a:schemeClr val="tx1"/>
                </a:solidFill>
                <a:ea typeface="Gulim" panose="020B0600000101010101" pitchFamily="34" charset="-127"/>
              </a:rPr>
              <a:t>Yohanes 5:2</a:t>
            </a:r>
          </a:p>
        </p:txBody>
      </p:sp>
      <p:sp>
        <p:nvSpPr>
          <p:cNvPr id="164894" name="Text Box 30">
            <a:extLst>
              <a:ext uri="{FF2B5EF4-FFF2-40B4-BE49-F238E27FC236}">
                <a16:creationId xmlns:a16="http://schemas.microsoft.com/office/drawing/2014/main" id="{F3F881D5-4DBB-914F-AA16-652644DFB6E0}"/>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164898" name="Rectangle 34">
            <a:extLst>
              <a:ext uri="{FF2B5EF4-FFF2-40B4-BE49-F238E27FC236}">
                <a16:creationId xmlns:a16="http://schemas.microsoft.com/office/drawing/2014/main" id="{E9CFA868-43D6-A042-AD8B-4D55ED270D44}"/>
              </a:ext>
            </a:extLst>
          </p:cNvPr>
          <p:cNvSpPr>
            <a:spLocks noChangeArrowheads="1"/>
          </p:cNvSpPr>
          <p:nvPr/>
        </p:nvSpPr>
        <p:spPr bwMode="auto">
          <a:xfrm>
            <a:off x="8091488" y="6516688"/>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25</a:t>
            </a:r>
          </a:p>
        </p:txBody>
      </p:sp>
      <p:sp>
        <p:nvSpPr>
          <p:cNvPr id="164899" name="Text Box 35">
            <a:extLst>
              <a:ext uri="{FF2B5EF4-FFF2-40B4-BE49-F238E27FC236}">
                <a16:creationId xmlns:a16="http://schemas.microsoft.com/office/drawing/2014/main" id="{9172ABDD-E8BA-6A48-BD0B-8F841FC3FA75}"/>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spTree>
  </p:cSld>
  <p:clrMapOvr>
    <a:masterClrMapping/>
  </p:clrMapOvr>
  <p:transition>
    <p:wheel spokes="0"/>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5908" name="Text Box 20">
            <a:extLst>
              <a:ext uri="{FF2B5EF4-FFF2-40B4-BE49-F238E27FC236}">
                <a16:creationId xmlns:a16="http://schemas.microsoft.com/office/drawing/2014/main" id="{9CE09B0D-69D3-F54C-BD18-4841BB9072A9}"/>
              </a:ext>
            </a:extLst>
          </p:cNvPr>
          <p:cNvSpPr txBox="1">
            <a:spLocks noChangeArrowheads="1"/>
          </p:cNvSpPr>
          <p:nvPr/>
        </p:nvSpPr>
        <p:spPr bwMode="auto">
          <a:xfrm>
            <a:off x="1762125" y="31750"/>
            <a:ext cx="5957888"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200">
                <a:solidFill>
                  <a:schemeClr val="tx1"/>
                </a:solidFill>
                <a:ea typeface="Gulim" panose="020B0600000101010101" pitchFamily="34" charset="-127"/>
              </a:rPr>
              <a:t>Kisah Rasul 19:29</a:t>
            </a:r>
          </a:p>
        </p:txBody>
      </p:sp>
      <p:sp>
        <p:nvSpPr>
          <p:cNvPr id="165918" name="Text Box 30">
            <a:extLst>
              <a:ext uri="{FF2B5EF4-FFF2-40B4-BE49-F238E27FC236}">
                <a16:creationId xmlns:a16="http://schemas.microsoft.com/office/drawing/2014/main" id="{09C5983D-EEFA-0D4B-96F1-01F32794DFC2}"/>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pic>
        <p:nvPicPr>
          <p:cNvPr id="165925" name="Picture 37" descr="Ephesus theater with Appian Way, tb n010500">
            <a:extLst>
              <a:ext uri="{FF2B5EF4-FFF2-40B4-BE49-F238E27FC236}">
                <a16:creationId xmlns:a16="http://schemas.microsoft.com/office/drawing/2014/main" id="{11277257-A81A-034F-81FB-CEDB933145D8}"/>
              </a:ext>
            </a:extLst>
          </p:cNvPr>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585788" y="538163"/>
            <a:ext cx="7994650" cy="5721350"/>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blipFill dpi="0" rotWithShape="0">
                  <a:blip r:embed="rId6"/>
                  <a:srcRect/>
                  <a:stretch>
                    <a:fillRect/>
                  </a:stretch>
                </a:blipFill>
              </a14:hiddenFill>
            </a:ext>
          </a:extLst>
        </p:spPr>
      </p:pic>
      <p:pic>
        <p:nvPicPr>
          <p:cNvPr id="165926" name="Picture 38" descr="Appian Way from Ephesus theater, tb n010500">
            <a:extLst>
              <a:ext uri="{FF2B5EF4-FFF2-40B4-BE49-F238E27FC236}">
                <a16:creationId xmlns:a16="http://schemas.microsoft.com/office/drawing/2014/main" id="{225B7535-869B-404C-805B-5282C3C86D2B}"/>
              </a:ext>
            </a:extLst>
          </p:cNvPr>
          <p:cNvPicPr preferRelativeResize="0">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1346200" y="2617788"/>
            <a:ext cx="3233738" cy="2427287"/>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blipFill dpi="0" rotWithShape="0">
                  <a:blip r:embed="rId6"/>
                  <a:srcRect/>
                  <a:stretch>
                    <a:fillRect/>
                  </a:stretch>
                </a:blipFill>
              </a14:hiddenFill>
            </a:ext>
          </a:extLst>
        </p:spPr>
      </p:pic>
      <p:sp>
        <p:nvSpPr>
          <p:cNvPr id="165896" name="Rectangle 8">
            <a:extLst>
              <a:ext uri="{FF2B5EF4-FFF2-40B4-BE49-F238E27FC236}">
                <a16:creationId xmlns:a16="http://schemas.microsoft.com/office/drawing/2014/main" id="{CD5B2372-8008-4A42-9C10-545FD41B1252}"/>
              </a:ext>
            </a:extLst>
          </p:cNvPr>
          <p:cNvSpPr>
            <a:spLocks noChangeArrowheads="1"/>
          </p:cNvSpPr>
          <p:nvPr/>
        </p:nvSpPr>
        <p:spPr bwMode="auto">
          <a:xfrm>
            <a:off x="950913" y="5673725"/>
            <a:ext cx="7380287" cy="6381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76200">
                <a:solidFill>
                  <a:schemeClr val="accent2"/>
                </a:solidFill>
                <a:miter lim="800000"/>
                <a:headEnd/>
                <a:tailEnd/>
              </a14:hiddenLine>
            </a:ext>
          </a:extLst>
        </p:spPr>
        <p:txBody>
          <a:bodyPr lIns="90487" tIns="44450" rIns="90487" bIns="44450">
            <a:spAutoFit/>
          </a:bodyPr>
          <a:lstStyle/>
          <a:p>
            <a:pPr algn="ctr">
              <a:spcBef>
                <a:spcPct val="50000"/>
              </a:spcBef>
            </a:pPr>
            <a:r>
              <a:rPr lang="en-US" altLang="ko-KR" sz="3600">
                <a:solidFill>
                  <a:srgbClr val="FFFF00"/>
                </a:solidFill>
                <a:effectLst>
                  <a:outerShdw blurRad="38100" dist="38100" dir="2700000" algn="tl">
                    <a:srgbClr val="000000"/>
                  </a:outerShdw>
                </a:effectLst>
                <a:ea typeface="Gulim" panose="020B0600000101010101" pitchFamily="34" charset="-127"/>
              </a:rPr>
              <a:t>Efesus: (Paulus) Amphiteater</a:t>
            </a:r>
          </a:p>
        </p:txBody>
      </p:sp>
      <p:sp>
        <p:nvSpPr>
          <p:cNvPr id="165922" name="Rectangle 34">
            <a:extLst>
              <a:ext uri="{FF2B5EF4-FFF2-40B4-BE49-F238E27FC236}">
                <a16:creationId xmlns:a16="http://schemas.microsoft.com/office/drawing/2014/main" id="{976AA7CE-3C69-0149-88CF-BCBF13AC6B3D}"/>
              </a:ext>
            </a:extLst>
          </p:cNvPr>
          <p:cNvSpPr>
            <a:spLocks noChangeArrowheads="1"/>
          </p:cNvSpPr>
          <p:nvPr/>
        </p:nvSpPr>
        <p:spPr bwMode="auto">
          <a:xfrm>
            <a:off x="8091488" y="6516688"/>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26</a:t>
            </a:r>
          </a:p>
        </p:txBody>
      </p:sp>
      <p:sp>
        <p:nvSpPr>
          <p:cNvPr id="165924" name="Text Box 36">
            <a:extLst>
              <a:ext uri="{FF2B5EF4-FFF2-40B4-BE49-F238E27FC236}">
                <a16:creationId xmlns:a16="http://schemas.microsoft.com/office/drawing/2014/main" id="{7450614D-C7FF-0741-AE0A-7BD498A4ADF2}"/>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sp>
        <p:nvSpPr>
          <p:cNvPr id="165927" name="Text Box 39">
            <a:extLst>
              <a:ext uri="{FF2B5EF4-FFF2-40B4-BE49-F238E27FC236}">
                <a16:creationId xmlns:a16="http://schemas.microsoft.com/office/drawing/2014/main" id="{D851CC40-FE0F-B341-A100-BB9EF5E5E156}"/>
              </a:ext>
            </a:extLst>
          </p:cNvPr>
          <p:cNvSpPr txBox="1">
            <a:spLocks noChangeArrowheads="1"/>
          </p:cNvSpPr>
          <p:nvPr/>
        </p:nvSpPr>
        <p:spPr bwMode="auto">
          <a:xfrm>
            <a:off x="8586788" y="6400800"/>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1</a:t>
            </a:r>
            <a:endParaRPr lang="en-US" altLang="ko-KR" sz="1400">
              <a:solidFill>
                <a:srgbClr val="FFFFFF"/>
              </a:solidFill>
              <a:ea typeface="Gulim" panose="020B0600000101010101" pitchFamily="34" charset="-127"/>
            </a:endParaRPr>
          </a:p>
        </p:txBody>
      </p:sp>
      <p:grpSp>
        <p:nvGrpSpPr>
          <p:cNvPr id="165928" name="Group 40">
            <a:extLst>
              <a:ext uri="{FF2B5EF4-FFF2-40B4-BE49-F238E27FC236}">
                <a16:creationId xmlns:a16="http://schemas.microsoft.com/office/drawing/2014/main" id="{446E700A-FF78-574A-A771-D8436FC950F4}"/>
              </a:ext>
            </a:extLst>
          </p:cNvPr>
          <p:cNvGrpSpPr>
            <a:grpSpLocks/>
          </p:cNvGrpSpPr>
          <p:nvPr/>
        </p:nvGrpSpPr>
        <p:grpSpPr bwMode="auto">
          <a:xfrm>
            <a:off x="7886700" y="3429000"/>
            <a:ext cx="1093788" cy="550863"/>
            <a:chOff x="4968" y="2160"/>
            <a:chExt cx="689" cy="347"/>
          </a:xfrm>
        </p:grpSpPr>
        <p:grpSp>
          <p:nvGrpSpPr>
            <p:cNvPr id="165929" name="Group 41">
              <a:extLst>
                <a:ext uri="{FF2B5EF4-FFF2-40B4-BE49-F238E27FC236}">
                  <a16:creationId xmlns:a16="http://schemas.microsoft.com/office/drawing/2014/main" id="{D58BF22E-BCC7-BE41-9577-81730754D285}"/>
                </a:ext>
              </a:extLst>
            </p:cNvPr>
            <p:cNvGrpSpPr>
              <a:grpSpLocks/>
            </p:cNvGrpSpPr>
            <p:nvPr/>
          </p:nvGrpSpPr>
          <p:grpSpPr bwMode="auto">
            <a:xfrm>
              <a:off x="4968" y="2160"/>
              <a:ext cx="689" cy="347"/>
              <a:chOff x="4968" y="2160"/>
              <a:chExt cx="689" cy="347"/>
            </a:xfrm>
          </p:grpSpPr>
          <p:sp>
            <p:nvSpPr>
              <p:cNvPr id="165930" name="AutoShape 42">
                <a:extLst>
                  <a:ext uri="{FF2B5EF4-FFF2-40B4-BE49-F238E27FC236}">
                    <a16:creationId xmlns:a16="http://schemas.microsoft.com/office/drawing/2014/main" id="{8463C717-2C3F-534E-B9A0-21D96BF06A0E}"/>
                  </a:ext>
                </a:extLst>
              </p:cNvPr>
              <p:cNvSpPr>
                <a:spLocks noChangeArrowheads="1"/>
              </p:cNvSpPr>
              <p:nvPr/>
            </p:nvSpPr>
            <p:spPr bwMode="auto">
              <a:xfrm>
                <a:off x="5017" y="2175"/>
                <a:ext cx="460" cy="226"/>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931" name="Rectangle 43">
                <a:extLst>
                  <a:ext uri="{FF2B5EF4-FFF2-40B4-BE49-F238E27FC236}">
                    <a16:creationId xmlns:a16="http://schemas.microsoft.com/office/drawing/2014/main" id="{C11AB0DA-1995-CC4A-BEE1-C2246C09C368}"/>
                  </a:ext>
                </a:extLst>
              </p:cNvPr>
              <p:cNvSpPr>
                <a:spLocks noChangeArrowheads="1"/>
              </p:cNvSpPr>
              <p:nvPr/>
            </p:nvSpPr>
            <p:spPr bwMode="auto">
              <a:xfrm>
                <a:off x="5016" y="2258"/>
                <a:ext cx="600" cy="249"/>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932" name="AutoShape 44">
                <a:extLst>
                  <a:ext uri="{FF2B5EF4-FFF2-40B4-BE49-F238E27FC236}">
                    <a16:creationId xmlns:a16="http://schemas.microsoft.com/office/drawing/2014/main" id="{75BDCEA0-7CBC-8F4B-A82D-C1DAB537F1B4}"/>
                  </a:ext>
                </a:extLst>
              </p:cNvPr>
              <p:cNvSpPr>
                <a:spLocks noChangeArrowheads="1"/>
              </p:cNvSpPr>
              <p:nvPr/>
            </p:nvSpPr>
            <p:spPr bwMode="auto">
              <a:xfrm>
                <a:off x="5029" y="2191"/>
                <a:ext cx="436" cy="226"/>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933" name="Line 45">
                <a:extLst>
                  <a:ext uri="{FF2B5EF4-FFF2-40B4-BE49-F238E27FC236}">
                    <a16:creationId xmlns:a16="http://schemas.microsoft.com/office/drawing/2014/main" id="{E9EC21A3-DE78-0340-8465-41A5C22E4F67}"/>
                  </a:ext>
                </a:extLst>
              </p:cNvPr>
              <p:cNvSpPr>
                <a:spLocks noChangeShapeType="1"/>
              </p:cNvSpPr>
              <p:nvPr/>
            </p:nvSpPr>
            <p:spPr bwMode="auto">
              <a:xfrm>
                <a:off x="5043" y="2356"/>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934" name="Line 46">
                <a:extLst>
                  <a:ext uri="{FF2B5EF4-FFF2-40B4-BE49-F238E27FC236}">
                    <a16:creationId xmlns:a16="http://schemas.microsoft.com/office/drawing/2014/main" id="{32472D10-8559-B04E-B61D-47B0147C98A4}"/>
                  </a:ext>
                </a:extLst>
              </p:cNvPr>
              <p:cNvSpPr>
                <a:spLocks noChangeShapeType="1"/>
              </p:cNvSpPr>
              <p:nvPr/>
            </p:nvSpPr>
            <p:spPr bwMode="auto">
              <a:xfrm>
                <a:off x="5043" y="2452"/>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935" name="Rectangle 47">
                <a:extLst>
                  <a:ext uri="{FF2B5EF4-FFF2-40B4-BE49-F238E27FC236}">
                    <a16:creationId xmlns:a16="http://schemas.microsoft.com/office/drawing/2014/main" id="{96465F2E-16EA-A243-845C-CEC7B4C854C1}"/>
                  </a:ext>
                </a:extLst>
              </p:cNvPr>
              <p:cNvSpPr>
                <a:spLocks noChangeArrowheads="1"/>
              </p:cNvSpPr>
              <p:nvPr/>
            </p:nvSpPr>
            <p:spPr bwMode="auto">
              <a:xfrm>
                <a:off x="4968" y="2241"/>
                <a:ext cx="689"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Alex Orang Yunani</a:t>
                </a:r>
              </a:p>
            </p:txBody>
          </p:sp>
          <p:sp>
            <p:nvSpPr>
              <p:cNvPr id="165936" name="Rectangle 48">
                <a:extLst>
                  <a:ext uri="{FF2B5EF4-FFF2-40B4-BE49-F238E27FC236}">
                    <a16:creationId xmlns:a16="http://schemas.microsoft.com/office/drawing/2014/main" id="{D58E75F2-2901-7E40-885F-C1C86F6C60FA}"/>
                  </a:ext>
                </a:extLst>
              </p:cNvPr>
              <p:cNvSpPr>
                <a:spLocks noChangeArrowheads="1"/>
              </p:cNvSpPr>
              <p:nvPr/>
            </p:nvSpPr>
            <p:spPr bwMode="auto">
              <a:xfrm>
                <a:off x="5021" y="2160"/>
                <a:ext cx="410" cy="1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p>
            </p:txBody>
          </p:sp>
        </p:grpSp>
        <p:sp>
          <p:nvSpPr>
            <p:cNvPr id="165937" name="Rectangle 49">
              <a:extLst>
                <a:ext uri="{FF2B5EF4-FFF2-40B4-BE49-F238E27FC236}">
                  <a16:creationId xmlns:a16="http://schemas.microsoft.com/office/drawing/2014/main" id="{D642B6C6-4853-FC48-BA2B-6DE7280ECF7F}"/>
                </a:ext>
              </a:extLst>
            </p:cNvPr>
            <p:cNvSpPr>
              <a:spLocks noChangeArrowheads="1"/>
            </p:cNvSpPr>
            <p:nvPr/>
          </p:nvSpPr>
          <p:spPr bwMode="auto">
            <a:xfrm>
              <a:off x="5037" y="2336"/>
              <a:ext cx="570"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162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Sistem Roma</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65926"/>
                                        </p:tgtEl>
                                        <p:attrNameLst>
                                          <p:attrName>style.visibility</p:attrName>
                                        </p:attrNameLst>
                                      </p:cBhvr>
                                      <p:to>
                                        <p:strVal val="visible"/>
                                      </p:to>
                                    </p:set>
                                    <p:anim calcmode="lin" valueType="num">
                                      <p:cBhvr>
                                        <p:cTn id="7" dur="500" fill="hold"/>
                                        <p:tgtEl>
                                          <p:spTgt spid="165926"/>
                                        </p:tgtEl>
                                        <p:attrNameLst>
                                          <p:attrName>ppt_w</p:attrName>
                                        </p:attrNameLst>
                                      </p:cBhvr>
                                      <p:tavLst>
                                        <p:tav tm="0">
                                          <p:val>
                                            <p:fltVal val="0"/>
                                          </p:val>
                                        </p:tav>
                                        <p:tav tm="100000">
                                          <p:val>
                                            <p:strVal val="#ppt_w"/>
                                          </p:val>
                                        </p:tav>
                                      </p:tavLst>
                                    </p:anim>
                                    <p:anim calcmode="lin" valueType="num">
                                      <p:cBhvr>
                                        <p:cTn id="8" dur="500" fill="hold"/>
                                        <p:tgtEl>
                                          <p:spTgt spid="165926"/>
                                        </p:tgtEl>
                                        <p:attrNameLst>
                                          <p:attrName>ppt_h</p:attrName>
                                        </p:attrNameLst>
                                      </p:cBhvr>
                                      <p:tavLst>
                                        <p:tav tm="0">
                                          <p:val>
                                            <p:fltVal val="0"/>
                                          </p:val>
                                        </p:tav>
                                        <p:tav tm="100000">
                                          <p:val>
                                            <p:strVal val="#ppt_h"/>
                                          </p:val>
                                        </p:tav>
                                      </p:tavLst>
                                    </p:anim>
                                    <p:anim calcmode="lin" valueType="num">
                                      <p:cBhvr>
                                        <p:cTn id="9" dur="500" fill="hold"/>
                                        <p:tgtEl>
                                          <p:spTgt spid="165926"/>
                                        </p:tgtEl>
                                        <p:attrNameLst>
                                          <p:attrName>ppt_x</p:attrName>
                                        </p:attrNameLst>
                                      </p:cBhvr>
                                      <p:tavLst>
                                        <p:tav tm="0">
                                          <p:val>
                                            <p:fltVal val="0.5"/>
                                          </p:val>
                                        </p:tav>
                                        <p:tav tm="100000">
                                          <p:val>
                                            <p:strVal val="#ppt_x"/>
                                          </p:val>
                                        </p:tav>
                                      </p:tavLst>
                                    </p:anim>
                                    <p:anim calcmode="lin" valueType="num">
                                      <p:cBhvr>
                                        <p:cTn id="10" dur="500" fill="hold"/>
                                        <p:tgtEl>
                                          <p:spTgt spid="1659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926"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9538" name="Rectangle 2">
            <a:extLst>
              <a:ext uri="{FF2B5EF4-FFF2-40B4-BE49-F238E27FC236}">
                <a16:creationId xmlns:a16="http://schemas.microsoft.com/office/drawing/2014/main" id="{DAD58D80-6771-6E45-B47C-0E8F7355B2F7}"/>
              </a:ext>
            </a:extLst>
          </p:cNvPr>
          <p:cNvSpPr>
            <a:spLocks noChangeArrowheads="1"/>
          </p:cNvSpPr>
          <p:nvPr/>
        </p:nvSpPr>
        <p:spPr bwMode="auto">
          <a:xfrm>
            <a:off x="1293813" y="2460625"/>
            <a:ext cx="3714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9539" name="Rectangle 3">
            <a:extLst>
              <a:ext uri="{FF2B5EF4-FFF2-40B4-BE49-F238E27FC236}">
                <a16:creationId xmlns:a16="http://schemas.microsoft.com/office/drawing/2014/main" id="{7F0858F2-B855-FF47-956D-8B9C819F25AF}"/>
              </a:ext>
            </a:extLst>
          </p:cNvPr>
          <p:cNvSpPr>
            <a:spLocks noChangeArrowheads="1"/>
          </p:cNvSpPr>
          <p:nvPr/>
        </p:nvSpPr>
        <p:spPr bwMode="auto">
          <a:xfrm>
            <a:off x="546100" y="5940425"/>
            <a:ext cx="9144000" cy="409575"/>
          </a:xfrm>
          <a:prstGeom prst="rect">
            <a:avLst/>
          </a:prstGeom>
          <a:noFill/>
          <a:ln>
            <a:noFill/>
          </a:ln>
          <a:effectLst>
            <a:outerShdw dist="99190" dir="2388334"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76200">
                <a:solidFill>
                  <a:schemeClr val="accent2"/>
                </a:solidFill>
                <a:miter lim="800000"/>
                <a:headEnd/>
                <a:tailEnd/>
              </a14:hiddenLine>
            </a:ext>
          </a:extLst>
        </p:spPr>
        <p:txBody>
          <a:bodyPr lIns="90487" tIns="44450" rIns="90487" bIns="44450">
            <a:spAutoFit/>
          </a:bodyPr>
          <a:lstStyle/>
          <a:p>
            <a:pPr>
              <a:lnSpc>
                <a:spcPct val="75000"/>
              </a:lnSpc>
              <a:spcBef>
                <a:spcPct val="50000"/>
              </a:spcBef>
            </a:pPr>
            <a:r>
              <a:rPr lang="en-US" altLang="ko-KR" sz="2800">
                <a:solidFill>
                  <a:srgbClr val="FFFF00"/>
                </a:solidFill>
                <a:effectLst>
                  <a:outerShdw blurRad="38100" dist="38100" dir="2700000" algn="tl">
                    <a:srgbClr val="000000"/>
                  </a:outerShdw>
                </a:effectLst>
                <a:ea typeface="Gulim" panose="020B0600000101010101" pitchFamily="34" charset="-127"/>
              </a:rPr>
              <a:t>Kaisaria Maritima, Israel: Saluran Air Roma </a:t>
            </a:r>
          </a:p>
        </p:txBody>
      </p:sp>
      <p:sp>
        <p:nvSpPr>
          <p:cNvPr id="449540" name="Text Box 4">
            <a:extLst>
              <a:ext uri="{FF2B5EF4-FFF2-40B4-BE49-F238E27FC236}">
                <a16:creationId xmlns:a16="http://schemas.microsoft.com/office/drawing/2014/main" id="{0306F6F9-3116-B142-A1DF-F54B4A829DAE}"/>
              </a:ext>
            </a:extLst>
          </p:cNvPr>
          <p:cNvSpPr txBox="1">
            <a:spLocks noChangeArrowheads="1"/>
          </p:cNvSpPr>
          <p:nvPr/>
        </p:nvSpPr>
        <p:spPr bwMode="auto">
          <a:xfrm>
            <a:off x="1773238" y="23813"/>
            <a:ext cx="5957887" cy="27463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200">
                <a:solidFill>
                  <a:schemeClr val="tx1"/>
                </a:solidFill>
                <a:ea typeface="Gulim" panose="020B0600000101010101" pitchFamily="34" charset="-127"/>
              </a:rPr>
              <a:t>Kisah Rasul 18:22</a:t>
            </a:r>
          </a:p>
        </p:txBody>
      </p:sp>
      <p:pic>
        <p:nvPicPr>
          <p:cNvPr id="449543" name="Picture 7">
            <a:extLst>
              <a:ext uri="{FF2B5EF4-FFF2-40B4-BE49-F238E27FC236}">
                <a16:creationId xmlns:a16="http://schemas.microsoft.com/office/drawing/2014/main" id="{BAEABE85-0451-C242-8467-52A58B3D06A2}"/>
              </a:ext>
            </a:extLst>
          </p:cNvPr>
          <p:cNvPicPr>
            <a:picLocks noChangeAspect="1" noChangeArrowheads="1"/>
          </p:cNvPicPr>
          <p:nvPr/>
        </p:nvPicPr>
        <p:blipFill>
          <a:blip r:embed="rId3">
            <a:lum bright="-24000" contrast="24000"/>
            <a:extLst>
              <a:ext uri="{28A0092B-C50C-407E-A947-70E740481C1C}">
                <a14:useLocalDpi xmlns:a14="http://schemas.microsoft.com/office/drawing/2010/main" val="0"/>
              </a:ext>
            </a:extLst>
          </a:blip>
          <a:srcRect/>
          <a:stretch>
            <a:fillRect/>
          </a:stretch>
        </p:blipFill>
        <p:spPr bwMode="auto">
          <a:xfrm>
            <a:off x="593725" y="573088"/>
            <a:ext cx="7951788" cy="5310187"/>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49555" name="Rectangle 19">
            <a:extLst>
              <a:ext uri="{FF2B5EF4-FFF2-40B4-BE49-F238E27FC236}">
                <a16:creationId xmlns:a16="http://schemas.microsoft.com/office/drawing/2014/main" id="{4690C885-410A-7D48-969F-651BF0E8BAF7}"/>
              </a:ext>
            </a:extLst>
          </p:cNvPr>
          <p:cNvSpPr>
            <a:spLocks noChangeArrowheads="1"/>
          </p:cNvSpPr>
          <p:nvPr/>
        </p:nvSpPr>
        <p:spPr bwMode="auto">
          <a:xfrm>
            <a:off x="8091488" y="6516688"/>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27</a:t>
            </a:r>
          </a:p>
        </p:txBody>
      </p:sp>
      <p:sp>
        <p:nvSpPr>
          <p:cNvPr id="449556" name="Text Box 20">
            <a:extLst>
              <a:ext uri="{FF2B5EF4-FFF2-40B4-BE49-F238E27FC236}">
                <a16:creationId xmlns:a16="http://schemas.microsoft.com/office/drawing/2014/main" id="{DBC3FBA3-440F-E346-BAC8-6D8412307B6F}"/>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grpSp>
        <p:nvGrpSpPr>
          <p:cNvPr id="449557" name="Group 21">
            <a:extLst>
              <a:ext uri="{FF2B5EF4-FFF2-40B4-BE49-F238E27FC236}">
                <a16:creationId xmlns:a16="http://schemas.microsoft.com/office/drawing/2014/main" id="{298B0D75-B8CF-C94A-8E56-67062E478128}"/>
              </a:ext>
            </a:extLst>
          </p:cNvPr>
          <p:cNvGrpSpPr>
            <a:grpSpLocks/>
          </p:cNvGrpSpPr>
          <p:nvPr/>
        </p:nvGrpSpPr>
        <p:grpSpPr bwMode="auto">
          <a:xfrm>
            <a:off x="7886700" y="3429000"/>
            <a:ext cx="1093788" cy="550863"/>
            <a:chOff x="4968" y="2160"/>
            <a:chExt cx="689" cy="347"/>
          </a:xfrm>
        </p:grpSpPr>
        <p:grpSp>
          <p:nvGrpSpPr>
            <p:cNvPr id="449558" name="Group 22">
              <a:extLst>
                <a:ext uri="{FF2B5EF4-FFF2-40B4-BE49-F238E27FC236}">
                  <a16:creationId xmlns:a16="http://schemas.microsoft.com/office/drawing/2014/main" id="{756AF656-B878-7B4D-A878-F930C24F2AC4}"/>
                </a:ext>
              </a:extLst>
            </p:cNvPr>
            <p:cNvGrpSpPr>
              <a:grpSpLocks/>
            </p:cNvGrpSpPr>
            <p:nvPr/>
          </p:nvGrpSpPr>
          <p:grpSpPr bwMode="auto">
            <a:xfrm>
              <a:off x="4968" y="2160"/>
              <a:ext cx="689" cy="347"/>
              <a:chOff x="4968" y="2160"/>
              <a:chExt cx="689" cy="347"/>
            </a:xfrm>
          </p:grpSpPr>
          <p:sp>
            <p:nvSpPr>
              <p:cNvPr id="449559" name="AutoShape 23">
                <a:extLst>
                  <a:ext uri="{FF2B5EF4-FFF2-40B4-BE49-F238E27FC236}">
                    <a16:creationId xmlns:a16="http://schemas.microsoft.com/office/drawing/2014/main" id="{E269A92F-D58C-E941-83CE-B42B752672FF}"/>
                  </a:ext>
                </a:extLst>
              </p:cNvPr>
              <p:cNvSpPr>
                <a:spLocks noChangeArrowheads="1"/>
              </p:cNvSpPr>
              <p:nvPr/>
            </p:nvSpPr>
            <p:spPr bwMode="auto">
              <a:xfrm>
                <a:off x="5017" y="2175"/>
                <a:ext cx="460" cy="226"/>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9560" name="Rectangle 24">
                <a:extLst>
                  <a:ext uri="{FF2B5EF4-FFF2-40B4-BE49-F238E27FC236}">
                    <a16:creationId xmlns:a16="http://schemas.microsoft.com/office/drawing/2014/main" id="{B79FCC00-9F41-0142-8214-CCD03C8A0955}"/>
                  </a:ext>
                </a:extLst>
              </p:cNvPr>
              <p:cNvSpPr>
                <a:spLocks noChangeArrowheads="1"/>
              </p:cNvSpPr>
              <p:nvPr/>
            </p:nvSpPr>
            <p:spPr bwMode="auto">
              <a:xfrm>
                <a:off x="5016" y="2258"/>
                <a:ext cx="600" cy="249"/>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9561" name="AutoShape 25">
                <a:extLst>
                  <a:ext uri="{FF2B5EF4-FFF2-40B4-BE49-F238E27FC236}">
                    <a16:creationId xmlns:a16="http://schemas.microsoft.com/office/drawing/2014/main" id="{6F6893E0-977E-6B43-AD4B-B6B78237DD05}"/>
                  </a:ext>
                </a:extLst>
              </p:cNvPr>
              <p:cNvSpPr>
                <a:spLocks noChangeArrowheads="1"/>
              </p:cNvSpPr>
              <p:nvPr/>
            </p:nvSpPr>
            <p:spPr bwMode="auto">
              <a:xfrm>
                <a:off x="5029" y="2191"/>
                <a:ext cx="436" cy="226"/>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9562" name="Line 26">
                <a:extLst>
                  <a:ext uri="{FF2B5EF4-FFF2-40B4-BE49-F238E27FC236}">
                    <a16:creationId xmlns:a16="http://schemas.microsoft.com/office/drawing/2014/main" id="{FCBD794F-98BB-6B4C-9567-63D2D8E5F13F}"/>
                  </a:ext>
                </a:extLst>
              </p:cNvPr>
              <p:cNvSpPr>
                <a:spLocks noChangeShapeType="1"/>
              </p:cNvSpPr>
              <p:nvPr/>
            </p:nvSpPr>
            <p:spPr bwMode="auto">
              <a:xfrm>
                <a:off x="5043" y="2356"/>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9563" name="Line 27">
                <a:extLst>
                  <a:ext uri="{FF2B5EF4-FFF2-40B4-BE49-F238E27FC236}">
                    <a16:creationId xmlns:a16="http://schemas.microsoft.com/office/drawing/2014/main" id="{EA2E4A1B-3CBD-2847-BC6D-8BAF1DABEA92}"/>
                  </a:ext>
                </a:extLst>
              </p:cNvPr>
              <p:cNvSpPr>
                <a:spLocks noChangeShapeType="1"/>
              </p:cNvSpPr>
              <p:nvPr/>
            </p:nvSpPr>
            <p:spPr bwMode="auto">
              <a:xfrm>
                <a:off x="5043" y="2452"/>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9564" name="Rectangle 28">
                <a:extLst>
                  <a:ext uri="{FF2B5EF4-FFF2-40B4-BE49-F238E27FC236}">
                    <a16:creationId xmlns:a16="http://schemas.microsoft.com/office/drawing/2014/main" id="{F775F4F4-D0EF-D043-91FE-8D44CA5C49E8}"/>
                  </a:ext>
                </a:extLst>
              </p:cNvPr>
              <p:cNvSpPr>
                <a:spLocks noChangeArrowheads="1"/>
              </p:cNvSpPr>
              <p:nvPr/>
            </p:nvSpPr>
            <p:spPr bwMode="auto">
              <a:xfrm>
                <a:off x="4968" y="2241"/>
                <a:ext cx="689"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Alex Orang Yunani</a:t>
                </a:r>
              </a:p>
            </p:txBody>
          </p:sp>
          <p:sp>
            <p:nvSpPr>
              <p:cNvPr id="449565" name="Rectangle 29">
                <a:extLst>
                  <a:ext uri="{FF2B5EF4-FFF2-40B4-BE49-F238E27FC236}">
                    <a16:creationId xmlns:a16="http://schemas.microsoft.com/office/drawing/2014/main" id="{FFF38D14-C3CD-AB4B-8C27-9D882437AF05}"/>
                  </a:ext>
                </a:extLst>
              </p:cNvPr>
              <p:cNvSpPr>
                <a:spLocks noChangeArrowheads="1"/>
              </p:cNvSpPr>
              <p:nvPr/>
            </p:nvSpPr>
            <p:spPr bwMode="auto">
              <a:xfrm>
                <a:off x="5021" y="2160"/>
                <a:ext cx="410" cy="1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p>
            </p:txBody>
          </p:sp>
        </p:grpSp>
        <p:sp>
          <p:nvSpPr>
            <p:cNvPr id="449566" name="Rectangle 30">
              <a:extLst>
                <a:ext uri="{FF2B5EF4-FFF2-40B4-BE49-F238E27FC236}">
                  <a16:creationId xmlns:a16="http://schemas.microsoft.com/office/drawing/2014/main" id="{B0F32B39-84AC-6A4E-A51B-9FB64213A005}"/>
                </a:ext>
              </a:extLst>
            </p:cNvPr>
            <p:cNvSpPr>
              <a:spLocks noChangeArrowheads="1"/>
            </p:cNvSpPr>
            <p:nvPr/>
          </p:nvSpPr>
          <p:spPr bwMode="auto">
            <a:xfrm>
              <a:off x="5037" y="2336"/>
              <a:ext cx="570"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162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Sistem Roma</a:t>
              </a:r>
            </a:p>
          </p:txBody>
        </p:sp>
      </p:grpSp>
    </p:spTree>
  </p:cSld>
  <p:clrMapOvr>
    <a:masterClrMapping/>
  </p:clrMapOvr>
  <p:transition>
    <p:wheel spokes="0"/>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9919" name="Freeform 143">
            <a:extLst>
              <a:ext uri="{FF2B5EF4-FFF2-40B4-BE49-F238E27FC236}">
                <a16:creationId xmlns:a16="http://schemas.microsoft.com/office/drawing/2014/main" id="{EFA192D8-EA16-E146-A893-E689E618051F}"/>
              </a:ext>
            </a:extLst>
          </p:cNvPr>
          <p:cNvSpPr>
            <a:spLocks/>
          </p:cNvSpPr>
          <p:nvPr/>
        </p:nvSpPr>
        <p:spPr bwMode="auto">
          <a:xfrm>
            <a:off x="3960813" y="62103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20" name="Freeform 144">
            <a:extLst>
              <a:ext uri="{FF2B5EF4-FFF2-40B4-BE49-F238E27FC236}">
                <a16:creationId xmlns:a16="http://schemas.microsoft.com/office/drawing/2014/main" id="{38A75100-5DDB-314E-AFCC-C18D2D133003}"/>
              </a:ext>
            </a:extLst>
          </p:cNvPr>
          <p:cNvSpPr>
            <a:spLocks/>
          </p:cNvSpPr>
          <p:nvPr/>
        </p:nvSpPr>
        <p:spPr bwMode="auto">
          <a:xfrm>
            <a:off x="3960813" y="61722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21" name="Freeform 145">
            <a:extLst>
              <a:ext uri="{FF2B5EF4-FFF2-40B4-BE49-F238E27FC236}">
                <a16:creationId xmlns:a16="http://schemas.microsoft.com/office/drawing/2014/main" id="{5C9A1CFE-9913-F149-A4C5-01BFC8C1937A}"/>
              </a:ext>
            </a:extLst>
          </p:cNvPr>
          <p:cNvSpPr>
            <a:spLocks/>
          </p:cNvSpPr>
          <p:nvPr/>
        </p:nvSpPr>
        <p:spPr bwMode="auto">
          <a:xfrm>
            <a:off x="3960813" y="60452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22" name="Freeform 146">
            <a:extLst>
              <a:ext uri="{FF2B5EF4-FFF2-40B4-BE49-F238E27FC236}">
                <a16:creationId xmlns:a16="http://schemas.microsoft.com/office/drawing/2014/main" id="{2ABB60CE-ADB9-9F49-A995-7DF6C0E3F188}"/>
              </a:ext>
            </a:extLst>
          </p:cNvPr>
          <p:cNvSpPr>
            <a:spLocks/>
          </p:cNvSpPr>
          <p:nvPr/>
        </p:nvSpPr>
        <p:spPr bwMode="auto">
          <a:xfrm>
            <a:off x="3960813" y="59944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23" name="Freeform 147">
            <a:extLst>
              <a:ext uri="{FF2B5EF4-FFF2-40B4-BE49-F238E27FC236}">
                <a16:creationId xmlns:a16="http://schemas.microsoft.com/office/drawing/2014/main" id="{45F3CB2D-0FEE-C847-9803-2908A4458FBF}"/>
              </a:ext>
            </a:extLst>
          </p:cNvPr>
          <p:cNvSpPr>
            <a:spLocks/>
          </p:cNvSpPr>
          <p:nvPr/>
        </p:nvSpPr>
        <p:spPr bwMode="auto">
          <a:xfrm>
            <a:off x="3960813" y="58674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24" name="Freeform 148">
            <a:extLst>
              <a:ext uri="{FF2B5EF4-FFF2-40B4-BE49-F238E27FC236}">
                <a16:creationId xmlns:a16="http://schemas.microsoft.com/office/drawing/2014/main" id="{282739E3-C51F-9540-B016-D6131472F907}"/>
              </a:ext>
            </a:extLst>
          </p:cNvPr>
          <p:cNvSpPr>
            <a:spLocks/>
          </p:cNvSpPr>
          <p:nvPr/>
        </p:nvSpPr>
        <p:spPr bwMode="auto">
          <a:xfrm>
            <a:off x="3960813" y="58293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25" name="Freeform 149">
            <a:extLst>
              <a:ext uri="{FF2B5EF4-FFF2-40B4-BE49-F238E27FC236}">
                <a16:creationId xmlns:a16="http://schemas.microsoft.com/office/drawing/2014/main" id="{36B284E1-9252-464A-81A5-2A0F6941B0EA}"/>
              </a:ext>
            </a:extLst>
          </p:cNvPr>
          <p:cNvSpPr>
            <a:spLocks/>
          </p:cNvSpPr>
          <p:nvPr/>
        </p:nvSpPr>
        <p:spPr bwMode="auto">
          <a:xfrm>
            <a:off x="3960813" y="57023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26" name="Freeform 150">
            <a:extLst>
              <a:ext uri="{FF2B5EF4-FFF2-40B4-BE49-F238E27FC236}">
                <a16:creationId xmlns:a16="http://schemas.microsoft.com/office/drawing/2014/main" id="{E1C06F75-F4B5-CF48-A2BD-76A0FB20C699}"/>
              </a:ext>
            </a:extLst>
          </p:cNvPr>
          <p:cNvSpPr>
            <a:spLocks/>
          </p:cNvSpPr>
          <p:nvPr/>
        </p:nvSpPr>
        <p:spPr bwMode="auto">
          <a:xfrm>
            <a:off x="3960813" y="56515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27" name="Freeform 151">
            <a:extLst>
              <a:ext uri="{FF2B5EF4-FFF2-40B4-BE49-F238E27FC236}">
                <a16:creationId xmlns:a16="http://schemas.microsoft.com/office/drawing/2014/main" id="{E03C5DBB-76F4-3244-B8CC-264AC2127E29}"/>
              </a:ext>
            </a:extLst>
          </p:cNvPr>
          <p:cNvSpPr>
            <a:spLocks/>
          </p:cNvSpPr>
          <p:nvPr/>
        </p:nvSpPr>
        <p:spPr bwMode="auto">
          <a:xfrm>
            <a:off x="3960813" y="54864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28" name="Freeform 152">
            <a:extLst>
              <a:ext uri="{FF2B5EF4-FFF2-40B4-BE49-F238E27FC236}">
                <a16:creationId xmlns:a16="http://schemas.microsoft.com/office/drawing/2014/main" id="{20D0918F-C68C-4844-A201-76444E340069}"/>
              </a:ext>
            </a:extLst>
          </p:cNvPr>
          <p:cNvSpPr>
            <a:spLocks/>
          </p:cNvSpPr>
          <p:nvPr/>
        </p:nvSpPr>
        <p:spPr bwMode="auto">
          <a:xfrm>
            <a:off x="3960813" y="53594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29" name="Freeform 153">
            <a:extLst>
              <a:ext uri="{FF2B5EF4-FFF2-40B4-BE49-F238E27FC236}">
                <a16:creationId xmlns:a16="http://schemas.microsoft.com/office/drawing/2014/main" id="{71F9E22C-F3F9-0F4D-B95B-074BFFC4979A}"/>
              </a:ext>
            </a:extLst>
          </p:cNvPr>
          <p:cNvSpPr>
            <a:spLocks/>
          </p:cNvSpPr>
          <p:nvPr/>
        </p:nvSpPr>
        <p:spPr bwMode="auto">
          <a:xfrm>
            <a:off x="3960813" y="53213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30" name="Freeform 154">
            <a:extLst>
              <a:ext uri="{FF2B5EF4-FFF2-40B4-BE49-F238E27FC236}">
                <a16:creationId xmlns:a16="http://schemas.microsoft.com/office/drawing/2014/main" id="{A2569C8E-4649-E34E-A858-0B860A52500A}"/>
              </a:ext>
            </a:extLst>
          </p:cNvPr>
          <p:cNvSpPr>
            <a:spLocks/>
          </p:cNvSpPr>
          <p:nvPr/>
        </p:nvSpPr>
        <p:spPr bwMode="auto">
          <a:xfrm>
            <a:off x="3960813" y="51943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31" name="Freeform 155">
            <a:extLst>
              <a:ext uri="{FF2B5EF4-FFF2-40B4-BE49-F238E27FC236}">
                <a16:creationId xmlns:a16="http://schemas.microsoft.com/office/drawing/2014/main" id="{D6F22414-B405-1347-872C-4D8DA0F908D8}"/>
              </a:ext>
            </a:extLst>
          </p:cNvPr>
          <p:cNvSpPr>
            <a:spLocks/>
          </p:cNvSpPr>
          <p:nvPr/>
        </p:nvSpPr>
        <p:spPr bwMode="auto">
          <a:xfrm>
            <a:off x="3960813" y="51435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32" name="Freeform 156">
            <a:extLst>
              <a:ext uri="{FF2B5EF4-FFF2-40B4-BE49-F238E27FC236}">
                <a16:creationId xmlns:a16="http://schemas.microsoft.com/office/drawing/2014/main" id="{F3FD91D3-D1FD-8D42-8DB2-F47CE7067678}"/>
              </a:ext>
            </a:extLst>
          </p:cNvPr>
          <p:cNvSpPr>
            <a:spLocks/>
          </p:cNvSpPr>
          <p:nvPr/>
        </p:nvSpPr>
        <p:spPr bwMode="auto">
          <a:xfrm>
            <a:off x="3960813" y="50165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33" name="Freeform 157">
            <a:extLst>
              <a:ext uri="{FF2B5EF4-FFF2-40B4-BE49-F238E27FC236}">
                <a16:creationId xmlns:a16="http://schemas.microsoft.com/office/drawing/2014/main" id="{5E4716D4-4B4F-EA40-95F7-982B1FCA2C34}"/>
              </a:ext>
            </a:extLst>
          </p:cNvPr>
          <p:cNvSpPr>
            <a:spLocks/>
          </p:cNvSpPr>
          <p:nvPr/>
        </p:nvSpPr>
        <p:spPr bwMode="auto">
          <a:xfrm>
            <a:off x="3960813" y="49784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34" name="Freeform 158">
            <a:extLst>
              <a:ext uri="{FF2B5EF4-FFF2-40B4-BE49-F238E27FC236}">
                <a16:creationId xmlns:a16="http://schemas.microsoft.com/office/drawing/2014/main" id="{46C5AF06-655C-9047-A8AF-290AB4D2F267}"/>
              </a:ext>
            </a:extLst>
          </p:cNvPr>
          <p:cNvSpPr>
            <a:spLocks/>
          </p:cNvSpPr>
          <p:nvPr/>
        </p:nvSpPr>
        <p:spPr bwMode="auto">
          <a:xfrm>
            <a:off x="3960813" y="48514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35" name="Freeform 159">
            <a:extLst>
              <a:ext uri="{FF2B5EF4-FFF2-40B4-BE49-F238E27FC236}">
                <a16:creationId xmlns:a16="http://schemas.microsoft.com/office/drawing/2014/main" id="{65DD0610-36E6-0842-B17D-EEFEA2513947}"/>
              </a:ext>
            </a:extLst>
          </p:cNvPr>
          <p:cNvSpPr>
            <a:spLocks/>
          </p:cNvSpPr>
          <p:nvPr/>
        </p:nvSpPr>
        <p:spPr bwMode="auto">
          <a:xfrm>
            <a:off x="3960813" y="48006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36" name="Freeform 160">
            <a:extLst>
              <a:ext uri="{FF2B5EF4-FFF2-40B4-BE49-F238E27FC236}">
                <a16:creationId xmlns:a16="http://schemas.microsoft.com/office/drawing/2014/main" id="{65074B26-ED1C-304D-9CAC-EDB99632CC1E}"/>
              </a:ext>
            </a:extLst>
          </p:cNvPr>
          <p:cNvSpPr>
            <a:spLocks/>
          </p:cNvSpPr>
          <p:nvPr/>
        </p:nvSpPr>
        <p:spPr bwMode="auto">
          <a:xfrm>
            <a:off x="3960813" y="46736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37" name="Freeform 161">
            <a:extLst>
              <a:ext uri="{FF2B5EF4-FFF2-40B4-BE49-F238E27FC236}">
                <a16:creationId xmlns:a16="http://schemas.microsoft.com/office/drawing/2014/main" id="{9B343338-F015-8A49-A0BB-BF9218B0F00A}"/>
              </a:ext>
            </a:extLst>
          </p:cNvPr>
          <p:cNvSpPr>
            <a:spLocks/>
          </p:cNvSpPr>
          <p:nvPr/>
        </p:nvSpPr>
        <p:spPr bwMode="auto">
          <a:xfrm>
            <a:off x="3960813" y="46355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38" name="Freeform 162">
            <a:extLst>
              <a:ext uri="{FF2B5EF4-FFF2-40B4-BE49-F238E27FC236}">
                <a16:creationId xmlns:a16="http://schemas.microsoft.com/office/drawing/2014/main" id="{E1514D1D-085B-7442-9D79-588949C8DC44}"/>
              </a:ext>
            </a:extLst>
          </p:cNvPr>
          <p:cNvSpPr>
            <a:spLocks/>
          </p:cNvSpPr>
          <p:nvPr/>
        </p:nvSpPr>
        <p:spPr bwMode="auto">
          <a:xfrm>
            <a:off x="3960813" y="45085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39" name="Freeform 163">
            <a:extLst>
              <a:ext uri="{FF2B5EF4-FFF2-40B4-BE49-F238E27FC236}">
                <a16:creationId xmlns:a16="http://schemas.microsoft.com/office/drawing/2014/main" id="{A9D128B6-56B1-D14A-84F5-DA500AB41B99}"/>
              </a:ext>
            </a:extLst>
          </p:cNvPr>
          <p:cNvSpPr>
            <a:spLocks/>
          </p:cNvSpPr>
          <p:nvPr/>
        </p:nvSpPr>
        <p:spPr bwMode="auto">
          <a:xfrm>
            <a:off x="3960813" y="44704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40" name="Freeform 164">
            <a:extLst>
              <a:ext uri="{FF2B5EF4-FFF2-40B4-BE49-F238E27FC236}">
                <a16:creationId xmlns:a16="http://schemas.microsoft.com/office/drawing/2014/main" id="{977B9125-E9AA-4444-B94E-0082A0FC6FCE}"/>
              </a:ext>
            </a:extLst>
          </p:cNvPr>
          <p:cNvSpPr>
            <a:spLocks/>
          </p:cNvSpPr>
          <p:nvPr/>
        </p:nvSpPr>
        <p:spPr bwMode="auto">
          <a:xfrm>
            <a:off x="3960813" y="43434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41" name="Freeform 165">
            <a:extLst>
              <a:ext uri="{FF2B5EF4-FFF2-40B4-BE49-F238E27FC236}">
                <a16:creationId xmlns:a16="http://schemas.microsoft.com/office/drawing/2014/main" id="{17D3A583-DCA2-C64A-B331-4A457D597C67}"/>
              </a:ext>
            </a:extLst>
          </p:cNvPr>
          <p:cNvSpPr>
            <a:spLocks/>
          </p:cNvSpPr>
          <p:nvPr/>
        </p:nvSpPr>
        <p:spPr bwMode="auto">
          <a:xfrm>
            <a:off x="3960813" y="42926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42" name="Freeform 166">
            <a:extLst>
              <a:ext uri="{FF2B5EF4-FFF2-40B4-BE49-F238E27FC236}">
                <a16:creationId xmlns:a16="http://schemas.microsoft.com/office/drawing/2014/main" id="{9468134B-CBE4-F142-8C66-10BEC49B9A8D}"/>
              </a:ext>
            </a:extLst>
          </p:cNvPr>
          <p:cNvSpPr>
            <a:spLocks/>
          </p:cNvSpPr>
          <p:nvPr/>
        </p:nvSpPr>
        <p:spPr bwMode="auto">
          <a:xfrm>
            <a:off x="3960813" y="41656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43" name="Freeform 167">
            <a:extLst>
              <a:ext uri="{FF2B5EF4-FFF2-40B4-BE49-F238E27FC236}">
                <a16:creationId xmlns:a16="http://schemas.microsoft.com/office/drawing/2014/main" id="{FE443196-9958-E148-A64B-30A60E13719C}"/>
              </a:ext>
            </a:extLst>
          </p:cNvPr>
          <p:cNvSpPr>
            <a:spLocks/>
          </p:cNvSpPr>
          <p:nvPr/>
        </p:nvSpPr>
        <p:spPr bwMode="auto">
          <a:xfrm>
            <a:off x="3960813" y="41275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44" name="Freeform 168">
            <a:extLst>
              <a:ext uri="{FF2B5EF4-FFF2-40B4-BE49-F238E27FC236}">
                <a16:creationId xmlns:a16="http://schemas.microsoft.com/office/drawing/2014/main" id="{420C88EA-BA14-E048-A8FA-38C5087B886D}"/>
              </a:ext>
            </a:extLst>
          </p:cNvPr>
          <p:cNvSpPr>
            <a:spLocks/>
          </p:cNvSpPr>
          <p:nvPr/>
        </p:nvSpPr>
        <p:spPr bwMode="auto">
          <a:xfrm>
            <a:off x="3960813" y="40005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45" name="Freeform 169">
            <a:extLst>
              <a:ext uri="{FF2B5EF4-FFF2-40B4-BE49-F238E27FC236}">
                <a16:creationId xmlns:a16="http://schemas.microsoft.com/office/drawing/2014/main" id="{46AAD150-C29C-D141-96C7-BA5C5061B4B5}"/>
              </a:ext>
            </a:extLst>
          </p:cNvPr>
          <p:cNvSpPr>
            <a:spLocks/>
          </p:cNvSpPr>
          <p:nvPr/>
        </p:nvSpPr>
        <p:spPr bwMode="auto">
          <a:xfrm>
            <a:off x="3960813" y="39497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46" name="Freeform 170">
            <a:extLst>
              <a:ext uri="{FF2B5EF4-FFF2-40B4-BE49-F238E27FC236}">
                <a16:creationId xmlns:a16="http://schemas.microsoft.com/office/drawing/2014/main" id="{4C6E44DB-0615-034B-A1B8-26EA258FE737}"/>
              </a:ext>
            </a:extLst>
          </p:cNvPr>
          <p:cNvSpPr>
            <a:spLocks/>
          </p:cNvSpPr>
          <p:nvPr/>
        </p:nvSpPr>
        <p:spPr bwMode="auto">
          <a:xfrm>
            <a:off x="3960813" y="38227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47" name="Freeform 171">
            <a:extLst>
              <a:ext uri="{FF2B5EF4-FFF2-40B4-BE49-F238E27FC236}">
                <a16:creationId xmlns:a16="http://schemas.microsoft.com/office/drawing/2014/main" id="{C417E38A-3083-9C4D-9E3C-B8BA47EE55CF}"/>
              </a:ext>
            </a:extLst>
          </p:cNvPr>
          <p:cNvSpPr>
            <a:spLocks/>
          </p:cNvSpPr>
          <p:nvPr/>
        </p:nvSpPr>
        <p:spPr bwMode="auto">
          <a:xfrm>
            <a:off x="3960813" y="37846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48" name="Freeform 172">
            <a:extLst>
              <a:ext uri="{FF2B5EF4-FFF2-40B4-BE49-F238E27FC236}">
                <a16:creationId xmlns:a16="http://schemas.microsoft.com/office/drawing/2014/main" id="{6CB5E4A8-FE97-774A-A24A-E9E7A9AF25DE}"/>
              </a:ext>
            </a:extLst>
          </p:cNvPr>
          <p:cNvSpPr>
            <a:spLocks/>
          </p:cNvSpPr>
          <p:nvPr/>
        </p:nvSpPr>
        <p:spPr bwMode="auto">
          <a:xfrm>
            <a:off x="3960813" y="36576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49" name="Freeform 173">
            <a:extLst>
              <a:ext uri="{FF2B5EF4-FFF2-40B4-BE49-F238E27FC236}">
                <a16:creationId xmlns:a16="http://schemas.microsoft.com/office/drawing/2014/main" id="{9AFD176A-3EEE-B84B-8CDD-979298AACD1E}"/>
              </a:ext>
            </a:extLst>
          </p:cNvPr>
          <p:cNvSpPr>
            <a:spLocks/>
          </p:cNvSpPr>
          <p:nvPr/>
        </p:nvSpPr>
        <p:spPr bwMode="auto">
          <a:xfrm>
            <a:off x="3960813" y="36195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50" name="Freeform 174">
            <a:extLst>
              <a:ext uri="{FF2B5EF4-FFF2-40B4-BE49-F238E27FC236}">
                <a16:creationId xmlns:a16="http://schemas.microsoft.com/office/drawing/2014/main" id="{8A92D5C3-0751-5A4F-8D3B-E47922E1C248}"/>
              </a:ext>
            </a:extLst>
          </p:cNvPr>
          <p:cNvSpPr>
            <a:spLocks/>
          </p:cNvSpPr>
          <p:nvPr/>
        </p:nvSpPr>
        <p:spPr bwMode="auto">
          <a:xfrm>
            <a:off x="3960813" y="34925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51" name="Freeform 175">
            <a:extLst>
              <a:ext uri="{FF2B5EF4-FFF2-40B4-BE49-F238E27FC236}">
                <a16:creationId xmlns:a16="http://schemas.microsoft.com/office/drawing/2014/main" id="{FEC640C5-A3F8-6248-9C01-A85281E21369}"/>
              </a:ext>
            </a:extLst>
          </p:cNvPr>
          <p:cNvSpPr>
            <a:spLocks/>
          </p:cNvSpPr>
          <p:nvPr/>
        </p:nvSpPr>
        <p:spPr bwMode="auto">
          <a:xfrm>
            <a:off x="3960813" y="34417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52" name="Freeform 176">
            <a:extLst>
              <a:ext uri="{FF2B5EF4-FFF2-40B4-BE49-F238E27FC236}">
                <a16:creationId xmlns:a16="http://schemas.microsoft.com/office/drawing/2014/main" id="{D32D2AB0-6227-DF47-8AD8-6898D69A6A54}"/>
              </a:ext>
            </a:extLst>
          </p:cNvPr>
          <p:cNvSpPr>
            <a:spLocks/>
          </p:cNvSpPr>
          <p:nvPr/>
        </p:nvSpPr>
        <p:spPr bwMode="auto">
          <a:xfrm>
            <a:off x="3960813" y="33147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53" name="Freeform 177">
            <a:extLst>
              <a:ext uri="{FF2B5EF4-FFF2-40B4-BE49-F238E27FC236}">
                <a16:creationId xmlns:a16="http://schemas.microsoft.com/office/drawing/2014/main" id="{A2510427-022D-1845-B8A1-210C124A082D}"/>
              </a:ext>
            </a:extLst>
          </p:cNvPr>
          <p:cNvSpPr>
            <a:spLocks/>
          </p:cNvSpPr>
          <p:nvPr/>
        </p:nvSpPr>
        <p:spPr bwMode="auto">
          <a:xfrm>
            <a:off x="3960813" y="32766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54" name="Freeform 178">
            <a:extLst>
              <a:ext uri="{FF2B5EF4-FFF2-40B4-BE49-F238E27FC236}">
                <a16:creationId xmlns:a16="http://schemas.microsoft.com/office/drawing/2014/main" id="{C992266E-7A66-C240-8B61-EE0F7BCD60DC}"/>
              </a:ext>
            </a:extLst>
          </p:cNvPr>
          <p:cNvSpPr>
            <a:spLocks/>
          </p:cNvSpPr>
          <p:nvPr/>
        </p:nvSpPr>
        <p:spPr bwMode="auto">
          <a:xfrm>
            <a:off x="3960813" y="31496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55" name="Freeform 179">
            <a:extLst>
              <a:ext uri="{FF2B5EF4-FFF2-40B4-BE49-F238E27FC236}">
                <a16:creationId xmlns:a16="http://schemas.microsoft.com/office/drawing/2014/main" id="{6CC8FA4A-8A59-5946-834D-4BB966E03D26}"/>
              </a:ext>
            </a:extLst>
          </p:cNvPr>
          <p:cNvSpPr>
            <a:spLocks/>
          </p:cNvSpPr>
          <p:nvPr/>
        </p:nvSpPr>
        <p:spPr bwMode="auto">
          <a:xfrm>
            <a:off x="3960813" y="30988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56" name="Freeform 180">
            <a:extLst>
              <a:ext uri="{FF2B5EF4-FFF2-40B4-BE49-F238E27FC236}">
                <a16:creationId xmlns:a16="http://schemas.microsoft.com/office/drawing/2014/main" id="{F2D10418-7E89-2B42-ABB8-9717B09B0262}"/>
              </a:ext>
            </a:extLst>
          </p:cNvPr>
          <p:cNvSpPr>
            <a:spLocks/>
          </p:cNvSpPr>
          <p:nvPr/>
        </p:nvSpPr>
        <p:spPr bwMode="auto">
          <a:xfrm>
            <a:off x="3960813" y="29718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57" name="Freeform 181">
            <a:extLst>
              <a:ext uri="{FF2B5EF4-FFF2-40B4-BE49-F238E27FC236}">
                <a16:creationId xmlns:a16="http://schemas.microsoft.com/office/drawing/2014/main" id="{1B7AE4E8-E63C-B845-AA94-B078A11883DD}"/>
              </a:ext>
            </a:extLst>
          </p:cNvPr>
          <p:cNvSpPr>
            <a:spLocks/>
          </p:cNvSpPr>
          <p:nvPr/>
        </p:nvSpPr>
        <p:spPr bwMode="auto">
          <a:xfrm>
            <a:off x="3960813" y="29337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58" name="Freeform 182">
            <a:extLst>
              <a:ext uri="{FF2B5EF4-FFF2-40B4-BE49-F238E27FC236}">
                <a16:creationId xmlns:a16="http://schemas.microsoft.com/office/drawing/2014/main" id="{BF3E3477-C6B9-CD44-A3D6-F8E556AA44D5}"/>
              </a:ext>
            </a:extLst>
          </p:cNvPr>
          <p:cNvSpPr>
            <a:spLocks/>
          </p:cNvSpPr>
          <p:nvPr/>
        </p:nvSpPr>
        <p:spPr bwMode="auto">
          <a:xfrm>
            <a:off x="3960813" y="28067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59" name="Freeform 183">
            <a:extLst>
              <a:ext uri="{FF2B5EF4-FFF2-40B4-BE49-F238E27FC236}">
                <a16:creationId xmlns:a16="http://schemas.microsoft.com/office/drawing/2014/main" id="{A5C93F5E-7BE7-2A44-A7B7-2BFBB4F85430}"/>
              </a:ext>
            </a:extLst>
          </p:cNvPr>
          <p:cNvSpPr>
            <a:spLocks/>
          </p:cNvSpPr>
          <p:nvPr/>
        </p:nvSpPr>
        <p:spPr bwMode="auto">
          <a:xfrm>
            <a:off x="3960813" y="27559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60" name="Freeform 184">
            <a:extLst>
              <a:ext uri="{FF2B5EF4-FFF2-40B4-BE49-F238E27FC236}">
                <a16:creationId xmlns:a16="http://schemas.microsoft.com/office/drawing/2014/main" id="{87F8E35F-BC1E-D045-8B31-BF85A545AAAA}"/>
              </a:ext>
            </a:extLst>
          </p:cNvPr>
          <p:cNvSpPr>
            <a:spLocks/>
          </p:cNvSpPr>
          <p:nvPr/>
        </p:nvSpPr>
        <p:spPr bwMode="auto">
          <a:xfrm>
            <a:off x="3960813" y="26289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61" name="Freeform 185">
            <a:extLst>
              <a:ext uri="{FF2B5EF4-FFF2-40B4-BE49-F238E27FC236}">
                <a16:creationId xmlns:a16="http://schemas.microsoft.com/office/drawing/2014/main" id="{80B62E80-9148-9C4A-B57D-D8A726BC333C}"/>
              </a:ext>
            </a:extLst>
          </p:cNvPr>
          <p:cNvSpPr>
            <a:spLocks/>
          </p:cNvSpPr>
          <p:nvPr/>
        </p:nvSpPr>
        <p:spPr bwMode="auto">
          <a:xfrm>
            <a:off x="3960813" y="25908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62" name="Freeform 186">
            <a:extLst>
              <a:ext uri="{FF2B5EF4-FFF2-40B4-BE49-F238E27FC236}">
                <a16:creationId xmlns:a16="http://schemas.microsoft.com/office/drawing/2014/main" id="{47BF94F1-20A4-714F-B018-1EE0A7371095}"/>
              </a:ext>
            </a:extLst>
          </p:cNvPr>
          <p:cNvSpPr>
            <a:spLocks/>
          </p:cNvSpPr>
          <p:nvPr/>
        </p:nvSpPr>
        <p:spPr bwMode="auto">
          <a:xfrm>
            <a:off x="3960813" y="24638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63" name="Freeform 187">
            <a:extLst>
              <a:ext uri="{FF2B5EF4-FFF2-40B4-BE49-F238E27FC236}">
                <a16:creationId xmlns:a16="http://schemas.microsoft.com/office/drawing/2014/main" id="{312476AF-408B-6547-B2FA-D00D78436FD6}"/>
              </a:ext>
            </a:extLst>
          </p:cNvPr>
          <p:cNvSpPr>
            <a:spLocks/>
          </p:cNvSpPr>
          <p:nvPr/>
        </p:nvSpPr>
        <p:spPr bwMode="auto">
          <a:xfrm>
            <a:off x="3960813" y="24257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64" name="Freeform 188">
            <a:extLst>
              <a:ext uri="{FF2B5EF4-FFF2-40B4-BE49-F238E27FC236}">
                <a16:creationId xmlns:a16="http://schemas.microsoft.com/office/drawing/2014/main" id="{152B810A-1FEA-1345-B644-9814F68BE98D}"/>
              </a:ext>
            </a:extLst>
          </p:cNvPr>
          <p:cNvSpPr>
            <a:spLocks/>
          </p:cNvSpPr>
          <p:nvPr/>
        </p:nvSpPr>
        <p:spPr bwMode="auto">
          <a:xfrm>
            <a:off x="3960813" y="22987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65" name="Freeform 189">
            <a:extLst>
              <a:ext uri="{FF2B5EF4-FFF2-40B4-BE49-F238E27FC236}">
                <a16:creationId xmlns:a16="http://schemas.microsoft.com/office/drawing/2014/main" id="{EC125B3A-B3C5-D146-961F-DB88E1DA8434}"/>
              </a:ext>
            </a:extLst>
          </p:cNvPr>
          <p:cNvSpPr>
            <a:spLocks/>
          </p:cNvSpPr>
          <p:nvPr/>
        </p:nvSpPr>
        <p:spPr bwMode="auto">
          <a:xfrm>
            <a:off x="3960813" y="22479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66" name="Freeform 190">
            <a:extLst>
              <a:ext uri="{FF2B5EF4-FFF2-40B4-BE49-F238E27FC236}">
                <a16:creationId xmlns:a16="http://schemas.microsoft.com/office/drawing/2014/main" id="{54219BA5-7118-D647-881D-7BB1160F0ADE}"/>
              </a:ext>
            </a:extLst>
          </p:cNvPr>
          <p:cNvSpPr>
            <a:spLocks/>
          </p:cNvSpPr>
          <p:nvPr/>
        </p:nvSpPr>
        <p:spPr bwMode="auto">
          <a:xfrm>
            <a:off x="3960813" y="21209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59968" name="Picture 192">
            <a:extLst>
              <a:ext uri="{FF2B5EF4-FFF2-40B4-BE49-F238E27FC236}">
                <a16:creationId xmlns:a16="http://schemas.microsoft.com/office/drawing/2014/main" id="{68EE12F3-0366-EC46-8005-A71038C515A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9969" name="Line 193">
            <a:extLst>
              <a:ext uri="{FF2B5EF4-FFF2-40B4-BE49-F238E27FC236}">
                <a16:creationId xmlns:a16="http://schemas.microsoft.com/office/drawing/2014/main" id="{549714CC-8EF2-8B48-A35C-B6E38D77B87F}"/>
              </a:ext>
            </a:extLst>
          </p:cNvPr>
          <p:cNvSpPr>
            <a:spLocks noChangeShapeType="1"/>
          </p:cNvSpPr>
          <p:nvPr/>
        </p:nvSpPr>
        <p:spPr bwMode="auto">
          <a:xfrm>
            <a:off x="6615113" y="1447800"/>
            <a:ext cx="736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F0FF6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9970" name="Rectangle 194">
            <a:extLst>
              <a:ext uri="{FF2B5EF4-FFF2-40B4-BE49-F238E27FC236}">
                <a16:creationId xmlns:a16="http://schemas.microsoft.com/office/drawing/2014/main" id="{97291262-20E3-BF4C-B59B-6499F64211B9}"/>
              </a:ext>
            </a:extLst>
          </p:cNvPr>
          <p:cNvSpPr>
            <a:spLocks noChangeArrowheads="1"/>
          </p:cNvSpPr>
          <p:nvPr/>
        </p:nvSpPr>
        <p:spPr bwMode="auto">
          <a:xfrm>
            <a:off x="3038475" y="434975"/>
            <a:ext cx="2190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1200">
                <a:solidFill>
                  <a:srgbClr val="000000"/>
                </a:solidFill>
                <a:latin typeface="Times" pitchFamily="2" charset="0"/>
                <a:ea typeface="Gulim" panose="020B0600000101010101" pitchFamily="34" charset="-127"/>
              </a:rPr>
              <a:t> </a:t>
            </a:r>
          </a:p>
        </p:txBody>
      </p:sp>
      <p:sp>
        <p:nvSpPr>
          <p:cNvPr id="459971" name="Rectangle 195">
            <a:extLst>
              <a:ext uri="{FF2B5EF4-FFF2-40B4-BE49-F238E27FC236}">
                <a16:creationId xmlns:a16="http://schemas.microsoft.com/office/drawing/2014/main" id="{B80B716F-7675-3848-81F5-CE85B02F8B22}"/>
              </a:ext>
            </a:extLst>
          </p:cNvPr>
          <p:cNvSpPr>
            <a:spLocks noChangeArrowheads="1"/>
          </p:cNvSpPr>
          <p:nvPr/>
        </p:nvSpPr>
        <p:spPr bwMode="auto">
          <a:xfrm>
            <a:off x="3189288" y="433388"/>
            <a:ext cx="2603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9972" name="Rectangle 196">
            <a:extLst>
              <a:ext uri="{FF2B5EF4-FFF2-40B4-BE49-F238E27FC236}">
                <a16:creationId xmlns:a16="http://schemas.microsoft.com/office/drawing/2014/main" id="{7BB46221-28EA-6147-A178-D1215E447756}"/>
              </a:ext>
            </a:extLst>
          </p:cNvPr>
          <p:cNvSpPr>
            <a:spLocks noChangeArrowheads="1"/>
          </p:cNvSpPr>
          <p:nvPr/>
        </p:nvSpPr>
        <p:spPr bwMode="auto">
          <a:xfrm>
            <a:off x="4281488" y="20638"/>
            <a:ext cx="325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9978" name="Rectangle 202">
            <a:extLst>
              <a:ext uri="{FF2B5EF4-FFF2-40B4-BE49-F238E27FC236}">
                <a16:creationId xmlns:a16="http://schemas.microsoft.com/office/drawing/2014/main" id="{ADF8DF82-2DA0-F745-B162-75B0C582245D}"/>
              </a:ext>
            </a:extLst>
          </p:cNvPr>
          <p:cNvSpPr>
            <a:spLocks noChangeArrowheads="1"/>
          </p:cNvSpPr>
          <p:nvPr/>
        </p:nvSpPr>
        <p:spPr bwMode="auto">
          <a:xfrm>
            <a:off x="992188" y="2355850"/>
            <a:ext cx="2511425" cy="9112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ko-KR" sz="5400" b="0">
                <a:solidFill>
                  <a:srgbClr val="FAFD00"/>
                </a:solidFill>
                <a:latin typeface="Times" pitchFamily="2" charset="0"/>
                <a:ea typeface="Gulim" panose="020B0600000101010101" pitchFamily="34" charset="-127"/>
              </a:rPr>
              <a:t>C 7 S Y </a:t>
            </a:r>
          </a:p>
        </p:txBody>
      </p:sp>
      <p:sp>
        <p:nvSpPr>
          <p:cNvPr id="459979" name="Rectangle 203">
            <a:extLst>
              <a:ext uri="{FF2B5EF4-FFF2-40B4-BE49-F238E27FC236}">
                <a16:creationId xmlns:a16="http://schemas.microsoft.com/office/drawing/2014/main" id="{1BAB409B-B96A-744E-89E3-19E42503E855}"/>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459980" name="Rectangle 204">
            <a:extLst>
              <a:ext uri="{FF2B5EF4-FFF2-40B4-BE49-F238E27FC236}">
                <a16:creationId xmlns:a16="http://schemas.microsoft.com/office/drawing/2014/main" id="{C94FA6BA-F652-ED41-8454-03E388C3E180}"/>
              </a:ext>
            </a:extLst>
          </p:cNvPr>
          <p:cNvSpPr>
            <a:spLocks noChangeArrowheads="1"/>
          </p:cNvSpPr>
          <p:nvPr/>
        </p:nvSpPr>
        <p:spPr bwMode="auto">
          <a:xfrm>
            <a:off x="725488" y="3506788"/>
            <a:ext cx="3463925" cy="9112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ko-KR" sz="5400" b="0">
                <a:solidFill>
                  <a:srgbClr val="00FF00"/>
                </a:solidFill>
                <a:latin typeface="Times" pitchFamily="2" charset="0"/>
                <a:ea typeface="Gulim" panose="020B0600000101010101" pitchFamily="34" charset="-127"/>
              </a:rPr>
              <a:t>7 = 4 + 3 </a:t>
            </a:r>
          </a:p>
        </p:txBody>
      </p:sp>
      <p:sp>
        <p:nvSpPr>
          <p:cNvPr id="459981" name="Line 205">
            <a:extLst>
              <a:ext uri="{FF2B5EF4-FFF2-40B4-BE49-F238E27FC236}">
                <a16:creationId xmlns:a16="http://schemas.microsoft.com/office/drawing/2014/main" id="{7028DEE6-DBF5-B041-8118-06DA627C91C7}"/>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59982" name="Rectangle 206">
            <a:extLst>
              <a:ext uri="{FF2B5EF4-FFF2-40B4-BE49-F238E27FC236}">
                <a16:creationId xmlns:a16="http://schemas.microsoft.com/office/drawing/2014/main" id="{DBF5C426-DB11-C041-A21E-76F960F85FE7}"/>
              </a:ext>
            </a:extLst>
          </p:cNvPr>
          <p:cNvSpPr>
            <a:spLocks noChangeArrowheads="1"/>
          </p:cNvSpPr>
          <p:nvPr/>
        </p:nvSpPr>
        <p:spPr bwMode="auto">
          <a:xfrm>
            <a:off x="771525" y="3111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459983" name="Line 207">
            <a:extLst>
              <a:ext uri="{FF2B5EF4-FFF2-40B4-BE49-F238E27FC236}">
                <a16:creationId xmlns:a16="http://schemas.microsoft.com/office/drawing/2014/main" id="{5E46F35F-EBB2-7E43-931D-D7F2684F2310}"/>
              </a:ext>
            </a:extLst>
          </p:cNvPr>
          <p:cNvSpPr>
            <a:spLocks noChangeShapeType="1"/>
          </p:cNvSpPr>
          <p:nvPr/>
        </p:nvSpPr>
        <p:spPr bwMode="auto">
          <a:xfrm>
            <a:off x="1765300" y="2819400"/>
            <a:ext cx="279400" cy="0"/>
          </a:xfrm>
          <a:prstGeom prst="line">
            <a:avLst/>
          </a:prstGeom>
          <a:noFill/>
          <a:ln w="254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59990" name="Rectangle 214">
            <a:extLst>
              <a:ext uri="{FF2B5EF4-FFF2-40B4-BE49-F238E27FC236}">
                <a16:creationId xmlns:a16="http://schemas.microsoft.com/office/drawing/2014/main" id="{9B3762EF-89E9-B64F-8FC4-ABE8A4BB8B34}"/>
              </a:ext>
            </a:extLst>
          </p:cNvPr>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9991" name="Text Box 215">
            <a:extLst>
              <a:ext uri="{FF2B5EF4-FFF2-40B4-BE49-F238E27FC236}">
                <a16:creationId xmlns:a16="http://schemas.microsoft.com/office/drawing/2014/main" id="{DAA9CEF5-DDE4-EF42-A6F9-0E0D7BBCC1E1}"/>
              </a:ext>
            </a:extLst>
          </p:cNvPr>
          <p:cNvSpPr txBox="1">
            <a:spLocks noChangeArrowheads="1"/>
          </p:cNvSpPr>
          <p:nvPr/>
        </p:nvSpPr>
        <p:spPr bwMode="auto">
          <a:xfrm rot="-5388536">
            <a:off x="2817812" y="3870326"/>
            <a:ext cx="1966913" cy="5191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2"/>
                </a:solidFill>
                <a:miter lim="800000"/>
                <a:headEnd/>
                <a:tailEnd/>
              </a14:hiddenLine>
            </a:ext>
          </a:extLst>
        </p:spPr>
        <p:txBody>
          <a:bodyPr>
            <a:spAutoFit/>
          </a:bodyPr>
          <a:lstStyle/>
          <a:p>
            <a:pPr>
              <a:spcBef>
                <a:spcPct val="50000"/>
              </a:spcBef>
            </a:pPr>
            <a:r>
              <a:rPr lang="en-US" altLang="ko-KR" sz="2800">
                <a:solidFill>
                  <a:srgbClr val="EEFF4B"/>
                </a:solidFill>
                <a:latin typeface="Times" pitchFamily="2" charset="0"/>
                <a:ea typeface="Gulim" panose="020B0600000101010101" pitchFamily="34" charset="-127"/>
              </a:rPr>
              <a:t>4 TOKOH</a:t>
            </a:r>
          </a:p>
        </p:txBody>
      </p:sp>
      <p:sp>
        <p:nvSpPr>
          <p:cNvPr id="459992" name="Rectangle 216">
            <a:extLst>
              <a:ext uri="{FF2B5EF4-FFF2-40B4-BE49-F238E27FC236}">
                <a16:creationId xmlns:a16="http://schemas.microsoft.com/office/drawing/2014/main" id="{216800D2-CE39-F940-BC53-F0B38A2EB9FA}"/>
              </a:ext>
            </a:extLst>
          </p:cNvPr>
          <p:cNvSpPr>
            <a:spLocks noChangeArrowheads="1"/>
          </p:cNvSpPr>
          <p:nvPr/>
        </p:nvSpPr>
        <p:spPr bwMode="auto">
          <a:xfrm>
            <a:off x="3798888" y="5588000"/>
            <a:ext cx="274637" cy="765175"/>
          </a:xfrm>
          <a:prstGeom prst="rect">
            <a:avLst/>
          </a:prstGeom>
          <a:solidFill>
            <a:srgbClr val="4C545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9993" name="Rectangle 217">
            <a:extLst>
              <a:ext uri="{FF2B5EF4-FFF2-40B4-BE49-F238E27FC236}">
                <a16:creationId xmlns:a16="http://schemas.microsoft.com/office/drawing/2014/main" id="{AB835E06-06FB-6547-9BAF-FFF86EABFBAC}"/>
              </a:ext>
            </a:extLst>
          </p:cNvPr>
          <p:cNvSpPr>
            <a:spLocks noChangeArrowheads="1"/>
          </p:cNvSpPr>
          <p:nvPr/>
        </p:nvSpPr>
        <p:spPr bwMode="auto">
          <a:xfrm>
            <a:off x="3854450" y="2022475"/>
            <a:ext cx="150813" cy="696913"/>
          </a:xfrm>
          <a:prstGeom prst="rect">
            <a:avLst/>
          </a:prstGeom>
          <a:solidFill>
            <a:srgbClr val="4C545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9994" name="Rectangle 218">
            <a:extLst>
              <a:ext uri="{FF2B5EF4-FFF2-40B4-BE49-F238E27FC236}">
                <a16:creationId xmlns:a16="http://schemas.microsoft.com/office/drawing/2014/main" id="{21704FD0-FD33-3A4D-BFE4-9910C8F8B823}"/>
              </a:ext>
            </a:extLst>
          </p:cNvPr>
          <p:cNvSpPr>
            <a:spLocks noChangeArrowheads="1"/>
          </p:cNvSpPr>
          <p:nvPr/>
        </p:nvSpPr>
        <p:spPr bwMode="auto">
          <a:xfrm>
            <a:off x="3830638" y="2495550"/>
            <a:ext cx="188912" cy="215900"/>
          </a:xfrm>
          <a:prstGeom prst="rect">
            <a:avLst/>
          </a:prstGeom>
          <a:solidFill>
            <a:srgbClr val="5C666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707C77">
                      <a:alpha val="50000"/>
                    </a:srgbClr>
                  </a:outerShdw>
                </a:effectLst>
              </a14:hiddenEffects>
            </a:ext>
          </a:extLst>
        </p:spPr>
        <p:txBody>
          <a:bodyPr wrap="none" anchor="ctr"/>
          <a:lstStyle/>
          <a:p>
            <a:endParaRPr lang="en-US"/>
          </a:p>
        </p:txBody>
      </p:sp>
      <p:sp>
        <p:nvSpPr>
          <p:cNvPr id="459995" name="Rectangle 219">
            <a:extLst>
              <a:ext uri="{FF2B5EF4-FFF2-40B4-BE49-F238E27FC236}">
                <a16:creationId xmlns:a16="http://schemas.microsoft.com/office/drawing/2014/main" id="{25B53EC6-6729-9246-8E45-A76684AD63B7}"/>
              </a:ext>
            </a:extLst>
          </p:cNvPr>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9996" name="Text Box 220">
            <a:extLst>
              <a:ext uri="{FF2B5EF4-FFF2-40B4-BE49-F238E27FC236}">
                <a16:creationId xmlns:a16="http://schemas.microsoft.com/office/drawing/2014/main" id="{D9F89980-892C-F74F-B31A-ED6A4167ED3B}"/>
              </a:ext>
            </a:extLst>
          </p:cNvPr>
          <p:cNvSpPr txBox="1">
            <a:spLocks noChangeArrowheads="1"/>
          </p:cNvSpPr>
          <p:nvPr/>
        </p:nvSpPr>
        <p:spPr bwMode="auto">
          <a:xfrm rot="-5400000">
            <a:off x="3541712" y="1025526"/>
            <a:ext cx="341313" cy="5191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spcBef>
                <a:spcPct val="50000"/>
              </a:spcBef>
            </a:pPr>
            <a:r>
              <a:rPr lang="en-US" altLang="ko-KR" sz="2800">
                <a:solidFill>
                  <a:srgbClr val="EEFF4B"/>
                </a:solidFill>
                <a:latin typeface="Times" pitchFamily="2" charset="0"/>
                <a:ea typeface="Gulim" panose="020B0600000101010101" pitchFamily="34" charset="-127"/>
              </a:rPr>
              <a:t>C</a:t>
            </a:r>
          </a:p>
        </p:txBody>
      </p:sp>
      <p:sp>
        <p:nvSpPr>
          <p:cNvPr id="460023" name="Text Box 247">
            <a:extLst>
              <a:ext uri="{FF2B5EF4-FFF2-40B4-BE49-F238E27FC236}">
                <a16:creationId xmlns:a16="http://schemas.microsoft.com/office/drawing/2014/main" id="{8BC6FF17-1F7C-E94A-9917-87469D6DF9F3}"/>
              </a:ext>
            </a:extLst>
          </p:cNvPr>
          <p:cNvSpPr txBox="1">
            <a:spLocks noChangeArrowheads="1"/>
          </p:cNvSpPr>
          <p:nvPr/>
        </p:nvSpPr>
        <p:spPr bwMode="auto">
          <a:xfrm>
            <a:off x="1797050" y="28575"/>
            <a:ext cx="5957888"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200">
                <a:solidFill>
                  <a:schemeClr val="tx1"/>
                </a:solidFill>
                <a:ea typeface="Gulim" panose="020B0600000101010101" pitchFamily="34" charset="-127"/>
              </a:rPr>
              <a:t>Kejadian - Ester</a:t>
            </a:r>
          </a:p>
        </p:txBody>
      </p:sp>
      <p:sp>
        <p:nvSpPr>
          <p:cNvPr id="460024" name="Text Box 248">
            <a:extLst>
              <a:ext uri="{FF2B5EF4-FFF2-40B4-BE49-F238E27FC236}">
                <a16:creationId xmlns:a16="http://schemas.microsoft.com/office/drawing/2014/main" id="{03AC8182-5EC3-2C43-8C5F-81DB5F150720}"/>
              </a:ext>
            </a:extLst>
          </p:cNvPr>
          <p:cNvSpPr txBox="1">
            <a:spLocks noChangeArrowheads="1"/>
          </p:cNvSpPr>
          <p:nvPr/>
        </p:nvSpPr>
        <p:spPr bwMode="auto">
          <a:xfrm>
            <a:off x="8718550" y="90488"/>
            <a:ext cx="2587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latin typeface="B VAG Rounded Bold" charset="0"/>
                <a:ea typeface="Gulim" panose="020B0600000101010101" pitchFamily="34" charset="-127"/>
              </a:rPr>
              <a:t> </a:t>
            </a:r>
          </a:p>
        </p:txBody>
      </p:sp>
      <p:sp>
        <p:nvSpPr>
          <p:cNvPr id="460035" name="Rectangle 259">
            <a:extLst>
              <a:ext uri="{FF2B5EF4-FFF2-40B4-BE49-F238E27FC236}">
                <a16:creationId xmlns:a16="http://schemas.microsoft.com/office/drawing/2014/main" id="{2B120792-8F9B-9A46-A84A-A596A3C7DFC5}"/>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01</a:t>
            </a:r>
          </a:p>
        </p:txBody>
      </p:sp>
      <p:sp>
        <p:nvSpPr>
          <p:cNvPr id="460089" name="Rectangle 313">
            <a:extLst>
              <a:ext uri="{FF2B5EF4-FFF2-40B4-BE49-F238E27FC236}">
                <a16:creationId xmlns:a16="http://schemas.microsoft.com/office/drawing/2014/main" id="{134B9E10-5D28-C943-B385-E8E605F836F8}"/>
              </a:ext>
            </a:extLst>
          </p:cNvPr>
          <p:cNvSpPr>
            <a:spLocks noChangeArrowheads="1"/>
          </p:cNvSpPr>
          <p:nvPr/>
        </p:nvSpPr>
        <p:spPr bwMode="auto">
          <a:xfrm>
            <a:off x="8566150" y="6483350"/>
            <a:ext cx="307975"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ko-KR">
                <a:solidFill>
                  <a:schemeClr val="tx1"/>
                </a:solidFill>
                <a:ea typeface="Gulim" panose="020B0600000101010101" pitchFamily="34" charset="-127"/>
              </a:rPr>
              <a:t>2</a:t>
            </a:r>
          </a:p>
        </p:txBody>
      </p:sp>
      <p:sp>
        <p:nvSpPr>
          <p:cNvPr id="460092" name="Rectangle 316">
            <a:extLst>
              <a:ext uri="{FF2B5EF4-FFF2-40B4-BE49-F238E27FC236}">
                <a16:creationId xmlns:a16="http://schemas.microsoft.com/office/drawing/2014/main" id="{A663AA71-1F69-094C-AC2E-816C2B3F4492}"/>
              </a:ext>
            </a:extLst>
          </p:cNvPr>
          <p:cNvSpPr>
            <a:spLocks noChangeArrowheads="1"/>
          </p:cNvSpPr>
          <p:nvPr/>
        </p:nvSpPr>
        <p:spPr bwMode="auto">
          <a:xfrm>
            <a:off x="5310188" y="519113"/>
            <a:ext cx="7667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093" name="Rectangle 317">
            <a:extLst>
              <a:ext uri="{FF2B5EF4-FFF2-40B4-BE49-F238E27FC236}">
                <a16:creationId xmlns:a16="http://schemas.microsoft.com/office/drawing/2014/main" id="{668B44D4-15F5-5246-9D50-74824797808B}"/>
              </a:ext>
            </a:extLst>
          </p:cNvPr>
          <p:cNvSpPr>
            <a:spLocks noChangeArrowheads="1"/>
          </p:cNvSpPr>
          <p:nvPr/>
        </p:nvSpPr>
        <p:spPr bwMode="auto">
          <a:xfrm>
            <a:off x="4900613" y="1968500"/>
            <a:ext cx="7429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1000">
                <a:solidFill>
                  <a:srgbClr val="FFFF00"/>
                </a:solidFill>
                <a:latin typeface="Times" pitchFamily="2" charset="0"/>
                <a:ea typeface="Gulim" panose="020B0600000101010101" pitchFamily="34" charset="-127"/>
              </a:rPr>
              <a:t>(2000 SM)</a:t>
            </a:r>
          </a:p>
        </p:txBody>
      </p:sp>
      <p:sp>
        <p:nvSpPr>
          <p:cNvPr id="460094" name="Rectangle 318">
            <a:extLst>
              <a:ext uri="{FF2B5EF4-FFF2-40B4-BE49-F238E27FC236}">
                <a16:creationId xmlns:a16="http://schemas.microsoft.com/office/drawing/2014/main" id="{8C42A9BC-A4E0-BC43-9A4A-0549A0B581F6}"/>
              </a:ext>
            </a:extLst>
          </p:cNvPr>
          <p:cNvSpPr>
            <a:spLocks noChangeArrowheads="1"/>
          </p:cNvSpPr>
          <p:nvPr/>
        </p:nvSpPr>
        <p:spPr bwMode="auto">
          <a:xfrm>
            <a:off x="4548188" y="519113"/>
            <a:ext cx="9429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095" name="Freeform 319">
            <a:extLst>
              <a:ext uri="{FF2B5EF4-FFF2-40B4-BE49-F238E27FC236}">
                <a16:creationId xmlns:a16="http://schemas.microsoft.com/office/drawing/2014/main" id="{1BC8A103-9CD3-5B4A-9284-38917F0DD720}"/>
              </a:ext>
            </a:extLst>
          </p:cNvPr>
          <p:cNvSpPr>
            <a:spLocks/>
          </p:cNvSpPr>
          <p:nvPr/>
        </p:nvSpPr>
        <p:spPr bwMode="auto">
          <a:xfrm>
            <a:off x="4941888" y="21558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096" name="AutoShape 320">
            <a:extLst>
              <a:ext uri="{FF2B5EF4-FFF2-40B4-BE49-F238E27FC236}">
                <a16:creationId xmlns:a16="http://schemas.microsoft.com/office/drawing/2014/main" id="{A5D9EC9B-3748-9D40-887D-7BBD5879191D}"/>
              </a:ext>
            </a:extLst>
          </p:cNvPr>
          <p:cNvSpPr>
            <a:spLocks noChangeArrowheads="1"/>
          </p:cNvSpPr>
          <p:nvPr/>
        </p:nvSpPr>
        <p:spPr bwMode="auto">
          <a:xfrm>
            <a:off x="4230688" y="20478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097" name="Rectangle 321">
            <a:extLst>
              <a:ext uri="{FF2B5EF4-FFF2-40B4-BE49-F238E27FC236}">
                <a16:creationId xmlns:a16="http://schemas.microsoft.com/office/drawing/2014/main" id="{727AB215-8FAA-4C40-864C-5C00D7D032B8}"/>
              </a:ext>
            </a:extLst>
          </p:cNvPr>
          <p:cNvSpPr>
            <a:spLocks noChangeArrowheads="1"/>
          </p:cNvSpPr>
          <p:nvPr/>
        </p:nvSpPr>
        <p:spPr bwMode="auto">
          <a:xfrm>
            <a:off x="4229100" y="22050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098" name="Freeform 322">
            <a:extLst>
              <a:ext uri="{FF2B5EF4-FFF2-40B4-BE49-F238E27FC236}">
                <a16:creationId xmlns:a16="http://schemas.microsoft.com/office/drawing/2014/main" id="{0085BAD7-F83F-4F41-9384-CF04FE5DDB8A}"/>
              </a:ext>
            </a:extLst>
          </p:cNvPr>
          <p:cNvSpPr>
            <a:spLocks/>
          </p:cNvSpPr>
          <p:nvPr/>
        </p:nvSpPr>
        <p:spPr bwMode="auto">
          <a:xfrm>
            <a:off x="4824413" y="35687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099" name="Rectangle 323">
            <a:extLst>
              <a:ext uri="{FF2B5EF4-FFF2-40B4-BE49-F238E27FC236}">
                <a16:creationId xmlns:a16="http://schemas.microsoft.com/office/drawing/2014/main" id="{104435D8-77BE-944F-A092-13500FFA7509}"/>
              </a:ext>
            </a:extLst>
          </p:cNvPr>
          <p:cNvSpPr>
            <a:spLocks noChangeArrowheads="1"/>
          </p:cNvSpPr>
          <p:nvPr/>
        </p:nvSpPr>
        <p:spPr bwMode="auto">
          <a:xfrm>
            <a:off x="4405313" y="3898900"/>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00" name="Freeform 324">
            <a:extLst>
              <a:ext uri="{FF2B5EF4-FFF2-40B4-BE49-F238E27FC236}">
                <a16:creationId xmlns:a16="http://schemas.microsoft.com/office/drawing/2014/main" id="{4EAB34F1-589C-3F41-A215-F3ED75DD6403}"/>
              </a:ext>
            </a:extLst>
          </p:cNvPr>
          <p:cNvSpPr>
            <a:spLocks/>
          </p:cNvSpPr>
          <p:nvPr/>
        </p:nvSpPr>
        <p:spPr bwMode="auto">
          <a:xfrm>
            <a:off x="4819650" y="35290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101" name="AutoShape 325">
            <a:extLst>
              <a:ext uri="{FF2B5EF4-FFF2-40B4-BE49-F238E27FC236}">
                <a16:creationId xmlns:a16="http://schemas.microsoft.com/office/drawing/2014/main" id="{F8DA484D-FD48-DF4C-B91C-240DFFE56899}"/>
              </a:ext>
            </a:extLst>
          </p:cNvPr>
          <p:cNvSpPr>
            <a:spLocks noChangeArrowheads="1"/>
          </p:cNvSpPr>
          <p:nvPr/>
        </p:nvSpPr>
        <p:spPr bwMode="auto">
          <a:xfrm>
            <a:off x="4241800" y="3443288"/>
            <a:ext cx="73025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02" name="Rectangle 326">
            <a:extLst>
              <a:ext uri="{FF2B5EF4-FFF2-40B4-BE49-F238E27FC236}">
                <a16:creationId xmlns:a16="http://schemas.microsoft.com/office/drawing/2014/main" id="{F2D5653B-6486-1E43-B789-5647AA552700}"/>
              </a:ext>
            </a:extLst>
          </p:cNvPr>
          <p:cNvSpPr>
            <a:spLocks noChangeArrowheads="1"/>
          </p:cNvSpPr>
          <p:nvPr/>
        </p:nvSpPr>
        <p:spPr bwMode="auto">
          <a:xfrm>
            <a:off x="4243388" y="35909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03" name="Rectangle 327">
            <a:extLst>
              <a:ext uri="{FF2B5EF4-FFF2-40B4-BE49-F238E27FC236}">
                <a16:creationId xmlns:a16="http://schemas.microsoft.com/office/drawing/2014/main" id="{183F5C0E-69D6-EC42-B078-B2E572A37100}"/>
              </a:ext>
            </a:extLst>
          </p:cNvPr>
          <p:cNvSpPr>
            <a:spLocks noChangeArrowheads="1"/>
          </p:cNvSpPr>
          <p:nvPr/>
        </p:nvSpPr>
        <p:spPr bwMode="auto">
          <a:xfrm>
            <a:off x="4354513" y="3849688"/>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04" name="AutoShape 328">
            <a:extLst>
              <a:ext uri="{FF2B5EF4-FFF2-40B4-BE49-F238E27FC236}">
                <a16:creationId xmlns:a16="http://schemas.microsoft.com/office/drawing/2014/main" id="{B9CF1792-EC02-3B47-84EC-E9AA15416E9A}"/>
              </a:ext>
            </a:extLst>
          </p:cNvPr>
          <p:cNvSpPr>
            <a:spLocks noChangeArrowheads="1"/>
          </p:cNvSpPr>
          <p:nvPr/>
        </p:nvSpPr>
        <p:spPr bwMode="auto">
          <a:xfrm>
            <a:off x="4189413" y="563563"/>
            <a:ext cx="730250" cy="10906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05" name="Rectangle 329">
            <a:extLst>
              <a:ext uri="{FF2B5EF4-FFF2-40B4-BE49-F238E27FC236}">
                <a16:creationId xmlns:a16="http://schemas.microsoft.com/office/drawing/2014/main" id="{C1E4CB24-597F-4349-A6A2-E0072C6EABC6}"/>
              </a:ext>
            </a:extLst>
          </p:cNvPr>
          <p:cNvSpPr>
            <a:spLocks noChangeArrowheads="1"/>
          </p:cNvSpPr>
          <p:nvPr/>
        </p:nvSpPr>
        <p:spPr bwMode="auto">
          <a:xfrm>
            <a:off x="4187825" y="747713"/>
            <a:ext cx="952500" cy="113188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06" name="AutoShape 330">
            <a:extLst>
              <a:ext uri="{FF2B5EF4-FFF2-40B4-BE49-F238E27FC236}">
                <a16:creationId xmlns:a16="http://schemas.microsoft.com/office/drawing/2014/main" id="{A1B772D5-595E-EE46-A6D6-55B70624DEA3}"/>
              </a:ext>
            </a:extLst>
          </p:cNvPr>
          <p:cNvSpPr>
            <a:spLocks noChangeArrowheads="1"/>
          </p:cNvSpPr>
          <p:nvPr/>
        </p:nvSpPr>
        <p:spPr bwMode="auto">
          <a:xfrm>
            <a:off x="4205288" y="585788"/>
            <a:ext cx="695325" cy="1089025"/>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07" name="AutoShape 331">
            <a:extLst>
              <a:ext uri="{FF2B5EF4-FFF2-40B4-BE49-F238E27FC236}">
                <a16:creationId xmlns:a16="http://schemas.microsoft.com/office/drawing/2014/main" id="{1D8A48E3-F561-7642-85BF-FEDEEF9D9491}"/>
              </a:ext>
            </a:extLst>
          </p:cNvPr>
          <p:cNvSpPr>
            <a:spLocks noChangeArrowheads="1"/>
          </p:cNvSpPr>
          <p:nvPr/>
        </p:nvSpPr>
        <p:spPr bwMode="auto">
          <a:xfrm>
            <a:off x="4246563" y="2073275"/>
            <a:ext cx="695325"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08" name="AutoShape 332">
            <a:extLst>
              <a:ext uri="{FF2B5EF4-FFF2-40B4-BE49-F238E27FC236}">
                <a16:creationId xmlns:a16="http://schemas.microsoft.com/office/drawing/2014/main" id="{8219A94F-E0C3-0E4F-B6E0-A946CFCFE483}"/>
              </a:ext>
            </a:extLst>
          </p:cNvPr>
          <p:cNvSpPr>
            <a:spLocks noChangeArrowheads="1"/>
          </p:cNvSpPr>
          <p:nvPr/>
        </p:nvSpPr>
        <p:spPr bwMode="auto">
          <a:xfrm>
            <a:off x="4264025" y="3475038"/>
            <a:ext cx="688975"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09" name="Rectangle 333">
            <a:extLst>
              <a:ext uri="{FF2B5EF4-FFF2-40B4-BE49-F238E27FC236}">
                <a16:creationId xmlns:a16="http://schemas.microsoft.com/office/drawing/2014/main" id="{F7F0E91D-EC89-8843-B6B1-4F76BF979182}"/>
              </a:ext>
            </a:extLst>
          </p:cNvPr>
          <p:cNvSpPr>
            <a:spLocks noChangeArrowheads="1"/>
          </p:cNvSpPr>
          <p:nvPr/>
        </p:nvSpPr>
        <p:spPr bwMode="auto">
          <a:xfrm>
            <a:off x="4468813" y="5219700"/>
            <a:ext cx="254000" cy="115888"/>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10" name="Rectangle 334">
            <a:extLst>
              <a:ext uri="{FF2B5EF4-FFF2-40B4-BE49-F238E27FC236}">
                <a16:creationId xmlns:a16="http://schemas.microsoft.com/office/drawing/2014/main" id="{6D22A711-8311-A845-BD5F-9EC6C867370D}"/>
              </a:ext>
            </a:extLst>
          </p:cNvPr>
          <p:cNvSpPr>
            <a:spLocks noChangeArrowheads="1"/>
          </p:cNvSpPr>
          <p:nvPr/>
        </p:nvSpPr>
        <p:spPr bwMode="auto">
          <a:xfrm>
            <a:off x="4413250" y="5172075"/>
            <a:ext cx="29527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40</a:t>
            </a:r>
          </a:p>
        </p:txBody>
      </p:sp>
      <p:sp>
        <p:nvSpPr>
          <p:cNvPr id="460111" name="AutoShape 335">
            <a:extLst>
              <a:ext uri="{FF2B5EF4-FFF2-40B4-BE49-F238E27FC236}">
                <a16:creationId xmlns:a16="http://schemas.microsoft.com/office/drawing/2014/main" id="{F79DA6D7-7078-7C41-9969-83D99D88F173}"/>
              </a:ext>
            </a:extLst>
          </p:cNvPr>
          <p:cNvSpPr>
            <a:spLocks noChangeArrowheads="1"/>
          </p:cNvSpPr>
          <p:nvPr/>
        </p:nvSpPr>
        <p:spPr bwMode="auto">
          <a:xfrm>
            <a:off x="4241800" y="4273550"/>
            <a:ext cx="730250" cy="336550"/>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12" name="Rectangle 336">
            <a:extLst>
              <a:ext uri="{FF2B5EF4-FFF2-40B4-BE49-F238E27FC236}">
                <a16:creationId xmlns:a16="http://schemas.microsoft.com/office/drawing/2014/main" id="{A54DC2C2-33E9-BC4F-952C-4832B56FAF17}"/>
              </a:ext>
            </a:extLst>
          </p:cNvPr>
          <p:cNvSpPr>
            <a:spLocks noChangeArrowheads="1"/>
          </p:cNvSpPr>
          <p:nvPr/>
        </p:nvSpPr>
        <p:spPr bwMode="auto">
          <a:xfrm>
            <a:off x="4240213" y="4432300"/>
            <a:ext cx="952500" cy="114300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13" name="AutoShape 337">
            <a:extLst>
              <a:ext uri="{FF2B5EF4-FFF2-40B4-BE49-F238E27FC236}">
                <a16:creationId xmlns:a16="http://schemas.microsoft.com/office/drawing/2014/main" id="{E3D7C4F7-3FAB-5B47-94E5-1088C775C98C}"/>
              </a:ext>
            </a:extLst>
          </p:cNvPr>
          <p:cNvSpPr>
            <a:spLocks noChangeArrowheads="1"/>
          </p:cNvSpPr>
          <p:nvPr/>
        </p:nvSpPr>
        <p:spPr bwMode="auto">
          <a:xfrm>
            <a:off x="4260850" y="4302125"/>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14" name="Freeform 338">
            <a:extLst>
              <a:ext uri="{FF2B5EF4-FFF2-40B4-BE49-F238E27FC236}">
                <a16:creationId xmlns:a16="http://schemas.microsoft.com/office/drawing/2014/main" id="{CAC6273B-5232-3848-BD0E-FC942C4C63BD}"/>
              </a:ext>
            </a:extLst>
          </p:cNvPr>
          <p:cNvSpPr>
            <a:spLocks/>
          </p:cNvSpPr>
          <p:nvPr/>
        </p:nvSpPr>
        <p:spPr bwMode="auto">
          <a:xfrm>
            <a:off x="4827588" y="57880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115" name="Rectangle 339">
            <a:extLst>
              <a:ext uri="{FF2B5EF4-FFF2-40B4-BE49-F238E27FC236}">
                <a16:creationId xmlns:a16="http://schemas.microsoft.com/office/drawing/2014/main" id="{4CB12D27-A702-C544-B3AA-AC1D4AC49E8D}"/>
              </a:ext>
            </a:extLst>
          </p:cNvPr>
          <p:cNvSpPr>
            <a:spLocks noChangeArrowheads="1"/>
          </p:cNvSpPr>
          <p:nvPr/>
        </p:nvSpPr>
        <p:spPr bwMode="auto">
          <a:xfrm>
            <a:off x="4408488" y="6118225"/>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16" name="Freeform 340">
            <a:extLst>
              <a:ext uri="{FF2B5EF4-FFF2-40B4-BE49-F238E27FC236}">
                <a16:creationId xmlns:a16="http://schemas.microsoft.com/office/drawing/2014/main" id="{68199B55-2694-CB49-A0CC-8C0FF5204AC6}"/>
              </a:ext>
            </a:extLst>
          </p:cNvPr>
          <p:cNvSpPr>
            <a:spLocks/>
          </p:cNvSpPr>
          <p:nvPr/>
        </p:nvSpPr>
        <p:spPr bwMode="auto">
          <a:xfrm>
            <a:off x="4822825" y="5748338"/>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117" name="AutoShape 341">
            <a:extLst>
              <a:ext uri="{FF2B5EF4-FFF2-40B4-BE49-F238E27FC236}">
                <a16:creationId xmlns:a16="http://schemas.microsoft.com/office/drawing/2014/main" id="{CBE5F5F0-8E82-8F40-82AC-DE883F6C1FE7}"/>
              </a:ext>
            </a:extLst>
          </p:cNvPr>
          <p:cNvSpPr>
            <a:spLocks noChangeArrowheads="1"/>
          </p:cNvSpPr>
          <p:nvPr/>
        </p:nvSpPr>
        <p:spPr bwMode="auto">
          <a:xfrm>
            <a:off x="4251325" y="5662613"/>
            <a:ext cx="73660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18" name="Rectangle 342">
            <a:extLst>
              <a:ext uri="{FF2B5EF4-FFF2-40B4-BE49-F238E27FC236}">
                <a16:creationId xmlns:a16="http://schemas.microsoft.com/office/drawing/2014/main" id="{78F3911A-A23F-624D-9F59-BE2FAE522F48}"/>
              </a:ext>
            </a:extLst>
          </p:cNvPr>
          <p:cNvSpPr>
            <a:spLocks noChangeArrowheads="1"/>
          </p:cNvSpPr>
          <p:nvPr/>
        </p:nvSpPr>
        <p:spPr bwMode="auto">
          <a:xfrm>
            <a:off x="4246563" y="5810250"/>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19" name="Rectangle 343">
            <a:extLst>
              <a:ext uri="{FF2B5EF4-FFF2-40B4-BE49-F238E27FC236}">
                <a16:creationId xmlns:a16="http://schemas.microsoft.com/office/drawing/2014/main" id="{F9523D35-1D0A-D044-8A03-2726020D0DAD}"/>
              </a:ext>
            </a:extLst>
          </p:cNvPr>
          <p:cNvSpPr>
            <a:spLocks noChangeArrowheads="1"/>
          </p:cNvSpPr>
          <p:nvPr/>
        </p:nvSpPr>
        <p:spPr bwMode="auto">
          <a:xfrm>
            <a:off x="4357688" y="6069013"/>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20" name="AutoShape 344">
            <a:extLst>
              <a:ext uri="{FF2B5EF4-FFF2-40B4-BE49-F238E27FC236}">
                <a16:creationId xmlns:a16="http://schemas.microsoft.com/office/drawing/2014/main" id="{C57DD471-3042-3A47-ADDC-60F17EC7C824}"/>
              </a:ext>
            </a:extLst>
          </p:cNvPr>
          <p:cNvSpPr>
            <a:spLocks noChangeArrowheads="1"/>
          </p:cNvSpPr>
          <p:nvPr/>
        </p:nvSpPr>
        <p:spPr bwMode="auto">
          <a:xfrm>
            <a:off x="4267200" y="5688013"/>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21" name="Rectangle 345">
            <a:extLst>
              <a:ext uri="{FF2B5EF4-FFF2-40B4-BE49-F238E27FC236}">
                <a16:creationId xmlns:a16="http://schemas.microsoft.com/office/drawing/2014/main" id="{3773EC99-EC39-B842-BCB8-2A61680DC5E4}"/>
              </a:ext>
            </a:extLst>
          </p:cNvPr>
          <p:cNvSpPr>
            <a:spLocks noChangeArrowheads="1"/>
          </p:cNvSpPr>
          <p:nvPr/>
        </p:nvSpPr>
        <p:spPr bwMode="auto">
          <a:xfrm>
            <a:off x="4913313" y="4203700"/>
            <a:ext cx="7429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1000">
                <a:solidFill>
                  <a:srgbClr val="FFFF00"/>
                </a:solidFill>
                <a:latin typeface="Times" pitchFamily="2" charset="0"/>
                <a:ea typeface="Gulim" panose="020B0600000101010101" pitchFamily="34" charset="-127"/>
              </a:rPr>
              <a:t>(1500 SM)</a:t>
            </a:r>
          </a:p>
        </p:txBody>
      </p:sp>
      <p:sp>
        <p:nvSpPr>
          <p:cNvPr id="460122" name="Line 346">
            <a:extLst>
              <a:ext uri="{FF2B5EF4-FFF2-40B4-BE49-F238E27FC236}">
                <a16:creationId xmlns:a16="http://schemas.microsoft.com/office/drawing/2014/main" id="{54080660-51EA-6242-A21C-39ED38976AEC}"/>
              </a:ext>
            </a:extLst>
          </p:cNvPr>
          <p:cNvSpPr>
            <a:spLocks noChangeShapeType="1"/>
          </p:cNvSpPr>
          <p:nvPr/>
        </p:nvSpPr>
        <p:spPr bwMode="auto">
          <a:xfrm>
            <a:off x="4233863" y="10223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23" name="Line 347">
            <a:extLst>
              <a:ext uri="{FF2B5EF4-FFF2-40B4-BE49-F238E27FC236}">
                <a16:creationId xmlns:a16="http://schemas.microsoft.com/office/drawing/2014/main" id="{8CA83D31-DB78-B64D-92BD-78EDFB82C751}"/>
              </a:ext>
            </a:extLst>
          </p:cNvPr>
          <p:cNvSpPr>
            <a:spLocks noChangeShapeType="1"/>
          </p:cNvSpPr>
          <p:nvPr/>
        </p:nvSpPr>
        <p:spPr bwMode="auto">
          <a:xfrm>
            <a:off x="4233863" y="11874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24" name="Line 348">
            <a:extLst>
              <a:ext uri="{FF2B5EF4-FFF2-40B4-BE49-F238E27FC236}">
                <a16:creationId xmlns:a16="http://schemas.microsoft.com/office/drawing/2014/main" id="{BC0EE185-8C43-A941-8DE5-767D856BD77A}"/>
              </a:ext>
            </a:extLst>
          </p:cNvPr>
          <p:cNvSpPr>
            <a:spLocks noChangeShapeType="1"/>
          </p:cNvSpPr>
          <p:nvPr/>
        </p:nvSpPr>
        <p:spPr bwMode="auto">
          <a:xfrm>
            <a:off x="4233863" y="13398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25" name="Line 349">
            <a:extLst>
              <a:ext uri="{FF2B5EF4-FFF2-40B4-BE49-F238E27FC236}">
                <a16:creationId xmlns:a16="http://schemas.microsoft.com/office/drawing/2014/main" id="{3B7734C4-314E-8146-BD2F-2FCBFDCE17DE}"/>
              </a:ext>
            </a:extLst>
          </p:cNvPr>
          <p:cNvSpPr>
            <a:spLocks noChangeShapeType="1"/>
          </p:cNvSpPr>
          <p:nvPr/>
        </p:nvSpPr>
        <p:spPr bwMode="auto">
          <a:xfrm>
            <a:off x="4238625" y="15049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26" name="Line 350">
            <a:extLst>
              <a:ext uri="{FF2B5EF4-FFF2-40B4-BE49-F238E27FC236}">
                <a16:creationId xmlns:a16="http://schemas.microsoft.com/office/drawing/2014/main" id="{88CCAF6E-AF21-5B42-AE59-866B40A0EB6F}"/>
              </a:ext>
            </a:extLst>
          </p:cNvPr>
          <p:cNvSpPr>
            <a:spLocks noChangeShapeType="1"/>
          </p:cNvSpPr>
          <p:nvPr/>
        </p:nvSpPr>
        <p:spPr bwMode="auto">
          <a:xfrm>
            <a:off x="4233863" y="16700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27" name="Line 351">
            <a:extLst>
              <a:ext uri="{FF2B5EF4-FFF2-40B4-BE49-F238E27FC236}">
                <a16:creationId xmlns:a16="http://schemas.microsoft.com/office/drawing/2014/main" id="{2D953D20-2F9C-E249-99D0-9CFCE6607531}"/>
              </a:ext>
            </a:extLst>
          </p:cNvPr>
          <p:cNvSpPr>
            <a:spLocks noChangeShapeType="1"/>
          </p:cNvSpPr>
          <p:nvPr/>
        </p:nvSpPr>
        <p:spPr bwMode="auto">
          <a:xfrm>
            <a:off x="4233863" y="18224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28" name="Rectangle 352">
            <a:extLst>
              <a:ext uri="{FF2B5EF4-FFF2-40B4-BE49-F238E27FC236}">
                <a16:creationId xmlns:a16="http://schemas.microsoft.com/office/drawing/2014/main" id="{E594BA22-6B3B-044F-A4A4-250A86C20641}"/>
              </a:ext>
            </a:extLst>
          </p:cNvPr>
          <p:cNvSpPr>
            <a:spLocks noChangeArrowheads="1"/>
          </p:cNvSpPr>
          <p:nvPr/>
        </p:nvSpPr>
        <p:spPr bwMode="auto">
          <a:xfrm>
            <a:off x="4284663" y="854075"/>
            <a:ext cx="5238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Dosa I</a:t>
            </a:r>
          </a:p>
        </p:txBody>
      </p:sp>
      <p:sp>
        <p:nvSpPr>
          <p:cNvPr id="460129" name="Rectangle 353">
            <a:extLst>
              <a:ext uri="{FF2B5EF4-FFF2-40B4-BE49-F238E27FC236}">
                <a16:creationId xmlns:a16="http://schemas.microsoft.com/office/drawing/2014/main" id="{6D7E5AE3-344D-9E41-8D92-B5EBBCEBA9CA}"/>
              </a:ext>
            </a:extLst>
          </p:cNvPr>
          <p:cNvSpPr>
            <a:spLocks noChangeArrowheads="1"/>
          </p:cNvSpPr>
          <p:nvPr/>
        </p:nvSpPr>
        <p:spPr bwMode="auto">
          <a:xfrm>
            <a:off x="4281488" y="1006475"/>
            <a:ext cx="4413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Injil I</a:t>
            </a:r>
          </a:p>
        </p:txBody>
      </p:sp>
      <p:sp>
        <p:nvSpPr>
          <p:cNvPr id="460130" name="Rectangle 354">
            <a:extLst>
              <a:ext uri="{FF2B5EF4-FFF2-40B4-BE49-F238E27FC236}">
                <a16:creationId xmlns:a16="http://schemas.microsoft.com/office/drawing/2014/main" id="{CE5A1A53-7F22-6344-9771-A68B2A9030C8}"/>
              </a:ext>
            </a:extLst>
          </p:cNvPr>
          <p:cNvSpPr>
            <a:spLocks noChangeArrowheads="1"/>
          </p:cNvSpPr>
          <p:nvPr/>
        </p:nvSpPr>
        <p:spPr bwMode="auto">
          <a:xfrm>
            <a:off x="4278313" y="1171575"/>
            <a:ext cx="7334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Keluarga I</a:t>
            </a:r>
          </a:p>
        </p:txBody>
      </p:sp>
      <p:sp>
        <p:nvSpPr>
          <p:cNvPr id="460131" name="Rectangle 355">
            <a:extLst>
              <a:ext uri="{FF2B5EF4-FFF2-40B4-BE49-F238E27FC236}">
                <a16:creationId xmlns:a16="http://schemas.microsoft.com/office/drawing/2014/main" id="{A71033ED-9E48-C440-98E8-A7A101688CC4}"/>
              </a:ext>
            </a:extLst>
          </p:cNvPr>
          <p:cNvSpPr>
            <a:spLocks noChangeArrowheads="1"/>
          </p:cNvSpPr>
          <p:nvPr/>
        </p:nvSpPr>
        <p:spPr bwMode="auto">
          <a:xfrm>
            <a:off x="4159250" y="1336675"/>
            <a:ext cx="9683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Pembunuhan I</a:t>
            </a:r>
          </a:p>
        </p:txBody>
      </p:sp>
      <p:sp>
        <p:nvSpPr>
          <p:cNvPr id="460132" name="Rectangle 356">
            <a:extLst>
              <a:ext uri="{FF2B5EF4-FFF2-40B4-BE49-F238E27FC236}">
                <a16:creationId xmlns:a16="http://schemas.microsoft.com/office/drawing/2014/main" id="{B5EF6D34-CFF8-7848-9FBA-291C59ACF201}"/>
              </a:ext>
            </a:extLst>
          </p:cNvPr>
          <p:cNvSpPr>
            <a:spLocks noChangeArrowheads="1"/>
          </p:cNvSpPr>
          <p:nvPr/>
        </p:nvSpPr>
        <p:spPr bwMode="auto">
          <a:xfrm>
            <a:off x="4170363" y="1489075"/>
            <a:ext cx="942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Banjir/Pelangi</a:t>
            </a:r>
          </a:p>
        </p:txBody>
      </p:sp>
      <p:sp>
        <p:nvSpPr>
          <p:cNvPr id="460133" name="Rectangle 357">
            <a:extLst>
              <a:ext uri="{FF2B5EF4-FFF2-40B4-BE49-F238E27FC236}">
                <a16:creationId xmlns:a16="http://schemas.microsoft.com/office/drawing/2014/main" id="{0060413A-FC79-5843-9E90-D645E6A9C2A2}"/>
              </a:ext>
            </a:extLst>
          </p:cNvPr>
          <p:cNvSpPr>
            <a:spLocks noChangeArrowheads="1"/>
          </p:cNvSpPr>
          <p:nvPr/>
        </p:nvSpPr>
        <p:spPr bwMode="auto">
          <a:xfrm>
            <a:off x="4292600" y="1654175"/>
            <a:ext cx="581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Menara</a:t>
            </a:r>
          </a:p>
        </p:txBody>
      </p:sp>
      <p:sp>
        <p:nvSpPr>
          <p:cNvPr id="460134" name="Rectangle 358">
            <a:extLst>
              <a:ext uri="{FF2B5EF4-FFF2-40B4-BE49-F238E27FC236}">
                <a16:creationId xmlns:a16="http://schemas.microsoft.com/office/drawing/2014/main" id="{EF99FAA2-06EA-A34B-8F9F-F9708F81A155}"/>
              </a:ext>
            </a:extLst>
          </p:cNvPr>
          <p:cNvSpPr>
            <a:spLocks noChangeArrowheads="1"/>
          </p:cNvSpPr>
          <p:nvPr/>
        </p:nvSpPr>
        <p:spPr bwMode="auto">
          <a:xfrm>
            <a:off x="4138613" y="579438"/>
            <a:ext cx="631825" cy="21113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Chicago" charset="0"/>
                <a:ea typeface="Gulim" panose="020B0600000101010101" pitchFamily="34" charset="-127"/>
              </a:rPr>
              <a:t>CIPTAAN</a:t>
            </a:r>
          </a:p>
        </p:txBody>
      </p:sp>
      <p:sp>
        <p:nvSpPr>
          <p:cNvPr id="460135" name="Rectangle 359">
            <a:extLst>
              <a:ext uri="{FF2B5EF4-FFF2-40B4-BE49-F238E27FC236}">
                <a16:creationId xmlns:a16="http://schemas.microsoft.com/office/drawing/2014/main" id="{0D89DD6D-FEA9-D340-829C-CCBCD3F3DBC5}"/>
              </a:ext>
            </a:extLst>
          </p:cNvPr>
          <p:cNvSpPr>
            <a:spLocks noChangeArrowheads="1"/>
          </p:cNvSpPr>
          <p:nvPr/>
        </p:nvSpPr>
        <p:spPr bwMode="auto">
          <a:xfrm>
            <a:off x="4130675" y="727075"/>
            <a:ext cx="92392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Pria &amp;  Wanita I</a:t>
            </a:r>
          </a:p>
        </p:txBody>
      </p:sp>
      <p:sp>
        <p:nvSpPr>
          <p:cNvPr id="460136" name="Line 360">
            <a:extLst>
              <a:ext uri="{FF2B5EF4-FFF2-40B4-BE49-F238E27FC236}">
                <a16:creationId xmlns:a16="http://schemas.microsoft.com/office/drawing/2014/main" id="{0E43A532-CF5F-F14D-A2E2-58065FCF78E8}"/>
              </a:ext>
            </a:extLst>
          </p:cNvPr>
          <p:cNvSpPr>
            <a:spLocks noChangeShapeType="1"/>
          </p:cNvSpPr>
          <p:nvPr/>
        </p:nvSpPr>
        <p:spPr bwMode="auto">
          <a:xfrm>
            <a:off x="4291013" y="260667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37" name="Line 361">
            <a:extLst>
              <a:ext uri="{FF2B5EF4-FFF2-40B4-BE49-F238E27FC236}">
                <a16:creationId xmlns:a16="http://schemas.microsoft.com/office/drawing/2014/main" id="{79517E8B-3A3E-8F4F-BE6C-A30DA688994C}"/>
              </a:ext>
            </a:extLst>
          </p:cNvPr>
          <p:cNvSpPr>
            <a:spLocks noChangeShapeType="1"/>
          </p:cNvSpPr>
          <p:nvPr/>
        </p:nvSpPr>
        <p:spPr bwMode="auto">
          <a:xfrm>
            <a:off x="4291013" y="280987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38" name="Rectangle 362">
            <a:extLst>
              <a:ext uri="{FF2B5EF4-FFF2-40B4-BE49-F238E27FC236}">
                <a16:creationId xmlns:a16="http://schemas.microsoft.com/office/drawing/2014/main" id="{3ED53497-101F-0847-AE6B-60B4533D3BC6}"/>
              </a:ext>
            </a:extLst>
          </p:cNvPr>
          <p:cNvSpPr>
            <a:spLocks noChangeArrowheads="1"/>
          </p:cNvSpPr>
          <p:nvPr/>
        </p:nvSpPr>
        <p:spPr bwMode="auto">
          <a:xfrm>
            <a:off x="4614863" y="26511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39" name="Rectangle 363">
            <a:extLst>
              <a:ext uri="{FF2B5EF4-FFF2-40B4-BE49-F238E27FC236}">
                <a16:creationId xmlns:a16="http://schemas.microsoft.com/office/drawing/2014/main" id="{FB480B75-7E1D-CB43-93A0-33DE6B7313BD}"/>
              </a:ext>
            </a:extLst>
          </p:cNvPr>
          <p:cNvSpPr>
            <a:spLocks noChangeArrowheads="1"/>
          </p:cNvSpPr>
          <p:nvPr/>
        </p:nvSpPr>
        <p:spPr bwMode="auto">
          <a:xfrm>
            <a:off x="4364038" y="2430463"/>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T - B - B</a:t>
            </a:r>
          </a:p>
        </p:txBody>
      </p:sp>
      <p:sp>
        <p:nvSpPr>
          <p:cNvPr id="460140" name="Rectangle 364">
            <a:extLst>
              <a:ext uri="{FF2B5EF4-FFF2-40B4-BE49-F238E27FC236}">
                <a16:creationId xmlns:a16="http://schemas.microsoft.com/office/drawing/2014/main" id="{9416FC93-D569-2247-8907-8977F73BC23C}"/>
              </a:ext>
            </a:extLst>
          </p:cNvPr>
          <p:cNvSpPr>
            <a:spLocks noChangeArrowheads="1"/>
          </p:cNvSpPr>
          <p:nvPr/>
        </p:nvSpPr>
        <p:spPr bwMode="auto">
          <a:xfrm>
            <a:off x="4464050" y="2811463"/>
            <a:ext cx="461963"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Y - E</a:t>
            </a:r>
          </a:p>
        </p:txBody>
      </p:sp>
      <p:sp>
        <p:nvSpPr>
          <p:cNvPr id="460141" name="Rectangle 365">
            <a:extLst>
              <a:ext uri="{FF2B5EF4-FFF2-40B4-BE49-F238E27FC236}">
                <a16:creationId xmlns:a16="http://schemas.microsoft.com/office/drawing/2014/main" id="{D864A607-653A-4E4A-8252-4E4CF9FB5032}"/>
              </a:ext>
            </a:extLst>
          </p:cNvPr>
          <p:cNvSpPr>
            <a:spLocks noChangeArrowheads="1"/>
          </p:cNvSpPr>
          <p:nvPr/>
        </p:nvSpPr>
        <p:spPr bwMode="auto">
          <a:xfrm>
            <a:off x="4518025" y="3001963"/>
            <a:ext cx="320675"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12</a:t>
            </a:r>
          </a:p>
        </p:txBody>
      </p:sp>
      <p:sp>
        <p:nvSpPr>
          <p:cNvPr id="460142" name="Rectangle 366">
            <a:extLst>
              <a:ext uri="{FF2B5EF4-FFF2-40B4-BE49-F238E27FC236}">
                <a16:creationId xmlns:a16="http://schemas.microsoft.com/office/drawing/2014/main" id="{E1069DC8-E048-ED49-B8DE-7A903A5DA789}"/>
              </a:ext>
            </a:extLst>
          </p:cNvPr>
          <p:cNvSpPr>
            <a:spLocks noChangeArrowheads="1"/>
          </p:cNvSpPr>
          <p:nvPr/>
        </p:nvSpPr>
        <p:spPr bwMode="auto">
          <a:xfrm>
            <a:off x="4352925" y="22447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PANGGILAN</a:t>
            </a:r>
          </a:p>
        </p:txBody>
      </p:sp>
      <p:sp>
        <p:nvSpPr>
          <p:cNvPr id="460143" name="Rectangle 367">
            <a:extLst>
              <a:ext uri="{FF2B5EF4-FFF2-40B4-BE49-F238E27FC236}">
                <a16:creationId xmlns:a16="http://schemas.microsoft.com/office/drawing/2014/main" id="{CDFCB0BF-DC4A-3D41-B7D0-8658DF66798C}"/>
              </a:ext>
            </a:extLst>
          </p:cNvPr>
          <p:cNvSpPr>
            <a:spLocks noChangeArrowheads="1"/>
          </p:cNvSpPr>
          <p:nvPr/>
        </p:nvSpPr>
        <p:spPr bwMode="auto">
          <a:xfrm>
            <a:off x="4181475" y="206692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ABRAHAM</a:t>
            </a:r>
          </a:p>
        </p:txBody>
      </p:sp>
      <p:sp>
        <p:nvSpPr>
          <p:cNvPr id="460144" name="Rectangle 368">
            <a:extLst>
              <a:ext uri="{FF2B5EF4-FFF2-40B4-BE49-F238E27FC236}">
                <a16:creationId xmlns:a16="http://schemas.microsoft.com/office/drawing/2014/main" id="{32572B34-679D-2142-B7C9-529BE4C20B94}"/>
              </a:ext>
            </a:extLst>
          </p:cNvPr>
          <p:cNvSpPr>
            <a:spLocks noChangeArrowheads="1"/>
          </p:cNvSpPr>
          <p:nvPr/>
        </p:nvSpPr>
        <p:spPr bwMode="auto">
          <a:xfrm>
            <a:off x="4498975" y="2624138"/>
            <a:ext cx="363538"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I - I</a:t>
            </a:r>
          </a:p>
        </p:txBody>
      </p:sp>
      <p:sp>
        <p:nvSpPr>
          <p:cNvPr id="460145" name="Line 369">
            <a:extLst>
              <a:ext uri="{FF2B5EF4-FFF2-40B4-BE49-F238E27FC236}">
                <a16:creationId xmlns:a16="http://schemas.microsoft.com/office/drawing/2014/main" id="{FADB20FB-B753-1042-925A-161CF411B7C1}"/>
              </a:ext>
            </a:extLst>
          </p:cNvPr>
          <p:cNvSpPr>
            <a:spLocks noChangeShapeType="1"/>
          </p:cNvSpPr>
          <p:nvPr/>
        </p:nvSpPr>
        <p:spPr bwMode="auto">
          <a:xfrm>
            <a:off x="4287838" y="38274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46" name="Line 370">
            <a:extLst>
              <a:ext uri="{FF2B5EF4-FFF2-40B4-BE49-F238E27FC236}">
                <a16:creationId xmlns:a16="http://schemas.microsoft.com/office/drawing/2014/main" id="{B16D7302-9F73-4A44-949E-C2088892E30C}"/>
              </a:ext>
            </a:extLst>
          </p:cNvPr>
          <p:cNvSpPr>
            <a:spLocks noChangeShapeType="1"/>
          </p:cNvSpPr>
          <p:nvPr/>
        </p:nvSpPr>
        <p:spPr bwMode="auto">
          <a:xfrm>
            <a:off x="4284663" y="40132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47" name="Rectangle 371">
            <a:extLst>
              <a:ext uri="{FF2B5EF4-FFF2-40B4-BE49-F238E27FC236}">
                <a16:creationId xmlns:a16="http://schemas.microsoft.com/office/drawing/2014/main" id="{3ECB61E0-5FC8-084E-B181-D307E37E7BD4}"/>
              </a:ext>
            </a:extLst>
          </p:cNvPr>
          <p:cNvSpPr>
            <a:spLocks noChangeArrowheads="1"/>
          </p:cNvSpPr>
          <p:nvPr/>
        </p:nvSpPr>
        <p:spPr bwMode="auto">
          <a:xfrm>
            <a:off x="4276725" y="3416300"/>
            <a:ext cx="5683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YUSUF</a:t>
            </a:r>
          </a:p>
        </p:txBody>
      </p:sp>
      <p:sp>
        <p:nvSpPr>
          <p:cNvPr id="460148" name="Rectangle 372">
            <a:extLst>
              <a:ext uri="{FF2B5EF4-FFF2-40B4-BE49-F238E27FC236}">
                <a16:creationId xmlns:a16="http://schemas.microsoft.com/office/drawing/2014/main" id="{81AB1936-615E-0344-BC4F-0725135776AB}"/>
              </a:ext>
            </a:extLst>
          </p:cNvPr>
          <p:cNvSpPr>
            <a:spLocks noChangeArrowheads="1"/>
          </p:cNvSpPr>
          <p:nvPr/>
        </p:nvSpPr>
        <p:spPr bwMode="auto">
          <a:xfrm>
            <a:off x="4191000" y="3652838"/>
            <a:ext cx="9302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900">
                <a:solidFill>
                  <a:srgbClr val="000000"/>
                </a:solidFill>
                <a:latin typeface="Helvetica" pitchFamily="2" charset="0"/>
                <a:ea typeface="Gulim" panose="020B0600000101010101" pitchFamily="34" charset="-127"/>
              </a:rPr>
              <a:t>   </a:t>
            </a:r>
            <a:r>
              <a:rPr lang="en-US" altLang="ko-KR" sz="900">
                <a:solidFill>
                  <a:srgbClr val="000000"/>
                </a:solidFill>
                <a:latin typeface="Helvetica" pitchFamily="2" charset="0"/>
                <a:ea typeface="Gulim" panose="020B0600000101010101" pitchFamily="34" charset="-127"/>
              </a:rPr>
              <a:t>Perbudakan</a:t>
            </a:r>
          </a:p>
        </p:txBody>
      </p:sp>
      <p:sp>
        <p:nvSpPr>
          <p:cNvPr id="460149" name="Rectangle 373">
            <a:extLst>
              <a:ext uri="{FF2B5EF4-FFF2-40B4-BE49-F238E27FC236}">
                <a16:creationId xmlns:a16="http://schemas.microsoft.com/office/drawing/2014/main" id="{3F7AA923-D69B-C34C-B464-C76BD1B65142}"/>
              </a:ext>
            </a:extLst>
          </p:cNvPr>
          <p:cNvSpPr>
            <a:spLocks noChangeArrowheads="1"/>
          </p:cNvSpPr>
          <p:nvPr/>
        </p:nvSpPr>
        <p:spPr bwMode="auto">
          <a:xfrm>
            <a:off x="4533900" y="3841750"/>
            <a:ext cx="3714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430</a:t>
            </a:r>
          </a:p>
        </p:txBody>
      </p:sp>
      <p:sp>
        <p:nvSpPr>
          <p:cNvPr id="460150" name="Line 374">
            <a:extLst>
              <a:ext uri="{FF2B5EF4-FFF2-40B4-BE49-F238E27FC236}">
                <a16:creationId xmlns:a16="http://schemas.microsoft.com/office/drawing/2014/main" id="{2AFDD795-8A17-304D-933D-0AE17A3FCEA0}"/>
              </a:ext>
            </a:extLst>
          </p:cNvPr>
          <p:cNvSpPr>
            <a:spLocks noChangeShapeType="1"/>
          </p:cNvSpPr>
          <p:nvPr/>
        </p:nvSpPr>
        <p:spPr bwMode="auto">
          <a:xfrm>
            <a:off x="4284663" y="241617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51" name="Line 375">
            <a:extLst>
              <a:ext uri="{FF2B5EF4-FFF2-40B4-BE49-F238E27FC236}">
                <a16:creationId xmlns:a16="http://schemas.microsoft.com/office/drawing/2014/main" id="{B7981771-81FA-8F42-B488-6E003093E0F1}"/>
              </a:ext>
            </a:extLst>
          </p:cNvPr>
          <p:cNvSpPr>
            <a:spLocks noChangeShapeType="1"/>
          </p:cNvSpPr>
          <p:nvPr/>
        </p:nvSpPr>
        <p:spPr bwMode="auto">
          <a:xfrm>
            <a:off x="4284663" y="299402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52" name="Line 376">
            <a:extLst>
              <a:ext uri="{FF2B5EF4-FFF2-40B4-BE49-F238E27FC236}">
                <a16:creationId xmlns:a16="http://schemas.microsoft.com/office/drawing/2014/main" id="{8407AB73-7784-E346-8ED1-E006B8A52E44}"/>
              </a:ext>
            </a:extLst>
          </p:cNvPr>
          <p:cNvSpPr>
            <a:spLocks noChangeShapeType="1"/>
          </p:cNvSpPr>
          <p:nvPr/>
        </p:nvSpPr>
        <p:spPr bwMode="auto">
          <a:xfrm>
            <a:off x="4284663" y="319087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53" name="Line 377">
            <a:extLst>
              <a:ext uri="{FF2B5EF4-FFF2-40B4-BE49-F238E27FC236}">
                <a16:creationId xmlns:a16="http://schemas.microsoft.com/office/drawing/2014/main" id="{2B218889-324B-E54E-A832-B137FC08FA41}"/>
              </a:ext>
            </a:extLst>
          </p:cNvPr>
          <p:cNvSpPr>
            <a:spLocks noChangeShapeType="1"/>
          </p:cNvSpPr>
          <p:nvPr/>
        </p:nvSpPr>
        <p:spPr bwMode="auto">
          <a:xfrm>
            <a:off x="4284663" y="4654550"/>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54" name="Line 378">
            <a:extLst>
              <a:ext uri="{FF2B5EF4-FFF2-40B4-BE49-F238E27FC236}">
                <a16:creationId xmlns:a16="http://schemas.microsoft.com/office/drawing/2014/main" id="{CBE24933-9361-5148-9E37-D15C8F2BEFDD}"/>
              </a:ext>
            </a:extLst>
          </p:cNvPr>
          <p:cNvSpPr>
            <a:spLocks noChangeShapeType="1"/>
          </p:cNvSpPr>
          <p:nvPr/>
        </p:nvSpPr>
        <p:spPr bwMode="auto">
          <a:xfrm>
            <a:off x="4284663" y="4832350"/>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55" name="Line 379">
            <a:extLst>
              <a:ext uri="{FF2B5EF4-FFF2-40B4-BE49-F238E27FC236}">
                <a16:creationId xmlns:a16="http://schemas.microsoft.com/office/drawing/2014/main" id="{70C0053B-4B3E-8E46-A6BD-0806C3180D68}"/>
              </a:ext>
            </a:extLst>
          </p:cNvPr>
          <p:cNvSpPr>
            <a:spLocks noChangeShapeType="1"/>
          </p:cNvSpPr>
          <p:nvPr/>
        </p:nvSpPr>
        <p:spPr bwMode="auto">
          <a:xfrm>
            <a:off x="4284663" y="5010150"/>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56" name="Line 380">
            <a:extLst>
              <a:ext uri="{FF2B5EF4-FFF2-40B4-BE49-F238E27FC236}">
                <a16:creationId xmlns:a16="http://schemas.microsoft.com/office/drawing/2014/main" id="{84B08B89-4919-7047-BD88-672D1FE80974}"/>
              </a:ext>
            </a:extLst>
          </p:cNvPr>
          <p:cNvSpPr>
            <a:spLocks noChangeShapeType="1"/>
          </p:cNvSpPr>
          <p:nvPr/>
        </p:nvSpPr>
        <p:spPr bwMode="auto">
          <a:xfrm>
            <a:off x="4284663" y="5187950"/>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57" name="Line 381">
            <a:extLst>
              <a:ext uri="{FF2B5EF4-FFF2-40B4-BE49-F238E27FC236}">
                <a16:creationId xmlns:a16="http://schemas.microsoft.com/office/drawing/2014/main" id="{757E5158-EB1D-CC4A-AF83-6363819F11F5}"/>
              </a:ext>
            </a:extLst>
          </p:cNvPr>
          <p:cNvSpPr>
            <a:spLocks noChangeShapeType="1"/>
          </p:cNvSpPr>
          <p:nvPr/>
        </p:nvSpPr>
        <p:spPr bwMode="auto">
          <a:xfrm>
            <a:off x="4297363" y="5365750"/>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58" name="Rectangle 382">
            <a:extLst>
              <a:ext uri="{FF2B5EF4-FFF2-40B4-BE49-F238E27FC236}">
                <a16:creationId xmlns:a16="http://schemas.microsoft.com/office/drawing/2014/main" id="{D216D035-724C-814D-9F37-5C92CDE3003C}"/>
              </a:ext>
            </a:extLst>
          </p:cNvPr>
          <p:cNvSpPr>
            <a:spLocks noChangeArrowheads="1"/>
          </p:cNvSpPr>
          <p:nvPr/>
        </p:nvSpPr>
        <p:spPr bwMode="auto">
          <a:xfrm>
            <a:off x="4298950" y="4267200"/>
            <a:ext cx="517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MUSA</a:t>
            </a:r>
          </a:p>
        </p:txBody>
      </p:sp>
      <p:sp>
        <p:nvSpPr>
          <p:cNvPr id="460159" name="Rectangle 383">
            <a:extLst>
              <a:ext uri="{FF2B5EF4-FFF2-40B4-BE49-F238E27FC236}">
                <a16:creationId xmlns:a16="http://schemas.microsoft.com/office/drawing/2014/main" id="{B6A917B7-916C-CD46-A236-33E904806FCF}"/>
              </a:ext>
            </a:extLst>
          </p:cNvPr>
          <p:cNvSpPr>
            <a:spLocks noChangeArrowheads="1"/>
          </p:cNvSpPr>
          <p:nvPr/>
        </p:nvSpPr>
        <p:spPr bwMode="auto">
          <a:xfrm>
            <a:off x="4448175" y="4657725"/>
            <a:ext cx="454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Sinai</a:t>
            </a:r>
          </a:p>
        </p:txBody>
      </p:sp>
      <p:sp>
        <p:nvSpPr>
          <p:cNvPr id="460160" name="Rectangle 384">
            <a:extLst>
              <a:ext uri="{FF2B5EF4-FFF2-40B4-BE49-F238E27FC236}">
                <a16:creationId xmlns:a16="http://schemas.microsoft.com/office/drawing/2014/main" id="{ACD8CECA-621E-1A4C-A3EC-89E487FF99E2}"/>
              </a:ext>
            </a:extLst>
          </p:cNvPr>
          <p:cNvSpPr>
            <a:spLocks noChangeArrowheads="1"/>
          </p:cNvSpPr>
          <p:nvPr/>
        </p:nvSpPr>
        <p:spPr bwMode="auto">
          <a:xfrm>
            <a:off x="4367213" y="4841875"/>
            <a:ext cx="6381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M - S - U</a:t>
            </a:r>
          </a:p>
        </p:txBody>
      </p:sp>
      <p:sp>
        <p:nvSpPr>
          <p:cNvPr id="460161" name="Rectangle 385">
            <a:extLst>
              <a:ext uri="{FF2B5EF4-FFF2-40B4-BE49-F238E27FC236}">
                <a16:creationId xmlns:a16="http://schemas.microsoft.com/office/drawing/2014/main" id="{4A7484EB-AF97-974B-8FF3-14562B514668}"/>
              </a:ext>
            </a:extLst>
          </p:cNvPr>
          <p:cNvSpPr>
            <a:spLocks noChangeArrowheads="1"/>
          </p:cNvSpPr>
          <p:nvPr/>
        </p:nvSpPr>
        <p:spPr bwMode="auto">
          <a:xfrm>
            <a:off x="4203700" y="5013325"/>
            <a:ext cx="942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Kades Barnea</a:t>
            </a:r>
          </a:p>
        </p:txBody>
      </p:sp>
      <p:sp>
        <p:nvSpPr>
          <p:cNvPr id="460162" name="Rectangle 386">
            <a:extLst>
              <a:ext uri="{FF2B5EF4-FFF2-40B4-BE49-F238E27FC236}">
                <a16:creationId xmlns:a16="http://schemas.microsoft.com/office/drawing/2014/main" id="{73E5A901-82CC-6D41-BB14-A7FB42198C48}"/>
              </a:ext>
            </a:extLst>
          </p:cNvPr>
          <p:cNvSpPr>
            <a:spLocks noChangeArrowheads="1"/>
          </p:cNvSpPr>
          <p:nvPr/>
        </p:nvSpPr>
        <p:spPr bwMode="auto">
          <a:xfrm>
            <a:off x="4559300" y="5197475"/>
            <a:ext cx="307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40</a:t>
            </a:r>
          </a:p>
        </p:txBody>
      </p:sp>
      <p:sp>
        <p:nvSpPr>
          <p:cNvPr id="460163" name="Rectangle 387">
            <a:extLst>
              <a:ext uri="{FF2B5EF4-FFF2-40B4-BE49-F238E27FC236}">
                <a16:creationId xmlns:a16="http://schemas.microsoft.com/office/drawing/2014/main" id="{E7986D61-CF22-DD4A-B393-0806D917BEA1}"/>
              </a:ext>
            </a:extLst>
          </p:cNvPr>
          <p:cNvSpPr>
            <a:spLocks noChangeArrowheads="1"/>
          </p:cNvSpPr>
          <p:nvPr/>
        </p:nvSpPr>
        <p:spPr bwMode="auto">
          <a:xfrm>
            <a:off x="4324350" y="5368925"/>
            <a:ext cx="6699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5 Kotbah</a:t>
            </a:r>
          </a:p>
        </p:txBody>
      </p:sp>
      <p:sp>
        <p:nvSpPr>
          <p:cNvPr id="460164" name="Line 388">
            <a:extLst>
              <a:ext uri="{FF2B5EF4-FFF2-40B4-BE49-F238E27FC236}">
                <a16:creationId xmlns:a16="http://schemas.microsoft.com/office/drawing/2014/main" id="{49684D7F-DEA6-1246-AC0B-4283309A50E0}"/>
              </a:ext>
            </a:extLst>
          </p:cNvPr>
          <p:cNvSpPr>
            <a:spLocks noChangeShapeType="1"/>
          </p:cNvSpPr>
          <p:nvPr/>
        </p:nvSpPr>
        <p:spPr bwMode="auto">
          <a:xfrm>
            <a:off x="4278313" y="55435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65" name="Rectangle 389">
            <a:extLst>
              <a:ext uri="{FF2B5EF4-FFF2-40B4-BE49-F238E27FC236}">
                <a16:creationId xmlns:a16="http://schemas.microsoft.com/office/drawing/2014/main" id="{3982CFE8-8E97-DB4B-BA56-9E851EBEB859}"/>
              </a:ext>
            </a:extLst>
          </p:cNvPr>
          <p:cNvSpPr>
            <a:spLocks noChangeArrowheads="1"/>
          </p:cNvSpPr>
          <p:nvPr/>
        </p:nvSpPr>
        <p:spPr bwMode="auto">
          <a:xfrm>
            <a:off x="4411663" y="4486275"/>
            <a:ext cx="6699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Keluaran</a:t>
            </a:r>
          </a:p>
        </p:txBody>
      </p:sp>
      <p:sp>
        <p:nvSpPr>
          <p:cNvPr id="460166" name="Line 390">
            <a:extLst>
              <a:ext uri="{FF2B5EF4-FFF2-40B4-BE49-F238E27FC236}">
                <a16:creationId xmlns:a16="http://schemas.microsoft.com/office/drawing/2014/main" id="{0C67E550-694C-F147-8617-EF370EE04C22}"/>
              </a:ext>
            </a:extLst>
          </p:cNvPr>
          <p:cNvSpPr>
            <a:spLocks noChangeShapeType="1"/>
          </p:cNvSpPr>
          <p:nvPr/>
        </p:nvSpPr>
        <p:spPr bwMode="auto">
          <a:xfrm>
            <a:off x="4233863" y="8890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67" name="Line 391">
            <a:extLst>
              <a:ext uri="{FF2B5EF4-FFF2-40B4-BE49-F238E27FC236}">
                <a16:creationId xmlns:a16="http://schemas.microsoft.com/office/drawing/2014/main" id="{29A7B8B6-848F-4643-95E1-79E1D52C00F8}"/>
              </a:ext>
            </a:extLst>
          </p:cNvPr>
          <p:cNvSpPr>
            <a:spLocks noChangeShapeType="1"/>
          </p:cNvSpPr>
          <p:nvPr/>
        </p:nvSpPr>
        <p:spPr bwMode="auto">
          <a:xfrm>
            <a:off x="4278313" y="603250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68" name="Line 392">
            <a:extLst>
              <a:ext uri="{FF2B5EF4-FFF2-40B4-BE49-F238E27FC236}">
                <a16:creationId xmlns:a16="http://schemas.microsoft.com/office/drawing/2014/main" id="{B336FD58-86F2-E643-AEA1-B38152B55444}"/>
              </a:ext>
            </a:extLst>
          </p:cNvPr>
          <p:cNvSpPr>
            <a:spLocks noChangeShapeType="1"/>
          </p:cNvSpPr>
          <p:nvPr/>
        </p:nvSpPr>
        <p:spPr bwMode="auto">
          <a:xfrm>
            <a:off x="4278313" y="622300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69" name="Rectangle 393">
            <a:extLst>
              <a:ext uri="{FF2B5EF4-FFF2-40B4-BE49-F238E27FC236}">
                <a16:creationId xmlns:a16="http://schemas.microsoft.com/office/drawing/2014/main" id="{E4A19608-E58C-3B4C-9621-CB5DE98E165A}"/>
              </a:ext>
            </a:extLst>
          </p:cNvPr>
          <p:cNvSpPr>
            <a:spLocks noChangeArrowheads="1"/>
          </p:cNvSpPr>
          <p:nvPr/>
        </p:nvSpPr>
        <p:spPr bwMode="auto">
          <a:xfrm>
            <a:off x="4281488" y="5635625"/>
            <a:ext cx="5873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YOSUA</a:t>
            </a:r>
          </a:p>
        </p:txBody>
      </p:sp>
      <p:sp>
        <p:nvSpPr>
          <p:cNvPr id="460170" name="Rectangle 394">
            <a:extLst>
              <a:ext uri="{FF2B5EF4-FFF2-40B4-BE49-F238E27FC236}">
                <a16:creationId xmlns:a16="http://schemas.microsoft.com/office/drawing/2014/main" id="{6D48ADC4-592A-714E-A700-59474AF4EABF}"/>
              </a:ext>
            </a:extLst>
          </p:cNvPr>
          <p:cNvSpPr>
            <a:spLocks noChangeArrowheads="1"/>
          </p:cNvSpPr>
          <p:nvPr/>
        </p:nvSpPr>
        <p:spPr bwMode="auto">
          <a:xfrm>
            <a:off x="4346575" y="5851525"/>
            <a:ext cx="7461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Yerikho/Ai</a:t>
            </a:r>
          </a:p>
        </p:txBody>
      </p:sp>
      <p:sp>
        <p:nvSpPr>
          <p:cNvPr id="460171" name="Rectangle 395">
            <a:extLst>
              <a:ext uri="{FF2B5EF4-FFF2-40B4-BE49-F238E27FC236}">
                <a16:creationId xmlns:a16="http://schemas.microsoft.com/office/drawing/2014/main" id="{EBABDFA5-30DA-924D-BA39-A1D044B6756D}"/>
              </a:ext>
            </a:extLst>
          </p:cNvPr>
          <p:cNvSpPr>
            <a:spLocks noChangeArrowheads="1"/>
          </p:cNvSpPr>
          <p:nvPr/>
        </p:nvSpPr>
        <p:spPr bwMode="auto">
          <a:xfrm>
            <a:off x="4264025" y="6042025"/>
            <a:ext cx="898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Tanah Dibagi</a:t>
            </a:r>
          </a:p>
        </p:txBody>
      </p:sp>
      <p:sp>
        <p:nvSpPr>
          <p:cNvPr id="460172" name="Freeform 396">
            <a:extLst>
              <a:ext uri="{FF2B5EF4-FFF2-40B4-BE49-F238E27FC236}">
                <a16:creationId xmlns:a16="http://schemas.microsoft.com/office/drawing/2014/main" id="{F9B62ACE-F4FA-5C4E-B70F-82077FE882D9}"/>
              </a:ext>
            </a:extLst>
          </p:cNvPr>
          <p:cNvSpPr>
            <a:spLocks/>
          </p:cNvSpPr>
          <p:nvPr/>
        </p:nvSpPr>
        <p:spPr bwMode="auto">
          <a:xfrm>
            <a:off x="7326313" y="3429000"/>
            <a:ext cx="204787" cy="65088"/>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173" name="Freeform 397">
            <a:extLst>
              <a:ext uri="{FF2B5EF4-FFF2-40B4-BE49-F238E27FC236}">
                <a16:creationId xmlns:a16="http://schemas.microsoft.com/office/drawing/2014/main" id="{7188853B-6AA5-1B47-A179-9D544C8423A0}"/>
              </a:ext>
            </a:extLst>
          </p:cNvPr>
          <p:cNvSpPr>
            <a:spLocks/>
          </p:cNvSpPr>
          <p:nvPr/>
        </p:nvSpPr>
        <p:spPr bwMode="auto">
          <a:xfrm>
            <a:off x="7351713" y="13970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174" name="Freeform 398">
            <a:extLst>
              <a:ext uri="{FF2B5EF4-FFF2-40B4-BE49-F238E27FC236}">
                <a16:creationId xmlns:a16="http://schemas.microsoft.com/office/drawing/2014/main" id="{77606E92-367A-994E-8634-620EE5F38B2D}"/>
              </a:ext>
            </a:extLst>
          </p:cNvPr>
          <p:cNvSpPr>
            <a:spLocks/>
          </p:cNvSpPr>
          <p:nvPr/>
        </p:nvSpPr>
        <p:spPr bwMode="auto">
          <a:xfrm>
            <a:off x="7326313" y="34163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175" name="AutoShape 399">
            <a:extLst>
              <a:ext uri="{FF2B5EF4-FFF2-40B4-BE49-F238E27FC236}">
                <a16:creationId xmlns:a16="http://schemas.microsoft.com/office/drawing/2014/main" id="{F15335D8-C8BA-AF42-9415-CB9A21B338C9}"/>
              </a:ext>
            </a:extLst>
          </p:cNvPr>
          <p:cNvSpPr>
            <a:spLocks noChangeArrowheads="1"/>
          </p:cNvSpPr>
          <p:nvPr/>
        </p:nvSpPr>
        <p:spPr bwMode="auto">
          <a:xfrm>
            <a:off x="6597650" y="3235325"/>
            <a:ext cx="730250" cy="4206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76" name="Freeform 400">
            <a:extLst>
              <a:ext uri="{FF2B5EF4-FFF2-40B4-BE49-F238E27FC236}">
                <a16:creationId xmlns:a16="http://schemas.microsoft.com/office/drawing/2014/main" id="{891E391A-3D4F-D844-B302-8B2B0650C708}"/>
              </a:ext>
            </a:extLst>
          </p:cNvPr>
          <p:cNvSpPr>
            <a:spLocks/>
          </p:cNvSpPr>
          <p:nvPr/>
        </p:nvSpPr>
        <p:spPr bwMode="auto">
          <a:xfrm>
            <a:off x="7339013" y="717550"/>
            <a:ext cx="204787" cy="65088"/>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177" name="Freeform 401">
            <a:extLst>
              <a:ext uri="{FF2B5EF4-FFF2-40B4-BE49-F238E27FC236}">
                <a16:creationId xmlns:a16="http://schemas.microsoft.com/office/drawing/2014/main" id="{6A2D3FD9-76E8-E94C-A1CB-099CF9D31545}"/>
              </a:ext>
            </a:extLst>
          </p:cNvPr>
          <p:cNvSpPr>
            <a:spLocks/>
          </p:cNvSpPr>
          <p:nvPr/>
        </p:nvSpPr>
        <p:spPr bwMode="auto">
          <a:xfrm>
            <a:off x="7326313" y="717550"/>
            <a:ext cx="217487" cy="77788"/>
          </a:xfrm>
          <a:custGeom>
            <a:avLst/>
            <a:gdLst>
              <a:gd name="T0" fmla="*/ 136 w 137"/>
              <a:gd name="T1" fmla="*/ 48 h 49"/>
              <a:gd name="T2" fmla="*/ 0 w 137"/>
              <a:gd name="T3" fmla="*/ 48 h 49"/>
              <a:gd name="T4" fmla="*/ 0 w 137"/>
              <a:gd name="T5" fmla="*/ 0 h 49"/>
            </a:gdLst>
            <a:ahLst/>
            <a:cxnLst>
              <a:cxn ang="0">
                <a:pos x="T0" y="T1"/>
              </a:cxn>
              <a:cxn ang="0">
                <a:pos x="T2" y="T3"/>
              </a:cxn>
              <a:cxn ang="0">
                <a:pos x="T4" y="T5"/>
              </a:cxn>
            </a:cxnLst>
            <a:rect l="0" t="0" r="r" b="b"/>
            <a:pathLst>
              <a:path w="137" h="49">
                <a:moveTo>
                  <a:pt x="136" y="48"/>
                </a:moveTo>
                <a:lnTo>
                  <a:pt x="0" y="48"/>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178" name="Rectangle 402">
            <a:extLst>
              <a:ext uri="{FF2B5EF4-FFF2-40B4-BE49-F238E27FC236}">
                <a16:creationId xmlns:a16="http://schemas.microsoft.com/office/drawing/2014/main" id="{54A7235B-BFF2-334D-9934-3A4CCC84E19D}"/>
              </a:ext>
            </a:extLst>
          </p:cNvPr>
          <p:cNvSpPr>
            <a:spLocks noChangeArrowheads="1"/>
          </p:cNvSpPr>
          <p:nvPr/>
        </p:nvSpPr>
        <p:spPr bwMode="auto">
          <a:xfrm>
            <a:off x="6870700" y="981075"/>
            <a:ext cx="35242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350</a:t>
            </a:r>
          </a:p>
        </p:txBody>
      </p:sp>
      <p:sp>
        <p:nvSpPr>
          <p:cNvPr id="460179" name="Freeform 403">
            <a:extLst>
              <a:ext uri="{FF2B5EF4-FFF2-40B4-BE49-F238E27FC236}">
                <a16:creationId xmlns:a16="http://schemas.microsoft.com/office/drawing/2014/main" id="{D378719A-5464-654A-9B6B-1A2007D63F37}"/>
              </a:ext>
            </a:extLst>
          </p:cNvPr>
          <p:cNvSpPr>
            <a:spLocks/>
          </p:cNvSpPr>
          <p:nvPr/>
        </p:nvSpPr>
        <p:spPr bwMode="auto">
          <a:xfrm>
            <a:off x="7339013" y="70485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180" name="AutoShape 404">
            <a:extLst>
              <a:ext uri="{FF2B5EF4-FFF2-40B4-BE49-F238E27FC236}">
                <a16:creationId xmlns:a16="http://schemas.microsoft.com/office/drawing/2014/main" id="{961A5508-04ED-DB49-AD4D-58C852F3B6F6}"/>
              </a:ext>
            </a:extLst>
          </p:cNvPr>
          <p:cNvSpPr>
            <a:spLocks noChangeArrowheads="1"/>
          </p:cNvSpPr>
          <p:nvPr/>
        </p:nvSpPr>
        <p:spPr bwMode="auto">
          <a:xfrm>
            <a:off x="6597650" y="577850"/>
            <a:ext cx="730250" cy="244475"/>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81" name="Rectangle 405">
            <a:extLst>
              <a:ext uri="{FF2B5EF4-FFF2-40B4-BE49-F238E27FC236}">
                <a16:creationId xmlns:a16="http://schemas.microsoft.com/office/drawing/2014/main" id="{04BCBB20-05F7-D64B-B1B6-EC63AF530337}"/>
              </a:ext>
            </a:extLst>
          </p:cNvPr>
          <p:cNvSpPr>
            <a:spLocks noChangeArrowheads="1"/>
          </p:cNvSpPr>
          <p:nvPr/>
        </p:nvSpPr>
        <p:spPr bwMode="auto">
          <a:xfrm>
            <a:off x="6596063" y="735013"/>
            <a:ext cx="952500" cy="43338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82" name="AutoShape 406">
            <a:extLst>
              <a:ext uri="{FF2B5EF4-FFF2-40B4-BE49-F238E27FC236}">
                <a16:creationId xmlns:a16="http://schemas.microsoft.com/office/drawing/2014/main" id="{92957C89-2E6A-4E42-A31E-8FE9CB046A21}"/>
              </a:ext>
            </a:extLst>
          </p:cNvPr>
          <p:cNvSpPr>
            <a:spLocks noChangeArrowheads="1"/>
          </p:cNvSpPr>
          <p:nvPr/>
        </p:nvSpPr>
        <p:spPr bwMode="auto">
          <a:xfrm>
            <a:off x="6616700" y="603250"/>
            <a:ext cx="692150" cy="244475"/>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83" name="AutoShape 407">
            <a:extLst>
              <a:ext uri="{FF2B5EF4-FFF2-40B4-BE49-F238E27FC236}">
                <a16:creationId xmlns:a16="http://schemas.microsoft.com/office/drawing/2014/main" id="{047BA9E4-0492-9742-A82E-AA925E621E15}"/>
              </a:ext>
            </a:extLst>
          </p:cNvPr>
          <p:cNvSpPr>
            <a:spLocks noChangeArrowheads="1"/>
          </p:cNvSpPr>
          <p:nvPr/>
        </p:nvSpPr>
        <p:spPr bwMode="auto">
          <a:xfrm>
            <a:off x="6588125" y="1279525"/>
            <a:ext cx="744538" cy="282575"/>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84" name="Rectangle 408">
            <a:extLst>
              <a:ext uri="{FF2B5EF4-FFF2-40B4-BE49-F238E27FC236}">
                <a16:creationId xmlns:a16="http://schemas.microsoft.com/office/drawing/2014/main" id="{452E358D-40B9-F347-B5E0-C232D6CEBF2F}"/>
              </a:ext>
            </a:extLst>
          </p:cNvPr>
          <p:cNvSpPr>
            <a:spLocks noChangeArrowheads="1"/>
          </p:cNvSpPr>
          <p:nvPr/>
        </p:nvSpPr>
        <p:spPr bwMode="auto">
          <a:xfrm>
            <a:off x="6586538" y="1443038"/>
            <a:ext cx="971550" cy="16716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85" name="AutoShape 409">
            <a:extLst>
              <a:ext uri="{FF2B5EF4-FFF2-40B4-BE49-F238E27FC236}">
                <a16:creationId xmlns:a16="http://schemas.microsoft.com/office/drawing/2014/main" id="{0DB22BAF-5170-0645-BB7D-93F3DB4357C8}"/>
              </a:ext>
            </a:extLst>
          </p:cNvPr>
          <p:cNvSpPr>
            <a:spLocks noChangeArrowheads="1"/>
          </p:cNvSpPr>
          <p:nvPr/>
        </p:nvSpPr>
        <p:spPr bwMode="auto">
          <a:xfrm>
            <a:off x="6607175" y="1311275"/>
            <a:ext cx="706438" cy="1063625"/>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86" name="Rectangle 410">
            <a:extLst>
              <a:ext uri="{FF2B5EF4-FFF2-40B4-BE49-F238E27FC236}">
                <a16:creationId xmlns:a16="http://schemas.microsoft.com/office/drawing/2014/main" id="{0489F76A-F1E1-F948-A302-EDB1F24FC02F}"/>
              </a:ext>
            </a:extLst>
          </p:cNvPr>
          <p:cNvSpPr>
            <a:spLocks noChangeArrowheads="1"/>
          </p:cNvSpPr>
          <p:nvPr/>
        </p:nvSpPr>
        <p:spPr bwMode="auto">
          <a:xfrm>
            <a:off x="6596063" y="3414713"/>
            <a:ext cx="969962" cy="906462"/>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87" name="AutoShape 411">
            <a:extLst>
              <a:ext uri="{FF2B5EF4-FFF2-40B4-BE49-F238E27FC236}">
                <a16:creationId xmlns:a16="http://schemas.microsoft.com/office/drawing/2014/main" id="{64B60727-4E93-4641-836F-B0719A1B8CDF}"/>
              </a:ext>
            </a:extLst>
          </p:cNvPr>
          <p:cNvSpPr>
            <a:spLocks noChangeArrowheads="1"/>
          </p:cNvSpPr>
          <p:nvPr/>
        </p:nvSpPr>
        <p:spPr bwMode="auto">
          <a:xfrm>
            <a:off x="6616700" y="3267075"/>
            <a:ext cx="698500" cy="70643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88" name="Rectangle 412">
            <a:extLst>
              <a:ext uri="{FF2B5EF4-FFF2-40B4-BE49-F238E27FC236}">
                <a16:creationId xmlns:a16="http://schemas.microsoft.com/office/drawing/2014/main" id="{F6703FD7-573F-4E4A-9428-027A7746A7DE}"/>
              </a:ext>
            </a:extLst>
          </p:cNvPr>
          <p:cNvSpPr>
            <a:spLocks noChangeArrowheads="1"/>
          </p:cNvSpPr>
          <p:nvPr/>
        </p:nvSpPr>
        <p:spPr bwMode="auto">
          <a:xfrm>
            <a:off x="7262813" y="1219200"/>
            <a:ext cx="7429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1000">
                <a:solidFill>
                  <a:srgbClr val="FFFF00"/>
                </a:solidFill>
                <a:latin typeface="Times" pitchFamily="2" charset="0"/>
                <a:ea typeface="Gulim" panose="020B0600000101010101" pitchFamily="34" charset="-127"/>
              </a:rPr>
              <a:t>(1000 SM)</a:t>
            </a:r>
          </a:p>
        </p:txBody>
      </p:sp>
      <p:sp>
        <p:nvSpPr>
          <p:cNvPr id="460189" name="Line 413">
            <a:extLst>
              <a:ext uri="{FF2B5EF4-FFF2-40B4-BE49-F238E27FC236}">
                <a16:creationId xmlns:a16="http://schemas.microsoft.com/office/drawing/2014/main" id="{42CD62E2-3CD2-FC48-9BC7-4B8AE4EB9E0A}"/>
              </a:ext>
            </a:extLst>
          </p:cNvPr>
          <p:cNvSpPr>
            <a:spLocks noChangeShapeType="1"/>
          </p:cNvSpPr>
          <p:nvPr/>
        </p:nvSpPr>
        <p:spPr bwMode="auto">
          <a:xfrm>
            <a:off x="6634163" y="9398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90" name="Line 414">
            <a:extLst>
              <a:ext uri="{FF2B5EF4-FFF2-40B4-BE49-F238E27FC236}">
                <a16:creationId xmlns:a16="http://schemas.microsoft.com/office/drawing/2014/main" id="{90A6166D-7CDD-584B-B905-163780F2CF80}"/>
              </a:ext>
            </a:extLst>
          </p:cNvPr>
          <p:cNvSpPr>
            <a:spLocks noChangeShapeType="1"/>
          </p:cNvSpPr>
          <p:nvPr/>
        </p:nvSpPr>
        <p:spPr bwMode="auto">
          <a:xfrm>
            <a:off x="6627813" y="11112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91" name="Rectangle 415">
            <a:extLst>
              <a:ext uri="{FF2B5EF4-FFF2-40B4-BE49-F238E27FC236}">
                <a16:creationId xmlns:a16="http://schemas.microsoft.com/office/drawing/2014/main" id="{9F2D3519-59A0-5D49-AFC9-199AB109F8FF}"/>
              </a:ext>
            </a:extLst>
          </p:cNvPr>
          <p:cNvSpPr>
            <a:spLocks noChangeArrowheads="1"/>
          </p:cNvSpPr>
          <p:nvPr/>
        </p:nvSpPr>
        <p:spPr bwMode="auto">
          <a:xfrm>
            <a:off x="6845300" y="930275"/>
            <a:ext cx="390525"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350</a:t>
            </a:r>
          </a:p>
        </p:txBody>
      </p:sp>
      <p:sp>
        <p:nvSpPr>
          <p:cNvPr id="460192" name="Rectangle 416">
            <a:extLst>
              <a:ext uri="{FF2B5EF4-FFF2-40B4-BE49-F238E27FC236}">
                <a16:creationId xmlns:a16="http://schemas.microsoft.com/office/drawing/2014/main" id="{B5AAE926-63BC-A942-9B18-32C1FD380CF8}"/>
              </a:ext>
            </a:extLst>
          </p:cNvPr>
          <p:cNvSpPr>
            <a:spLocks noChangeArrowheads="1"/>
          </p:cNvSpPr>
          <p:nvPr/>
        </p:nvSpPr>
        <p:spPr bwMode="auto">
          <a:xfrm>
            <a:off x="6577013" y="728663"/>
            <a:ext cx="982662"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Hakim-Hakim</a:t>
            </a:r>
          </a:p>
        </p:txBody>
      </p:sp>
      <p:sp>
        <p:nvSpPr>
          <p:cNvPr id="460193" name="Rectangle 417">
            <a:extLst>
              <a:ext uri="{FF2B5EF4-FFF2-40B4-BE49-F238E27FC236}">
                <a16:creationId xmlns:a16="http://schemas.microsoft.com/office/drawing/2014/main" id="{3F05E589-88CE-214A-BAAD-13AF57F76452}"/>
              </a:ext>
            </a:extLst>
          </p:cNvPr>
          <p:cNvSpPr>
            <a:spLocks noChangeArrowheads="1"/>
          </p:cNvSpPr>
          <p:nvPr/>
        </p:nvSpPr>
        <p:spPr bwMode="auto">
          <a:xfrm>
            <a:off x="6518275" y="558800"/>
            <a:ext cx="5365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Anarki</a:t>
            </a:r>
          </a:p>
        </p:txBody>
      </p:sp>
      <p:sp>
        <p:nvSpPr>
          <p:cNvPr id="460194" name="Line 418">
            <a:extLst>
              <a:ext uri="{FF2B5EF4-FFF2-40B4-BE49-F238E27FC236}">
                <a16:creationId xmlns:a16="http://schemas.microsoft.com/office/drawing/2014/main" id="{E6352383-C46D-D649-A883-BEB8A6EBB6B0}"/>
              </a:ext>
            </a:extLst>
          </p:cNvPr>
          <p:cNvSpPr>
            <a:spLocks noChangeShapeType="1"/>
          </p:cNvSpPr>
          <p:nvPr/>
        </p:nvSpPr>
        <p:spPr bwMode="auto">
          <a:xfrm>
            <a:off x="6627813" y="178435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95" name="Line 419">
            <a:extLst>
              <a:ext uri="{FF2B5EF4-FFF2-40B4-BE49-F238E27FC236}">
                <a16:creationId xmlns:a16="http://schemas.microsoft.com/office/drawing/2014/main" id="{B95B3EB6-3D1E-234D-A365-5ABE1EA37D4F}"/>
              </a:ext>
            </a:extLst>
          </p:cNvPr>
          <p:cNvSpPr>
            <a:spLocks noChangeShapeType="1"/>
          </p:cNvSpPr>
          <p:nvPr/>
        </p:nvSpPr>
        <p:spPr bwMode="auto">
          <a:xfrm>
            <a:off x="6615113" y="248285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96" name="Line 420">
            <a:extLst>
              <a:ext uri="{FF2B5EF4-FFF2-40B4-BE49-F238E27FC236}">
                <a16:creationId xmlns:a16="http://schemas.microsoft.com/office/drawing/2014/main" id="{352A3920-4A02-8045-9C01-74BFA1EA24B7}"/>
              </a:ext>
            </a:extLst>
          </p:cNvPr>
          <p:cNvSpPr>
            <a:spLocks noChangeShapeType="1"/>
          </p:cNvSpPr>
          <p:nvPr/>
        </p:nvSpPr>
        <p:spPr bwMode="auto">
          <a:xfrm>
            <a:off x="6615113" y="266065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97" name="Rectangle 421">
            <a:extLst>
              <a:ext uri="{FF2B5EF4-FFF2-40B4-BE49-F238E27FC236}">
                <a16:creationId xmlns:a16="http://schemas.microsoft.com/office/drawing/2014/main" id="{460A88F0-A02B-BE4A-B91A-702DC10F354A}"/>
              </a:ext>
            </a:extLst>
          </p:cNvPr>
          <p:cNvSpPr>
            <a:spLocks noChangeArrowheads="1"/>
          </p:cNvSpPr>
          <p:nvPr/>
        </p:nvSpPr>
        <p:spPr bwMode="auto">
          <a:xfrm>
            <a:off x="6519863" y="1600200"/>
            <a:ext cx="1136650"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900">
                <a:solidFill>
                  <a:srgbClr val="000000"/>
                </a:solidFill>
                <a:effectLst>
                  <a:outerShdw blurRad="38100" dist="38100" dir="2700000" algn="tl">
                    <a:srgbClr val="FFFFFF"/>
                  </a:outerShdw>
                </a:effectLst>
                <a:latin typeface="Helvetica" pitchFamily="2" charset="0"/>
                <a:ea typeface="Gulim" panose="020B0600000101010101" pitchFamily="34" charset="-127"/>
              </a:rPr>
              <a:t> </a:t>
            </a:r>
            <a:r>
              <a:rPr lang="en-US" altLang="ko-KR" sz="900">
                <a:solidFill>
                  <a:srgbClr val="000000"/>
                </a:solidFill>
                <a:effectLst>
                  <a:outerShdw blurRad="38100" dist="38100" dir="2700000" algn="tl">
                    <a:srgbClr val="FFFFFF"/>
                  </a:outerShdw>
                </a:effectLst>
                <a:latin typeface="Helvetica" pitchFamily="2" charset="0"/>
                <a:ea typeface="Gulim" panose="020B0600000101010101" pitchFamily="34" charset="-127"/>
              </a:rPr>
              <a:t>••• TERBELAH••• </a:t>
            </a:r>
          </a:p>
        </p:txBody>
      </p:sp>
      <p:sp>
        <p:nvSpPr>
          <p:cNvPr id="460198" name="Rectangle 422">
            <a:extLst>
              <a:ext uri="{FF2B5EF4-FFF2-40B4-BE49-F238E27FC236}">
                <a16:creationId xmlns:a16="http://schemas.microsoft.com/office/drawing/2014/main" id="{E4BA7B04-83E0-5D49-A7B1-C8D5BED4AA69}"/>
              </a:ext>
            </a:extLst>
          </p:cNvPr>
          <p:cNvSpPr>
            <a:spLocks noChangeArrowheads="1"/>
          </p:cNvSpPr>
          <p:nvPr/>
        </p:nvSpPr>
        <p:spPr bwMode="auto">
          <a:xfrm>
            <a:off x="6589713" y="1978025"/>
            <a:ext cx="608012" cy="211138"/>
          </a:xfrm>
          <a:prstGeom prst="rect">
            <a:avLst/>
          </a:prstGeom>
          <a:noFill/>
          <a:ln>
            <a:noFill/>
          </a:ln>
          <a:effectLst/>
          <a:extLst>
            <a:ext uri="{909E8E84-426E-40DD-AFC4-6F175D3DCCD1}">
              <a14:hiddenFill xmlns:a14="http://schemas.microsoft.com/office/drawing/2010/main">
                <a:solidFill>
                  <a:srgbClr val="E7EC1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r>
              <a:rPr lang="en-US" altLang="ko-KR" sz="800">
                <a:solidFill>
                  <a:srgbClr val="000000"/>
                </a:solidFill>
                <a:latin typeface="Helvetica" pitchFamily="2" charset="0"/>
                <a:ea typeface="Gulim" panose="020B0600000101010101" pitchFamily="34" charset="-127"/>
              </a:rPr>
              <a:t>Israel</a:t>
            </a:r>
          </a:p>
        </p:txBody>
      </p:sp>
      <p:sp>
        <p:nvSpPr>
          <p:cNvPr id="460199" name="Rectangle 423">
            <a:extLst>
              <a:ext uri="{FF2B5EF4-FFF2-40B4-BE49-F238E27FC236}">
                <a16:creationId xmlns:a16="http://schemas.microsoft.com/office/drawing/2014/main" id="{2C1D2C98-BA5D-1F45-9B67-481E6FFA8E7C}"/>
              </a:ext>
            </a:extLst>
          </p:cNvPr>
          <p:cNvSpPr>
            <a:spLocks noChangeArrowheads="1"/>
          </p:cNvSpPr>
          <p:nvPr/>
        </p:nvSpPr>
        <p:spPr bwMode="auto">
          <a:xfrm>
            <a:off x="6680200" y="2143125"/>
            <a:ext cx="752475" cy="211138"/>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10              2</a:t>
            </a:r>
          </a:p>
        </p:txBody>
      </p:sp>
      <p:sp>
        <p:nvSpPr>
          <p:cNvPr id="460200" name="Rectangle 424">
            <a:extLst>
              <a:ext uri="{FF2B5EF4-FFF2-40B4-BE49-F238E27FC236}">
                <a16:creationId xmlns:a16="http://schemas.microsoft.com/office/drawing/2014/main" id="{B7762EDC-C517-BA48-81AC-2A6E24310A6A}"/>
              </a:ext>
            </a:extLst>
          </p:cNvPr>
          <p:cNvSpPr>
            <a:spLocks noChangeArrowheads="1"/>
          </p:cNvSpPr>
          <p:nvPr/>
        </p:nvSpPr>
        <p:spPr bwMode="auto">
          <a:xfrm>
            <a:off x="6597650" y="2498725"/>
            <a:ext cx="903288"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800">
                <a:solidFill>
                  <a:srgbClr val="000000"/>
                </a:solidFill>
                <a:latin typeface="Helvetica" pitchFamily="2" charset="0"/>
                <a:ea typeface="Gulim" panose="020B0600000101010101" pitchFamily="34" charset="-127"/>
              </a:rPr>
              <a:t> </a:t>
            </a:r>
            <a:r>
              <a:rPr lang="en-US" altLang="ko-KR" sz="800">
                <a:solidFill>
                  <a:srgbClr val="000000"/>
                </a:solidFill>
                <a:latin typeface="Helvetica" pitchFamily="2" charset="0"/>
                <a:ea typeface="Gulim" panose="020B0600000101010101" pitchFamily="34" charset="-127"/>
              </a:rPr>
              <a:t>20-Y         20-R</a:t>
            </a:r>
          </a:p>
        </p:txBody>
      </p:sp>
      <p:sp>
        <p:nvSpPr>
          <p:cNvPr id="460201" name="Rectangle 425">
            <a:extLst>
              <a:ext uri="{FF2B5EF4-FFF2-40B4-BE49-F238E27FC236}">
                <a16:creationId xmlns:a16="http://schemas.microsoft.com/office/drawing/2014/main" id="{BBF76976-0DF6-1840-8406-B9167D69A09D}"/>
              </a:ext>
            </a:extLst>
          </p:cNvPr>
          <p:cNvSpPr>
            <a:spLocks noChangeArrowheads="1"/>
          </p:cNvSpPr>
          <p:nvPr/>
        </p:nvSpPr>
        <p:spPr bwMode="auto">
          <a:xfrm>
            <a:off x="6615113" y="2689225"/>
            <a:ext cx="86677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800">
                <a:solidFill>
                  <a:srgbClr val="000000"/>
                </a:solidFill>
                <a:latin typeface="Helvetica" pitchFamily="2" charset="0"/>
                <a:ea typeface="Gulim" panose="020B0600000101010101" pitchFamily="34" charset="-127"/>
              </a:rPr>
              <a:t> </a:t>
            </a:r>
            <a:r>
              <a:rPr lang="en-US" altLang="ko-KR" sz="800">
                <a:solidFill>
                  <a:srgbClr val="000000"/>
                </a:solidFill>
                <a:latin typeface="Helvetica" pitchFamily="2" charset="0"/>
                <a:ea typeface="Gulim" panose="020B0600000101010101" pitchFamily="34" charset="-127"/>
              </a:rPr>
              <a:t>200           350</a:t>
            </a:r>
          </a:p>
        </p:txBody>
      </p:sp>
      <p:sp>
        <p:nvSpPr>
          <p:cNvPr id="460202" name="Rectangle 426">
            <a:extLst>
              <a:ext uri="{FF2B5EF4-FFF2-40B4-BE49-F238E27FC236}">
                <a16:creationId xmlns:a16="http://schemas.microsoft.com/office/drawing/2014/main" id="{AEBD97C6-409E-0B4C-A1C7-79848BA82294}"/>
              </a:ext>
            </a:extLst>
          </p:cNvPr>
          <p:cNvSpPr>
            <a:spLocks noChangeArrowheads="1"/>
          </p:cNvSpPr>
          <p:nvPr/>
        </p:nvSpPr>
        <p:spPr bwMode="auto">
          <a:xfrm>
            <a:off x="6627813" y="2854325"/>
            <a:ext cx="862012"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Asyur    Babel</a:t>
            </a:r>
          </a:p>
        </p:txBody>
      </p:sp>
      <p:sp>
        <p:nvSpPr>
          <p:cNvPr id="460203" name="Line 427">
            <a:extLst>
              <a:ext uri="{FF2B5EF4-FFF2-40B4-BE49-F238E27FC236}">
                <a16:creationId xmlns:a16="http://schemas.microsoft.com/office/drawing/2014/main" id="{7E86ED31-F774-7A4D-9CCB-ED112E5463CB}"/>
              </a:ext>
            </a:extLst>
          </p:cNvPr>
          <p:cNvSpPr>
            <a:spLocks noChangeShapeType="1"/>
          </p:cNvSpPr>
          <p:nvPr/>
        </p:nvSpPr>
        <p:spPr bwMode="auto">
          <a:xfrm>
            <a:off x="6627813" y="283845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04" name="Rectangle 428">
            <a:extLst>
              <a:ext uri="{FF2B5EF4-FFF2-40B4-BE49-F238E27FC236}">
                <a16:creationId xmlns:a16="http://schemas.microsoft.com/office/drawing/2014/main" id="{BD8E4A9C-ADC9-E649-B23B-10CC5CBC59A7}"/>
              </a:ext>
            </a:extLst>
          </p:cNvPr>
          <p:cNvSpPr>
            <a:spLocks noChangeArrowheads="1"/>
          </p:cNvSpPr>
          <p:nvPr/>
        </p:nvSpPr>
        <p:spPr bwMode="auto">
          <a:xfrm>
            <a:off x="6618288" y="1800225"/>
            <a:ext cx="890587"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Utara   Selatan</a:t>
            </a:r>
          </a:p>
        </p:txBody>
      </p:sp>
      <p:sp>
        <p:nvSpPr>
          <p:cNvPr id="460205" name="Line 429">
            <a:extLst>
              <a:ext uri="{FF2B5EF4-FFF2-40B4-BE49-F238E27FC236}">
                <a16:creationId xmlns:a16="http://schemas.microsoft.com/office/drawing/2014/main" id="{12B9FAAB-1D39-314C-B029-70E15C554C08}"/>
              </a:ext>
            </a:extLst>
          </p:cNvPr>
          <p:cNvSpPr>
            <a:spLocks noChangeShapeType="1"/>
          </p:cNvSpPr>
          <p:nvPr/>
        </p:nvSpPr>
        <p:spPr bwMode="auto">
          <a:xfrm>
            <a:off x="6621463" y="301625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06" name="Line 430">
            <a:extLst>
              <a:ext uri="{FF2B5EF4-FFF2-40B4-BE49-F238E27FC236}">
                <a16:creationId xmlns:a16="http://schemas.microsoft.com/office/drawing/2014/main" id="{0C1F9A05-AF8F-D442-9ACA-6606D4B9DFDD}"/>
              </a:ext>
            </a:extLst>
          </p:cNvPr>
          <p:cNvSpPr>
            <a:spLocks noChangeShapeType="1"/>
          </p:cNvSpPr>
          <p:nvPr/>
        </p:nvSpPr>
        <p:spPr bwMode="auto">
          <a:xfrm>
            <a:off x="7059613" y="1866900"/>
            <a:ext cx="0" cy="1181100"/>
          </a:xfrm>
          <a:prstGeom prst="line">
            <a:avLst/>
          </a:prstGeom>
          <a:noFill/>
          <a:ln w="508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07" name="Rectangle 431">
            <a:extLst>
              <a:ext uri="{FF2B5EF4-FFF2-40B4-BE49-F238E27FC236}">
                <a16:creationId xmlns:a16="http://schemas.microsoft.com/office/drawing/2014/main" id="{A177C347-CB66-EC4A-AB6E-446D30AE570A}"/>
              </a:ext>
            </a:extLst>
          </p:cNvPr>
          <p:cNvSpPr>
            <a:spLocks noChangeArrowheads="1"/>
          </p:cNvSpPr>
          <p:nvPr/>
        </p:nvSpPr>
        <p:spPr bwMode="auto">
          <a:xfrm>
            <a:off x="6688138" y="2308225"/>
            <a:ext cx="709612"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effectLst>
                  <a:outerShdw blurRad="38100" dist="38100" dir="2700000" algn="tl">
                    <a:srgbClr val="FFFFFF"/>
                  </a:outerShdw>
                </a:effectLst>
                <a:latin typeface="Helvetica" pitchFamily="2" charset="0"/>
                <a:ea typeface="Gulim" panose="020B0600000101010101" pitchFamily="34" charset="-127"/>
              </a:rPr>
              <a:t>NABI-NABI</a:t>
            </a:r>
          </a:p>
        </p:txBody>
      </p:sp>
      <p:sp>
        <p:nvSpPr>
          <p:cNvPr id="460208" name="Line 432">
            <a:extLst>
              <a:ext uri="{FF2B5EF4-FFF2-40B4-BE49-F238E27FC236}">
                <a16:creationId xmlns:a16="http://schemas.microsoft.com/office/drawing/2014/main" id="{3B66476A-917E-DC49-BBBB-E8BD141681D6}"/>
              </a:ext>
            </a:extLst>
          </p:cNvPr>
          <p:cNvSpPr>
            <a:spLocks noChangeShapeType="1"/>
          </p:cNvSpPr>
          <p:nvPr/>
        </p:nvSpPr>
        <p:spPr bwMode="auto">
          <a:xfrm>
            <a:off x="6735763" y="1625600"/>
            <a:ext cx="736600" cy="0"/>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09" name="Rectangle 433">
            <a:extLst>
              <a:ext uri="{FF2B5EF4-FFF2-40B4-BE49-F238E27FC236}">
                <a16:creationId xmlns:a16="http://schemas.microsoft.com/office/drawing/2014/main" id="{2BD51D80-695F-CC4C-9253-F1BFFA2D9C00}"/>
              </a:ext>
            </a:extLst>
          </p:cNvPr>
          <p:cNvSpPr>
            <a:spLocks noChangeArrowheads="1"/>
          </p:cNvSpPr>
          <p:nvPr/>
        </p:nvSpPr>
        <p:spPr bwMode="auto">
          <a:xfrm>
            <a:off x="6748463" y="1441450"/>
            <a:ext cx="6191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S - D - S</a:t>
            </a:r>
          </a:p>
        </p:txBody>
      </p:sp>
      <p:sp>
        <p:nvSpPr>
          <p:cNvPr id="460210" name="Line 434">
            <a:extLst>
              <a:ext uri="{FF2B5EF4-FFF2-40B4-BE49-F238E27FC236}">
                <a16:creationId xmlns:a16="http://schemas.microsoft.com/office/drawing/2014/main" id="{A57ADC5B-AB9E-CF47-8B27-41AD4B76B1EC}"/>
              </a:ext>
            </a:extLst>
          </p:cNvPr>
          <p:cNvSpPr>
            <a:spLocks noChangeShapeType="1"/>
          </p:cNvSpPr>
          <p:nvPr/>
        </p:nvSpPr>
        <p:spPr bwMode="auto">
          <a:xfrm>
            <a:off x="6621463" y="213995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11" name="Line 435">
            <a:extLst>
              <a:ext uri="{FF2B5EF4-FFF2-40B4-BE49-F238E27FC236}">
                <a16:creationId xmlns:a16="http://schemas.microsoft.com/office/drawing/2014/main" id="{E75871E4-55F2-F540-9FDE-D6AE966DBD11}"/>
              </a:ext>
            </a:extLst>
          </p:cNvPr>
          <p:cNvSpPr>
            <a:spLocks noChangeShapeType="1"/>
          </p:cNvSpPr>
          <p:nvPr/>
        </p:nvSpPr>
        <p:spPr bwMode="auto">
          <a:xfrm flipV="1">
            <a:off x="6627813" y="230505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12" name="Line 436">
            <a:extLst>
              <a:ext uri="{FF2B5EF4-FFF2-40B4-BE49-F238E27FC236}">
                <a16:creationId xmlns:a16="http://schemas.microsoft.com/office/drawing/2014/main" id="{BB78D043-C1D9-044B-A12E-F83281DA6943}"/>
              </a:ext>
            </a:extLst>
          </p:cNvPr>
          <p:cNvSpPr>
            <a:spLocks noChangeShapeType="1"/>
          </p:cNvSpPr>
          <p:nvPr/>
        </p:nvSpPr>
        <p:spPr bwMode="auto">
          <a:xfrm flipV="1">
            <a:off x="6627813" y="1962150"/>
            <a:ext cx="873125"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13" name="Rectangle 437">
            <a:extLst>
              <a:ext uri="{FF2B5EF4-FFF2-40B4-BE49-F238E27FC236}">
                <a16:creationId xmlns:a16="http://schemas.microsoft.com/office/drawing/2014/main" id="{F7809919-B1CC-0C4E-9ABE-B2A66F914CD4}"/>
              </a:ext>
            </a:extLst>
          </p:cNvPr>
          <p:cNvSpPr>
            <a:spLocks noChangeArrowheads="1"/>
          </p:cNvSpPr>
          <p:nvPr/>
        </p:nvSpPr>
        <p:spPr bwMode="auto">
          <a:xfrm>
            <a:off x="6580188" y="1263650"/>
            <a:ext cx="836612"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r>
              <a:rPr lang="en-US" altLang="ko-KR" sz="900">
                <a:solidFill>
                  <a:srgbClr val="000000"/>
                </a:solidFill>
                <a:latin typeface="Chicago" charset="0"/>
                <a:ea typeface="Gulim" panose="020B0600000101010101" pitchFamily="34" charset="-127"/>
              </a:rPr>
              <a:t>KERAJAAN</a:t>
            </a:r>
          </a:p>
        </p:txBody>
      </p:sp>
      <p:sp>
        <p:nvSpPr>
          <p:cNvPr id="460214" name="Rectangle 438">
            <a:extLst>
              <a:ext uri="{FF2B5EF4-FFF2-40B4-BE49-F238E27FC236}">
                <a16:creationId xmlns:a16="http://schemas.microsoft.com/office/drawing/2014/main" id="{FC15238D-4F34-894C-8967-73E214288816}"/>
              </a:ext>
            </a:extLst>
          </p:cNvPr>
          <p:cNvSpPr>
            <a:spLocks noChangeArrowheads="1"/>
          </p:cNvSpPr>
          <p:nvPr/>
        </p:nvSpPr>
        <p:spPr bwMode="auto">
          <a:xfrm>
            <a:off x="7008813" y="1978025"/>
            <a:ext cx="569912" cy="211138"/>
          </a:xfrm>
          <a:prstGeom prst="rect">
            <a:avLst/>
          </a:prstGeom>
          <a:noFill/>
          <a:ln>
            <a:noFill/>
          </a:ln>
          <a:effectLst/>
          <a:extLst>
            <a:ext uri="{909E8E84-426E-40DD-AFC4-6F175D3DCCD1}">
              <a14:hiddenFill xmlns:a14="http://schemas.microsoft.com/office/drawing/2010/main">
                <a:solidFill>
                  <a:srgbClr val="E7EC1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r>
              <a:rPr lang="en-US" altLang="ko-KR" sz="800">
                <a:solidFill>
                  <a:srgbClr val="000000"/>
                </a:solidFill>
                <a:latin typeface="Helvetica" pitchFamily="2" charset="0"/>
                <a:ea typeface="Gulim" panose="020B0600000101010101" pitchFamily="34" charset="-127"/>
              </a:rPr>
              <a:t>Yehuda</a:t>
            </a:r>
          </a:p>
        </p:txBody>
      </p:sp>
      <p:sp>
        <p:nvSpPr>
          <p:cNvPr id="460215" name="Line 439">
            <a:extLst>
              <a:ext uri="{FF2B5EF4-FFF2-40B4-BE49-F238E27FC236}">
                <a16:creationId xmlns:a16="http://schemas.microsoft.com/office/drawing/2014/main" id="{FD653F68-E68F-194D-B497-6A5CDE1520FB}"/>
              </a:ext>
            </a:extLst>
          </p:cNvPr>
          <p:cNvSpPr>
            <a:spLocks noChangeShapeType="1"/>
          </p:cNvSpPr>
          <p:nvPr/>
        </p:nvSpPr>
        <p:spPr bwMode="auto">
          <a:xfrm>
            <a:off x="7046913" y="1797050"/>
            <a:ext cx="19050" cy="520700"/>
          </a:xfrm>
          <a:prstGeom prst="line">
            <a:avLst/>
          </a:prstGeom>
          <a:noFill/>
          <a:ln w="508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16" name="Line 440">
            <a:extLst>
              <a:ext uri="{FF2B5EF4-FFF2-40B4-BE49-F238E27FC236}">
                <a16:creationId xmlns:a16="http://schemas.microsoft.com/office/drawing/2014/main" id="{68FF379A-21D0-3340-8D15-7AA0FF87DCD0}"/>
              </a:ext>
            </a:extLst>
          </p:cNvPr>
          <p:cNvSpPr>
            <a:spLocks noChangeShapeType="1"/>
          </p:cNvSpPr>
          <p:nvPr/>
        </p:nvSpPr>
        <p:spPr bwMode="auto">
          <a:xfrm>
            <a:off x="6646863" y="36639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17" name="Line 441">
            <a:extLst>
              <a:ext uri="{FF2B5EF4-FFF2-40B4-BE49-F238E27FC236}">
                <a16:creationId xmlns:a16="http://schemas.microsoft.com/office/drawing/2014/main" id="{05D3FB65-9685-8642-9191-580F283526F0}"/>
              </a:ext>
            </a:extLst>
          </p:cNvPr>
          <p:cNvSpPr>
            <a:spLocks noChangeShapeType="1"/>
          </p:cNvSpPr>
          <p:nvPr/>
        </p:nvSpPr>
        <p:spPr bwMode="auto">
          <a:xfrm>
            <a:off x="6646863" y="38417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18" name="Rectangle 442">
            <a:extLst>
              <a:ext uri="{FF2B5EF4-FFF2-40B4-BE49-F238E27FC236}">
                <a16:creationId xmlns:a16="http://schemas.microsoft.com/office/drawing/2014/main" id="{9148B6C6-A035-EA4E-85E5-6E315694592D}"/>
              </a:ext>
            </a:extLst>
          </p:cNvPr>
          <p:cNvSpPr>
            <a:spLocks noChangeArrowheads="1"/>
          </p:cNvSpPr>
          <p:nvPr/>
        </p:nvSpPr>
        <p:spPr bwMode="auto">
          <a:xfrm>
            <a:off x="6589713" y="3654425"/>
            <a:ext cx="923925"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3 Perjalanan</a:t>
            </a:r>
          </a:p>
        </p:txBody>
      </p:sp>
      <p:sp>
        <p:nvSpPr>
          <p:cNvPr id="460219" name="Rectangle 443">
            <a:extLst>
              <a:ext uri="{FF2B5EF4-FFF2-40B4-BE49-F238E27FC236}">
                <a16:creationId xmlns:a16="http://schemas.microsoft.com/office/drawing/2014/main" id="{A4F28B3B-8F83-9F41-BBC8-066DFF512BB6}"/>
              </a:ext>
            </a:extLst>
          </p:cNvPr>
          <p:cNvSpPr>
            <a:spLocks noChangeArrowheads="1"/>
          </p:cNvSpPr>
          <p:nvPr/>
        </p:nvSpPr>
        <p:spPr bwMode="auto">
          <a:xfrm>
            <a:off x="6553200" y="3848100"/>
            <a:ext cx="1212850" cy="21113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r>
              <a:rPr lang="en-US" altLang="ko-KR" sz="800">
                <a:solidFill>
                  <a:srgbClr val="000000"/>
                </a:solidFill>
                <a:latin typeface="Helvetica" pitchFamily="2" charset="0"/>
                <a:ea typeface="Gulim" panose="020B0600000101010101" pitchFamily="34" charset="-127"/>
              </a:rPr>
              <a:t>100 Tahun / 50,000</a:t>
            </a:r>
          </a:p>
        </p:txBody>
      </p:sp>
      <p:sp>
        <p:nvSpPr>
          <p:cNvPr id="460220" name="Rectangle 444">
            <a:extLst>
              <a:ext uri="{FF2B5EF4-FFF2-40B4-BE49-F238E27FC236}">
                <a16:creationId xmlns:a16="http://schemas.microsoft.com/office/drawing/2014/main" id="{745AA1DE-B6E5-884A-BEF5-3C577FFD73E2}"/>
              </a:ext>
            </a:extLst>
          </p:cNvPr>
          <p:cNvSpPr>
            <a:spLocks noChangeArrowheads="1"/>
          </p:cNvSpPr>
          <p:nvPr/>
        </p:nvSpPr>
        <p:spPr bwMode="auto">
          <a:xfrm>
            <a:off x="6711950" y="4032250"/>
            <a:ext cx="831850" cy="241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r>
              <a:rPr lang="en-US" altLang="ko-KR" sz="1000">
                <a:solidFill>
                  <a:srgbClr val="000000"/>
                </a:solidFill>
                <a:latin typeface="Helvetica" pitchFamily="2" charset="0"/>
                <a:ea typeface="Gulim" panose="020B0600000101010101" pitchFamily="34" charset="-127"/>
              </a:rPr>
              <a:t>Z - E - N</a:t>
            </a:r>
          </a:p>
        </p:txBody>
      </p:sp>
      <p:sp>
        <p:nvSpPr>
          <p:cNvPr id="460221" name="Rectangle 445">
            <a:extLst>
              <a:ext uri="{FF2B5EF4-FFF2-40B4-BE49-F238E27FC236}">
                <a16:creationId xmlns:a16="http://schemas.microsoft.com/office/drawing/2014/main" id="{A715396E-CADC-3F42-8A37-533712ADFB46}"/>
              </a:ext>
            </a:extLst>
          </p:cNvPr>
          <p:cNvSpPr>
            <a:spLocks noChangeArrowheads="1"/>
          </p:cNvSpPr>
          <p:nvPr/>
        </p:nvSpPr>
        <p:spPr bwMode="auto">
          <a:xfrm>
            <a:off x="6516688" y="3222625"/>
            <a:ext cx="898525" cy="225425"/>
          </a:xfrm>
          <a:prstGeom prst="rect">
            <a:avLst/>
          </a:prstGeom>
          <a:noFill/>
          <a:ln>
            <a:noFill/>
          </a:ln>
          <a:effectLst/>
          <a:extLst>
            <a:ext uri="{909E8E84-426E-40DD-AFC4-6F175D3DCCD1}">
              <a14:hiddenFill xmlns:a14="http://schemas.microsoft.com/office/drawing/2010/main">
                <a:solidFill>
                  <a:srgbClr val="E7EC26"/>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Pembuangan</a:t>
            </a:r>
          </a:p>
        </p:txBody>
      </p:sp>
      <p:sp>
        <p:nvSpPr>
          <p:cNvPr id="460222" name="Rectangle 446">
            <a:extLst>
              <a:ext uri="{FF2B5EF4-FFF2-40B4-BE49-F238E27FC236}">
                <a16:creationId xmlns:a16="http://schemas.microsoft.com/office/drawing/2014/main" id="{55E88A0D-9067-A748-BAB0-40F630B0744B}"/>
              </a:ext>
            </a:extLst>
          </p:cNvPr>
          <p:cNvSpPr>
            <a:spLocks noChangeArrowheads="1"/>
          </p:cNvSpPr>
          <p:nvPr/>
        </p:nvSpPr>
        <p:spPr bwMode="auto">
          <a:xfrm>
            <a:off x="6689725" y="3476625"/>
            <a:ext cx="736600"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70 Tahun</a:t>
            </a:r>
          </a:p>
        </p:txBody>
      </p:sp>
      <p:sp>
        <p:nvSpPr>
          <p:cNvPr id="460223" name="Line 447">
            <a:extLst>
              <a:ext uri="{FF2B5EF4-FFF2-40B4-BE49-F238E27FC236}">
                <a16:creationId xmlns:a16="http://schemas.microsoft.com/office/drawing/2014/main" id="{CBDB05DA-9171-E141-B311-3D24FF5E19F2}"/>
              </a:ext>
            </a:extLst>
          </p:cNvPr>
          <p:cNvSpPr>
            <a:spLocks noChangeShapeType="1"/>
          </p:cNvSpPr>
          <p:nvPr/>
        </p:nvSpPr>
        <p:spPr bwMode="auto">
          <a:xfrm>
            <a:off x="6646863" y="42354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24" name="Line 448">
            <a:extLst>
              <a:ext uri="{FF2B5EF4-FFF2-40B4-BE49-F238E27FC236}">
                <a16:creationId xmlns:a16="http://schemas.microsoft.com/office/drawing/2014/main" id="{7482F3E9-4C51-7B45-BF48-28EDB8D24764}"/>
              </a:ext>
            </a:extLst>
          </p:cNvPr>
          <p:cNvSpPr>
            <a:spLocks noChangeShapeType="1"/>
          </p:cNvSpPr>
          <p:nvPr/>
        </p:nvSpPr>
        <p:spPr bwMode="auto">
          <a:xfrm>
            <a:off x="6646863" y="40386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25" name="Line 449">
            <a:extLst>
              <a:ext uri="{FF2B5EF4-FFF2-40B4-BE49-F238E27FC236}">
                <a16:creationId xmlns:a16="http://schemas.microsoft.com/office/drawing/2014/main" id="{599A07C4-1FB8-EB4A-9929-CFF504B63025}"/>
              </a:ext>
            </a:extLst>
          </p:cNvPr>
          <p:cNvSpPr>
            <a:spLocks noChangeShapeType="1"/>
          </p:cNvSpPr>
          <p:nvPr/>
        </p:nvSpPr>
        <p:spPr bwMode="auto">
          <a:xfrm>
            <a:off x="6621463" y="161290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60226" name="Picture 450">
            <a:extLst>
              <a:ext uri="{FF2B5EF4-FFF2-40B4-BE49-F238E27FC236}">
                <a16:creationId xmlns:a16="http://schemas.microsoft.com/office/drawing/2014/main" id="{8BB137F6-81B7-154B-9372-214EE76D29D4}"/>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013" y="965200"/>
            <a:ext cx="342900" cy="257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227" name="Rectangle 451">
            <a:extLst>
              <a:ext uri="{FF2B5EF4-FFF2-40B4-BE49-F238E27FC236}">
                <a16:creationId xmlns:a16="http://schemas.microsoft.com/office/drawing/2014/main" id="{5F1885E0-755A-E747-95CD-79AA1FF24D8C}"/>
              </a:ext>
            </a:extLst>
          </p:cNvPr>
          <p:cNvSpPr>
            <a:spLocks noChangeArrowheads="1"/>
          </p:cNvSpPr>
          <p:nvPr/>
        </p:nvSpPr>
        <p:spPr bwMode="auto">
          <a:xfrm>
            <a:off x="4484688" y="295275"/>
            <a:ext cx="28416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28" name="Rectangle 452">
            <a:extLst>
              <a:ext uri="{FF2B5EF4-FFF2-40B4-BE49-F238E27FC236}">
                <a16:creationId xmlns:a16="http://schemas.microsoft.com/office/drawing/2014/main" id="{ED763247-22AD-0041-9A3E-E840428EE29D}"/>
              </a:ext>
            </a:extLst>
          </p:cNvPr>
          <p:cNvSpPr>
            <a:spLocks noChangeArrowheads="1"/>
          </p:cNvSpPr>
          <p:nvPr/>
        </p:nvSpPr>
        <p:spPr bwMode="auto">
          <a:xfrm>
            <a:off x="5310188" y="519113"/>
            <a:ext cx="7667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29" name="Rectangle 453">
            <a:extLst>
              <a:ext uri="{FF2B5EF4-FFF2-40B4-BE49-F238E27FC236}">
                <a16:creationId xmlns:a16="http://schemas.microsoft.com/office/drawing/2014/main" id="{C1D76FE7-4DBE-CB44-8872-223EC1956894}"/>
              </a:ext>
            </a:extLst>
          </p:cNvPr>
          <p:cNvSpPr>
            <a:spLocks noChangeArrowheads="1"/>
          </p:cNvSpPr>
          <p:nvPr/>
        </p:nvSpPr>
        <p:spPr bwMode="auto">
          <a:xfrm>
            <a:off x="5894388" y="519113"/>
            <a:ext cx="13906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30" name="Rectangle 454">
            <a:extLst>
              <a:ext uri="{FF2B5EF4-FFF2-40B4-BE49-F238E27FC236}">
                <a16:creationId xmlns:a16="http://schemas.microsoft.com/office/drawing/2014/main" id="{103EC23E-DD2A-374E-8381-A1E0FAECE689}"/>
              </a:ext>
            </a:extLst>
          </p:cNvPr>
          <p:cNvSpPr>
            <a:spLocks noChangeArrowheads="1"/>
          </p:cNvSpPr>
          <p:nvPr/>
        </p:nvSpPr>
        <p:spPr bwMode="auto">
          <a:xfrm>
            <a:off x="6238875" y="4462463"/>
            <a:ext cx="350838"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2400">
                <a:solidFill>
                  <a:srgbClr val="000000"/>
                </a:solidFill>
                <a:latin typeface="Times" pitchFamily="2" charset="0"/>
                <a:ea typeface="Gulim" panose="020B0600000101010101" pitchFamily="34" charset="-127"/>
              </a:rPr>
              <a:t>S</a:t>
            </a:r>
          </a:p>
        </p:txBody>
      </p:sp>
      <p:sp>
        <p:nvSpPr>
          <p:cNvPr id="460231" name="Rectangle 455">
            <a:extLst>
              <a:ext uri="{FF2B5EF4-FFF2-40B4-BE49-F238E27FC236}">
                <a16:creationId xmlns:a16="http://schemas.microsoft.com/office/drawing/2014/main" id="{F52D53AB-87E1-6747-A45B-2EB54CC3CDF8}"/>
              </a:ext>
            </a:extLst>
          </p:cNvPr>
          <p:cNvSpPr>
            <a:spLocks noChangeArrowheads="1"/>
          </p:cNvSpPr>
          <p:nvPr/>
        </p:nvSpPr>
        <p:spPr bwMode="auto">
          <a:xfrm>
            <a:off x="4900613" y="1968500"/>
            <a:ext cx="7429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1000">
                <a:solidFill>
                  <a:srgbClr val="FFFF00"/>
                </a:solidFill>
                <a:latin typeface="Times" pitchFamily="2" charset="0"/>
                <a:ea typeface="Gulim" panose="020B0600000101010101" pitchFamily="34" charset="-127"/>
              </a:rPr>
              <a:t>(2000 SM)</a:t>
            </a:r>
          </a:p>
        </p:txBody>
      </p:sp>
      <p:sp>
        <p:nvSpPr>
          <p:cNvPr id="460232" name="Rectangle 456">
            <a:extLst>
              <a:ext uri="{FF2B5EF4-FFF2-40B4-BE49-F238E27FC236}">
                <a16:creationId xmlns:a16="http://schemas.microsoft.com/office/drawing/2014/main" id="{25AB2B26-1D6F-9D46-88AA-C1274820C72A}"/>
              </a:ext>
            </a:extLst>
          </p:cNvPr>
          <p:cNvSpPr>
            <a:spLocks noChangeArrowheads="1"/>
          </p:cNvSpPr>
          <p:nvPr/>
        </p:nvSpPr>
        <p:spPr bwMode="auto">
          <a:xfrm>
            <a:off x="5930900" y="1520825"/>
            <a:ext cx="511175" cy="277812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33" name="Text Box 457">
            <a:extLst>
              <a:ext uri="{FF2B5EF4-FFF2-40B4-BE49-F238E27FC236}">
                <a16:creationId xmlns:a16="http://schemas.microsoft.com/office/drawing/2014/main" id="{70DA1635-DF9C-3E45-AADE-C82C66BE7BF3}"/>
              </a:ext>
            </a:extLst>
          </p:cNvPr>
          <p:cNvSpPr txBox="1">
            <a:spLocks noChangeArrowheads="1"/>
          </p:cNvSpPr>
          <p:nvPr/>
        </p:nvSpPr>
        <p:spPr bwMode="auto">
          <a:xfrm rot="-5400000">
            <a:off x="4849813" y="2667000"/>
            <a:ext cx="2700337" cy="5191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2"/>
                </a:solidFill>
                <a:miter lim="800000"/>
                <a:headEnd/>
                <a:tailEnd/>
              </a14:hiddenLine>
            </a:ext>
          </a:extLst>
        </p:spPr>
        <p:txBody>
          <a:bodyPr>
            <a:spAutoFit/>
          </a:bodyPr>
          <a:lstStyle/>
          <a:p>
            <a:pPr>
              <a:spcBef>
                <a:spcPct val="50000"/>
              </a:spcBef>
            </a:pPr>
            <a:r>
              <a:rPr lang="en-US" altLang="ko-KR" sz="2800">
                <a:solidFill>
                  <a:srgbClr val="EEFF4B"/>
                </a:solidFill>
                <a:latin typeface="Times" pitchFamily="2" charset="0"/>
                <a:ea typeface="Gulim" panose="020B0600000101010101" pitchFamily="34" charset="-127"/>
              </a:rPr>
              <a:t>3 KOMUNITAS</a:t>
            </a:r>
          </a:p>
        </p:txBody>
      </p:sp>
      <p:sp>
        <p:nvSpPr>
          <p:cNvPr id="460234" name="Rectangle 458">
            <a:extLst>
              <a:ext uri="{FF2B5EF4-FFF2-40B4-BE49-F238E27FC236}">
                <a16:creationId xmlns:a16="http://schemas.microsoft.com/office/drawing/2014/main" id="{BE72D2AF-1CCD-BA47-B552-E6245E6EDC66}"/>
              </a:ext>
            </a:extLst>
          </p:cNvPr>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35" name="Rectangle 459">
            <a:extLst>
              <a:ext uri="{FF2B5EF4-FFF2-40B4-BE49-F238E27FC236}">
                <a16:creationId xmlns:a16="http://schemas.microsoft.com/office/drawing/2014/main" id="{DBD2C66F-1E9E-3C4C-B3BD-5595C9D862DE}"/>
              </a:ext>
            </a:extLst>
          </p:cNvPr>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36" name="Text Box 460">
            <a:extLst>
              <a:ext uri="{FF2B5EF4-FFF2-40B4-BE49-F238E27FC236}">
                <a16:creationId xmlns:a16="http://schemas.microsoft.com/office/drawing/2014/main" id="{744DAD0E-32E5-304B-8A5F-FB9FC897FB21}"/>
              </a:ext>
            </a:extLst>
          </p:cNvPr>
          <p:cNvSpPr txBox="1">
            <a:spLocks noChangeArrowheads="1"/>
          </p:cNvSpPr>
          <p:nvPr/>
        </p:nvSpPr>
        <p:spPr bwMode="auto">
          <a:xfrm rot="-5385664">
            <a:off x="6037263" y="4411663"/>
            <a:ext cx="354012" cy="5191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spcBef>
                <a:spcPct val="50000"/>
              </a:spcBef>
            </a:pPr>
            <a:r>
              <a:rPr lang="en-US" altLang="ko-KR" sz="2800">
                <a:solidFill>
                  <a:srgbClr val="EEFF4B"/>
                </a:solidFill>
                <a:latin typeface="Times" pitchFamily="2" charset="0"/>
                <a:ea typeface="Gulim" panose="020B0600000101010101" pitchFamily="34" charset="-127"/>
              </a:rPr>
              <a:t>S</a:t>
            </a:r>
          </a:p>
        </p:txBody>
      </p:sp>
      <p:sp>
        <p:nvSpPr>
          <p:cNvPr id="460237" name="Text Box 461">
            <a:extLst>
              <a:ext uri="{FF2B5EF4-FFF2-40B4-BE49-F238E27FC236}">
                <a16:creationId xmlns:a16="http://schemas.microsoft.com/office/drawing/2014/main" id="{7A5A8DCD-83DB-E749-87AA-60C6D81B974C}"/>
              </a:ext>
            </a:extLst>
          </p:cNvPr>
          <p:cNvSpPr txBox="1">
            <a:spLocks noChangeArrowheads="1"/>
          </p:cNvSpPr>
          <p:nvPr/>
        </p:nvSpPr>
        <p:spPr bwMode="auto">
          <a:xfrm rot="-5400000">
            <a:off x="6018212" y="5422901"/>
            <a:ext cx="341313" cy="519112"/>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spcBef>
                <a:spcPct val="50000"/>
              </a:spcBef>
            </a:pPr>
            <a:r>
              <a:rPr lang="en-US" altLang="ko-KR" sz="2800">
                <a:solidFill>
                  <a:srgbClr val="EEFF4B"/>
                </a:solidFill>
                <a:latin typeface="Times" pitchFamily="2" charset="0"/>
                <a:ea typeface="Gulim" panose="020B0600000101010101" pitchFamily="34" charset="-127"/>
              </a:rPr>
              <a:t>Y</a:t>
            </a:r>
          </a:p>
        </p:txBody>
      </p:sp>
      <p:sp>
        <p:nvSpPr>
          <p:cNvPr id="460238" name="Freeform 462">
            <a:extLst>
              <a:ext uri="{FF2B5EF4-FFF2-40B4-BE49-F238E27FC236}">
                <a16:creationId xmlns:a16="http://schemas.microsoft.com/office/drawing/2014/main" id="{FA344AF2-9880-5C48-BEF6-E49995652812}"/>
              </a:ext>
            </a:extLst>
          </p:cNvPr>
          <p:cNvSpPr>
            <a:spLocks/>
          </p:cNvSpPr>
          <p:nvPr/>
        </p:nvSpPr>
        <p:spPr bwMode="auto">
          <a:xfrm>
            <a:off x="7656513" y="17018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239" name="Rectangle 463">
            <a:extLst>
              <a:ext uri="{FF2B5EF4-FFF2-40B4-BE49-F238E27FC236}">
                <a16:creationId xmlns:a16="http://schemas.microsoft.com/office/drawing/2014/main" id="{EC68DDE9-F8FB-C745-BCC6-F8049B5F3E7B}"/>
              </a:ext>
            </a:extLst>
          </p:cNvPr>
          <p:cNvSpPr>
            <a:spLocks noChangeArrowheads="1"/>
          </p:cNvSpPr>
          <p:nvPr/>
        </p:nvSpPr>
        <p:spPr bwMode="auto">
          <a:xfrm>
            <a:off x="4913313" y="4203700"/>
            <a:ext cx="7429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1000">
                <a:solidFill>
                  <a:srgbClr val="FFFF00"/>
                </a:solidFill>
                <a:latin typeface="Times" pitchFamily="2" charset="0"/>
                <a:ea typeface="Gulim" panose="020B0600000101010101" pitchFamily="34" charset="-127"/>
              </a:rPr>
              <a:t>(1500 SM)</a:t>
            </a:r>
          </a:p>
        </p:txBody>
      </p:sp>
      <p:sp>
        <p:nvSpPr>
          <p:cNvPr id="460240" name="Rectangle 464">
            <a:extLst>
              <a:ext uri="{FF2B5EF4-FFF2-40B4-BE49-F238E27FC236}">
                <a16:creationId xmlns:a16="http://schemas.microsoft.com/office/drawing/2014/main" id="{AB8F53C7-5AEA-904E-A64A-BD0D6D5F6B49}"/>
              </a:ext>
            </a:extLst>
          </p:cNvPr>
          <p:cNvSpPr>
            <a:spLocks noChangeArrowheads="1"/>
          </p:cNvSpPr>
          <p:nvPr/>
        </p:nvSpPr>
        <p:spPr bwMode="auto">
          <a:xfrm>
            <a:off x="7269163" y="4330700"/>
            <a:ext cx="6794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1000">
                <a:solidFill>
                  <a:srgbClr val="FFFF00"/>
                </a:solidFill>
                <a:latin typeface="Times" pitchFamily="2" charset="0"/>
                <a:ea typeface="Gulim" panose="020B0600000101010101" pitchFamily="34" charset="-127"/>
              </a:rPr>
              <a:t>(500 SM)</a:t>
            </a:r>
          </a:p>
        </p:txBody>
      </p:sp>
      <p:sp>
        <p:nvSpPr>
          <p:cNvPr id="460241" name="Rectangle 465">
            <a:extLst>
              <a:ext uri="{FF2B5EF4-FFF2-40B4-BE49-F238E27FC236}">
                <a16:creationId xmlns:a16="http://schemas.microsoft.com/office/drawing/2014/main" id="{96529E01-F127-0D43-887F-D470DF45DB28}"/>
              </a:ext>
            </a:extLst>
          </p:cNvPr>
          <p:cNvSpPr>
            <a:spLocks noChangeArrowheads="1"/>
          </p:cNvSpPr>
          <p:nvPr/>
        </p:nvSpPr>
        <p:spPr bwMode="auto">
          <a:xfrm>
            <a:off x="7262813" y="1219200"/>
            <a:ext cx="7429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1000">
                <a:solidFill>
                  <a:srgbClr val="FFFF00"/>
                </a:solidFill>
                <a:latin typeface="Times" pitchFamily="2" charset="0"/>
                <a:ea typeface="Gulim" panose="020B0600000101010101" pitchFamily="34" charset="-127"/>
              </a:rPr>
              <a:t>(1000 SM)</a:t>
            </a:r>
          </a:p>
        </p:txBody>
      </p:sp>
      <p:sp>
        <p:nvSpPr>
          <p:cNvPr id="460242" name="AutoShape 466">
            <a:extLst>
              <a:ext uri="{FF2B5EF4-FFF2-40B4-BE49-F238E27FC236}">
                <a16:creationId xmlns:a16="http://schemas.microsoft.com/office/drawing/2014/main" id="{50C80F57-E868-B74F-A3B8-881655268F69}"/>
              </a:ext>
            </a:extLst>
          </p:cNvPr>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43" name="Freeform 467">
            <a:extLst>
              <a:ext uri="{FF2B5EF4-FFF2-40B4-BE49-F238E27FC236}">
                <a16:creationId xmlns:a16="http://schemas.microsoft.com/office/drawing/2014/main" id="{2BC43F29-262D-494E-92F5-670A3266464C}"/>
              </a:ext>
            </a:extLst>
          </p:cNvPr>
          <p:cNvSpPr>
            <a:spLocks/>
          </p:cNvSpPr>
          <p:nvPr/>
        </p:nvSpPr>
        <p:spPr bwMode="auto">
          <a:xfrm>
            <a:off x="7339013" y="520065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244" name="AutoShape 468">
            <a:extLst>
              <a:ext uri="{FF2B5EF4-FFF2-40B4-BE49-F238E27FC236}">
                <a16:creationId xmlns:a16="http://schemas.microsoft.com/office/drawing/2014/main" id="{33793C2C-644D-D340-8E82-12DAC098E09F}"/>
              </a:ext>
            </a:extLst>
          </p:cNvPr>
          <p:cNvSpPr>
            <a:spLocks noChangeArrowheads="1"/>
          </p:cNvSpPr>
          <p:nvPr/>
        </p:nvSpPr>
        <p:spPr bwMode="auto">
          <a:xfrm>
            <a:off x="6592888" y="4418013"/>
            <a:ext cx="730250" cy="358775"/>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45" name="Rectangle 469">
            <a:extLst>
              <a:ext uri="{FF2B5EF4-FFF2-40B4-BE49-F238E27FC236}">
                <a16:creationId xmlns:a16="http://schemas.microsoft.com/office/drawing/2014/main" id="{4906FB17-BF53-F240-A996-96C80BA7F3DA}"/>
              </a:ext>
            </a:extLst>
          </p:cNvPr>
          <p:cNvSpPr>
            <a:spLocks noChangeArrowheads="1"/>
          </p:cNvSpPr>
          <p:nvPr/>
        </p:nvSpPr>
        <p:spPr bwMode="auto">
          <a:xfrm>
            <a:off x="6591300" y="4549775"/>
            <a:ext cx="952500" cy="395288"/>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46" name="AutoShape 470">
            <a:extLst>
              <a:ext uri="{FF2B5EF4-FFF2-40B4-BE49-F238E27FC236}">
                <a16:creationId xmlns:a16="http://schemas.microsoft.com/office/drawing/2014/main" id="{43DCC5F7-205F-584E-91F9-CA9B2B66BA89}"/>
              </a:ext>
            </a:extLst>
          </p:cNvPr>
          <p:cNvSpPr>
            <a:spLocks noChangeArrowheads="1"/>
          </p:cNvSpPr>
          <p:nvPr/>
        </p:nvSpPr>
        <p:spPr bwMode="auto">
          <a:xfrm>
            <a:off x="6611938" y="4443413"/>
            <a:ext cx="692150" cy="358775"/>
          </a:xfrm>
          <a:prstGeom prst="roundRect">
            <a:avLst>
              <a:gd name="adj" fmla="val 16667"/>
            </a:avLst>
          </a:prstGeom>
          <a:solidFill>
            <a:schemeClr val="tx1"/>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47" name="Line 471">
            <a:extLst>
              <a:ext uri="{FF2B5EF4-FFF2-40B4-BE49-F238E27FC236}">
                <a16:creationId xmlns:a16="http://schemas.microsoft.com/office/drawing/2014/main" id="{9980C865-86C8-F148-AB4B-A6D331BD7047}"/>
              </a:ext>
            </a:extLst>
          </p:cNvPr>
          <p:cNvSpPr>
            <a:spLocks noChangeShapeType="1"/>
          </p:cNvSpPr>
          <p:nvPr/>
        </p:nvSpPr>
        <p:spPr bwMode="auto">
          <a:xfrm>
            <a:off x="6634163" y="4705350"/>
            <a:ext cx="8636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48" name="Line 472">
            <a:extLst>
              <a:ext uri="{FF2B5EF4-FFF2-40B4-BE49-F238E27FC236}">
                <a16:creationId xmlns:a16="http://schemas.microsoft.com/office/drawing/2014/main" id="{2AA2D3B3-F439-D04D-AED5-1EB02217826B}"/>
              </a:ext>
            </a:extLst>
          </p:cNvPr>
          <p:cNvSpPr>
            <a:spLocks noChangeShapeType="1"/>
          </p:cNvSpPr>
          <p:nvPr/>
        </p:nvSpPr>
        <p:spPr bwMode="auto">
          <a:xfrm>
            <a:off x="6634163" y="4857750"/>
            <a:ext cx="8636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49" name="Rectangle 473">
            <a:extLst>
              <a:ext uri="{FF2B5EF4-FFF2-40B4-BE49-F238E27FC236}">
                <a16:creationId xmlns:a16="http://schemas.microsoft.com/office/drawing/2014/main" id="{A4E5F8FA-ADE1-3944-8E5E-5234C4261F0E}"/>
              </a:ext>
            </a:extLst>
          </p:cNvPr>
          <p:cNvSpPr>
            <a:spLocks noChangeArrowheads="1"/>
          </p:cNvSpPr>
          <p:nvPr/>
        </p:nvSpPr>
        <p:spPr bwMode="auto">
          <a:xfrm>
            <a:off x="6599238" y="4394200"/>
            <a:ext cx="6508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p>
        </p:txBody>
      </p:sp>
      <p:sp>
        <p:nvSpPr>
          <p:cNvPr id="460250" name="Rectangle 474">
            <a:extLst>
              <a:ext uri="{FF2B5EF4-FFF2-40B4-BE49-F238E27FC236}">
                <a16:creationId xmlns:a16="http://schemas.microsoft.com/office/drawing/2014/main" id="{496B8CCE-6188-6F4C-917D-C35A9978473C}"/>
              </a:ext>
            </a:extLst>
          </p:cNvPr>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51" name="AutoShape 475">
            <a:extLst>
              <a:ext uri="{FF2B5EF4-FFF2-40B4-BE49-F238E27FC236}">
                <a16:creationId xmlns:a16="http://schemas.microsoft.com/office/drawing/2014/main" id="{209B3BF2-D158-DD48-A90A-29D8F29BA0AF}"/>
              </a:ext>
            </a:extLst>
          </p:cNvPr>
          <p:cNvSpPr>
            <a:spLocks noChangeArrowheads="1"/>
          </p:cNvSpPr>
          <p:nvPr/>
        </p:nvSpPr>
        <p:spPr bwMode="auto">
          <a:xfrm>
            <a:off x="6621463" y="5154613"/>
            <a:ext cx="647700" cy="363537"/>
          </a:xfrm>
          <a:prstGeom prst="roundRect">
            <a:avLst>
              <a:gd name="adj" fmla="val 16667"/>
            </a:avLst>
          </a:prstGeom>
          <a:solidFill>
            <a:schemeClr val="tx1"/>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52" name="Rectangle 476">
            <a:extLst>
              <a:ext uri="{FF2B5EF4-FFF2-40B4-BE49-F238E27FC236}">
                <a16:creationId xmlns:a16="http://schemas.microsoft.com/office/drawing/2014/main" id="{A08EE0A3-E542-BD49-84D8-C4BB21E8A57D}"/>
              </a:ext>
            </a:extLst>
          </p:cNvPr>
          <p:cNvSpPr>
            <a:spLocks noChangeArrowheads="1"/>
          </p:cNvSpPr>
          <p:nvPr/>
        </p:nvSpPr>
        <p:spPr bwMode="auto">
          <a:xfrm>
            <a:off x="6610350" y="5102225"/>
            <a:ext cx="696913"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460253" name="Line 477">
            <a:extLst>
              <a:ext uri="{FF2B5EF4-FFF2-40B4-BE49-F238E27FC236}">
                <a16:creationId xmlns:a16="http://schemas.microsoft.com/office/drawing/2014/main" id="{747BECC1-1549-2E41-AA19-ADBF52BDB8A6}"/>
              </a:ext>
            </a:extLst>
          </p:cNvPr>
          <p:cNvSpPr>
            <a:spLocks noChangeShapeType="1"/>
          </p:cNvSpPr>
          <p:nvPr/>
        </p:nvSpPr>
        <p:spPr bwMode="auto">
          <a:xfrm>
            <a:off x="6651625" y="544195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54" name="Line 478">
            <a:extLst>
              <a:ext uri="{FF2B5EF4-FFF2-40B4-BE49-F238E27FC236}">
                <a16:creationId xmlns:a16="http://schemas.microsoft.com/office/drawing/2014/main" id="{65F7B70B-2C46-284C-B87F-5A1F214A1D66}"/>
              </a:ext>
            </a:extLst>
          </p:cNvPr>
          <p:cNvSpPr>
            <a:spLocks noChangeShapeType="1"/>
          </p:cNvSpPr>
          <p:nvPr/>
        </p:nvSpPr>
        <p:spPr bwMode="auto">
          <a:xfrm flipV="1">
            <a:off x="6653213" y="558165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55" name="Line 479">
            <a:extLst>
              <a:ext uri="{FF2B5EF4-FFF2-40B4-BE49-F238E27FC236}">
                <a16:creationId xmlns:a16="http://schemas.microsoft.com/office/drawing/2014/main" id="{84B4D2DA-E0B0-AD49-92C2-71E1BE8F02F7}"/>
              </a:ext>
            </a:extLst>
          </p:cNvPr>
          <p:cNvSpPr>
            <a:spLocks noChangeShapeType="1"/>
          </p:cNvSpPr>
          <p:nvPr/>
        </p:nvSpPr>
        <p:spPr bwMode="auto">
          <a:xfrm flipV="1">
            <a:off x="6654800" y="572135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56" name="Line 480">
            <a:extLst>
              <a:ext uri="{FF2B5EF4-FFF2-40B4-BE49-F238E27FC236}">
                <a16:creationId xmlns:a16="http://schemas.microsoft.com/office/drawing/2014/main" id="{2667EF3D-C26B-F946-B23B-81A163BB1560}"/>
              </a:ext>
            </a:extLst>
          </p:cNvPr>
          <p:cNvSpPr>
            <a:spLocks noChangeShapeType="1"/>
          </p:cNvSpPr>
          <p:nvPr/>
        </p:nvSpPr>
        <p:spPr bwMode="auto">
          <a:xfrm>
            <a:off x="6656388" y="586740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57" name="Line 481">
            <a:extLst>
              <a:ext uri="{FF2B5EF4-FFF2-40B4-BE49-F238E27FC236}">
                <a16:creationId xmlns:a16="http://schemas.microsoft.com/office/drawing/2014/main" id="{AEFD8905-D76F-3A46-8412-A9A7477116AB}"/>
              </a:ext>
            </a:extLst>
          </p:cNvPr>
          <p:cNvSpPr>
            <a:spLocks noChangeShapeType="1"/>
          </p:cNvSpPr>
          <p:nvPr/>
        </p:nvSpPr>
        <p:spPr bwMode="auto">
          <a:xfrm>
            <a:off x="6659563" y="6156325"/>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58" name="Line 482">
            <a:extLst>
              <a:ext uri="{FF2B5EF4-FFF2-40B4-BE49-F238E27FC236}">
                <a16:creationId xmlns:a16="http://schemas.microsoft.com/office/drawing/2014/main" id="{6A541BF4-F6EE-9048-998D-8A46C47E8319}"/>
              </a:ext>
            </a:extLst>
          </p:cNvPr>
          <p:cNvSpPr>
            <a:spLocks noChangeShapeType="1"/>
          </p:cNvSpPr>
          <p:nvPr/>
        </p:nvSpPr>
        <p:spPr bwMode="auto">
          <a:xfrm flipV="1">
            <a:off x="6659563" y="629920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59" name="Line 483">
            <a:extLst>
              <a:ext uri="{FF2B5EF4-FFF2-40B4-BE49-F238E27FC236}">
                <a16:creationId xmlns:a16="http://schemas.microsoft.com/office/drawing/2014/main" id="{AC3FBD70-FF5C-B34F-A3D7-8BE7544552C3}"/>
              </a:ext>
            </a:extLst>
          </p:cNvPr>
          <p:cNvSpPr>
            <a:spLocks noChangeShapeType="1"/>
          </p:cNvSpPr>
          <p:nvPr/>
        </p:nvSpPr>
        <p:spPr bwMode="auto">
          <a:xfrm>
            <a:off x="6665913" y="601980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60" name="Rectangle 484">
            <a:extLst>
              <a:ext uri="{FF2B5EF4-FFF2-40B4-BE49-F238E27FC236}">
                <a16:creationId xmlns:a16="http://schemas.microsoft.com/office/drawing/2014/main" id="{75AF0D36-7320-B840-9530-75939ACB6C20}"/>
              </a:ext>
            </a:extLst>
          </p:cNvPr>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dist="74053" dir="3542175" algn="ctr" rotWithShape="0">
              <a:schemeClr val="bg2"/>
            </a:outerShdw>
          </a:effectLst>
          <a:extLst>
            <a:ext uri="{909E8E84-426E-40DD-AFC4-6F175D3DCCD1}">
              <a14:hiddenFill xmlns:a14="http://schemas.microsoft.com/office/drawing/2010/main">
                <a:solidFill>
                  <a:srgbClr val="FCEB6E"/>
                </a:solidFill>
              </a14:hiddenFill>
            </a:ext>
          </a:extLst>
        </p:spPr>
        <p:txBody>
          <a:bodyPr wrap="none" anchor="ctr"/>
          <a:lstStyle/>
          <a:p>
            <a:endParaRPr lang="en-US"/>
          </a:p>
        </p:txBody>
      </p:sp>
      <p:sp>
        <p:nvSpPr>
          <p:cNvPr id="460261" name="Rectangle 485">
            <a:extLst>
              <a:ext uri="{FF2B5EF4-FFF2-40B4-BE49-F238E27FC236}">
                <a16:creationId xmlns:a16="http://schemas.microsoft.com/office/drawing/2014/main" id="{513AF93F-49F6-DE4C-9498-A95404C0D37B}"/>
              </a:ext>
            </a:extLst>
          </p:cNvPr>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dist="74053" dir="3542175" algn="ctr" rotWithShape="0">
              <a:schemeClr val="bg2"/>
            </a:outerShdw>
          </a:effectLst>
          <a:extLst>
            <a:ext uri="{909E8E84-426E-40DD-AFC4-6F175D3DCCD1}">
              <a14:hiddenFill xmlns:a14="http://schemas.microsoft.com/office/drawing/2010/main">
                <a:solidFill>
                  <a:srgbClr val="FCEB6E"/>
                </a:solidFill>
              </a14:hiddenFill>
            </a:ext>
          </a:extLst>
        </p:spPr>
        <p:txBody>
          <a:bodyPr wrap="none" anchor="ctr"/>
          <a:lstStyle/>
          <a:p>
            <a:endParaRPr lang="en-US"/>
          </a:p>
        </p:txBody>
      </p:sp>
      <p:sp>
        <p:nvSpPr>
          <p:cNvPr id="460262" name="Rectangle 486">
            <a:extLst>
              <a:ext uri="{FF2B5EF4-FFF2-40B4-BE49-F238E27FC236}">
                <a16:creationId xmlns:a16="http://schemas.microsoft.com/office/drawing/2014/main" id="{C396060A-9E25-D14B-ABB3-A4700612C244}"/>
              </a:ext>
            </a:extLst>
          </p:cNvPr>
          <p:cNvSpPr>
            <a:spLocks noChangeArrowheads="1"/>
          </p:cNvSpPr>
          <p:nvPr/>
        </p:nvSpPr>
        <p:spPr bwMode="auto">
          <a:xfrm>
            <a:off x="6508750" y="452438"/>
            <a:ext cx="1625600" cy="3890962"/>
          </a:xfrm>
          <a:prstGeom prst="rect">
            <a:avLst/>
          </a:prstGeom>
          <a:noFill/>
          <a:ln w="76200">
            <a:solidFill>
              <a:srgbClr val="00FF00"/>
            </a:solidFill>
            <a:miter lim="800000"/>
            <a:headEnd/>
            <a:tailEnd/>
          </a:ln>
          <a:effectLst>
            <a:outerShdw dist="74053" dir="3542175" algn="ctr" rotWithShape="0">
              <a:schemeClr val="bg2"/>
            </a:outerShdw>
          </a:effectLst>
          <a:extLst>
            <a:ext uri="{909E8E84-426E-40DD-AFC4-6F175D3DCCD1}">
              <a14:hiddenFill xmlns:a14="http://schemas.microsoft.com/office/drawing/2010/main">
                <a:solidFill>
                  <a:srgbClr val="FCEB6E"/>
                </a:solidFill>
              </a14:hiddenFill>
            </a:ext>
          </a:extLst>
        </p:spPr>
        <p:txBody>
          <a:bodyPr wrap="none" anchor="ctr"/>
          <a:lstStyle/>
          <a:p>
            <a:endParaRPr lang="en-US"/>
          </a:p>
        </p:txBody>
      </p:sp>
      <p:sp>
        <p:nvSpPr>
          <p:cNvPr id="460263" name="Freeform 487">
            <a:extLst>
              <a:ext uri="{FF2B5EF4-FFF2-40B4-BE49-F238E27FC236}">
                <a16:creationId xmlns:a16="http://schemas.microsoft.com/office/drawing/2014/main" id="{08FE711D-8007-2244-9870-95CB9F050886}"/>
              </a:ext>
            </a:extLst>
          </p:cNvPr>
          <p:cNvSpPr>
            <a:spLocks/>
          </p:cNvSpPr>
          <p:nvPr/>
        </p:nvSpPr>
        <p:spPr bwMode="auto">
          <a:xfrm>
            <a:off x="8707438" y="3641725"/>
            <a:ext cx="204787" cy="65088"/>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264" name="Freeform 488">
            <a:extLst>
              <a:ext uri="{FF2B5EF4-FFF2-40B4-BE49-F238E27FC236}">
                <a16:creationId xmlns:a16="http://schemas.microsoft.com/office/drawing/2014/main" id="{C07B5725-23C6-064D-8785-858856076312}"/>
              </a:ext>
            </a:extLst>
          </p:cNvPr>
          <p:cNvSpPr>
            <a:spLocks/>
          </p:cNvSpPr>
          <p:nvPr/>
        </p:nvSpPr>
        <p:spPr bwMode="auto">
          <a:xfrm>
            <a:off x="8707438" y="36290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60279" name="Group 503">
            <a:extLst>
              <a:ext uri="{FF2B5EF4-FFF2-40B4-BE49-F238E27FC236}">
                <a16:creationId xmlns:a16="http://schemas.microsoft.com/office/drawing/2014/main" id="{18944748-4740-0347-983D-F800A61C32A6}"/>
              </a:ext>
            </a:extLst>
          </p:cNvPr>
          <p:cNvGrpSpPr>
            <a:grpSpLocks/>
          </p:cNvGrpSpPr>
          <p:nvPr/>
        </p:nvGrpSpPr>
        <p:grpSpPr bwMode="auto">
          <a:xfrm>
            <a:off x="5154613" y="2206625"/>
            <a:ext cx="528637" cy="585788"/>
            <a:chOff x="1567" y="1192"/>
            <a:chExt cx="333" cy="369"/>
          </a:xfrm>
        </p:grpSpPr>
        <p:grpSp>
          <p:nvGrpSpPr>
            <p:cNvPr id="460280" name="Group 504">
              <a:extLst>
                <a:ext uri="{FF2B5EF4-FFF2-40B4-BE49-F238E27FC236}">
                  <a16:creationId xmlns:a16="http://schemas.microsoft.com/office/drawing/2014/main" id="{3FCFA9D7-AB46-3A43-8D9A-063885F72BD7}"/>
                </a:ext>
              </a:extLst>
            </p:cNvPr>
            <p:cNvGrpSpPr>
              <a:grpSpLocks/>
            </p:cNvGrpSpPr>
            <p:nvPr/>
          </p:nvGrpSpPr>
          <p:grpSpPr bwMode="auto">
            <a:xfrm>
              <a:off x="1567" y="1192"/>
              <a:ext cx="331" cy="369"/>
              <a:chOff x="1084" y="711"/>
              <a:chExt cx="2950" cy="2769"/>
            </a:xfrm>
          </p:grpSpPr>
          <p:grpSp>
            <p:nvGrpSpPr>
              <p:cNvPr id="460281" name="Group 505">
                <a:extLst>
                  <a:ext uri="{FF2B5EF4-FFF2-40B4-BE49-F238E27FC236}">
                    <a16:creationId xmlns:a16="http://schemas.microsoft.com/office/drawing/2014/main" id="{06572A22-6964-1C4F-9750-FCDA00503933}"/>
                  </a:ext>
                </a:extLst>
              </p:cNvPr>
              <p:cNvGrpSpPr>
                <a:grpSpLocks/>
              </p:cNvGrpSpPr>
              <p:nvPr/>
            </p:nvGrpSpPr>
            <p:grpSpPr bwMode="auto">
              <a:xfrm>
                <a:off x="1084" y="711"/>
                <a:ext cx="2950" cy="2769"/>
                <a:chOff x="2707" y="548"/>
                <a:chExt cx="2950" cy="2769"/>
              </a:xfrm>
            </p:grpSpPr>
            <p:grpSp>
              <p:nvGrpSpPr>
                <p:cNvPr id="460282" name="Group 506">
                  <a:extLst>
                    <a:ext uri="{FF2B5EF4-FFF2-40B4-BE49-F238E27FC236}">
                      <a16:creationId xmlns:a16="http://schemas.microsoft.com/office/drawing/2014/main" id="{FAD9940A-616F-6445-A873-C5F99CECCC64}"/>
                    </a:ext>
                  </a:extLst>
                </p:cNvPr>
                <p:cNvGrpSpPr>
                  <a:grpSpLocks/>
                </p:cNvGrpSpPr>
                <p:nvPr/>
              </p:nvGrpSpPr>
              <p:grpSpPr bwMode="auto">
                <a:xfrm>
                  <a:off x="3180" y="1046"/>
                  <a:ext cx="2105" cy="1421"/>
                  <a:chOff x="578" y="2316"/>
                  <a:chExt cx="2105" cy="1421"/>
                </a:xfrm>
              </p:grpSpPr>
              <p:sp>
                <p:nvSpPr>
                  <p:cNvPr id="460283" name="Freeform 507" descr="Cork">
                    <a:extLst>
                      <a:ext uri="{FF2B5EF4-FFF2-40B4-BE49-F238E27FC236}">
                        <a16:creationId xmlns:a16="http://schemas.microsoft.com/office/drawing/2014/main" id="{7559F725-ACAC-5842-A4D9-C0F356B63526}"/>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84" name="Freeform 508" descr="Cork">
                    <a:extLst>
                      <a:ext uri="{FF2B5EF4-FFF2-40B4-BE49-F238E27FC236}">
                        <a16:creationId xmlns:a16="http://schemas.microsoft.com/office/drawing/2014/main" id="{B3C08406-CCA3-3644-A167-772CE93B6396}"/>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60285" name="Picture 509">
                  <a:extLst>
                    <a:ext uri="{FF2B5EF4-FFF2-40B4-BE49-F238E27FC236}">
                      <a16:creationId xmlns:a16="http://schemas.microsoft.com/office/drawing/2014/main" id="{72B869A6-EF88-5D41-8005-80B94020849E}"/>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60286" name="Freeform 510">
                <a:extLst>
                  <a:ext uri="{FF2B5EF4-FFF2-40B4-BE49-F238E27FC236}">
                    <a16:creationId xmlns:a16="http://schemas.microsoft.com/office/drawing/2014/main" id="{9BCC9584-9E6D-6642-B847-C844640D7370}"/>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87" name="Freeform 511">
                <a:extLst>
                  <a:ext uri="{FF2B5EF4-FFF2-40B4-BE49-F238E27FC236}">
                    <a16:creationId xmlns:a16="http://schemas.microsoft.com/office/drawing/2014/main" id="{95DEBCDA-4C28-8D42-A263-DB84DEEF8BD9}"/>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88" name="Freeform 512">
                <a:extLst>
                  <a:ext uri="{FF2B5EF4-FFF2-40B4-BE49-F238E27FC236}">
                    <a16:creationId xmlns:a16="http://schemas.microsoft.com/office/drawing/2014/main" id="{94FFAB30-3C8D-2C47-9158-82CE7D2B21CC}"/>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89" name="Freeform 513">
                <a:extLst>
                  <a:ext uri="{FF2B5EF4-FFF2-40B4-BE49-F238E27FC236}">
                    <a16:creationId xmlns:a16="http://schemas.microsoft.com/office/drawing/2014/main" id="{796FBEEC-BF18-1A45-B167-E737C180387F}"/>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90" name="Freeform 514">
                <a:extLst>
                  <a:ext uri="{FF2B5EF4-FFF2-40B4-BE49-F238E27FC236}">
                    <a16:creationId xmlns:a16="http://schemas.microsoft.com/office/drawing/2014/main" id="{4F26B5F8-75FF-CD49-A8D5-B4E7709D2982}"/>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60291" name="Rectangle 515">
              <a:extLst>
                <a:ext uri="{FF2B5EF4-FFF2-40B4-BE49-F238E27FC236}">
                  <a16:creationId xmlns:a16="http://schemas.microsoft.com/office/drawing/2014/main" id="{945A9EAB-3080-F840-AD9C-4419ECE03505}"/>
                </a:ext>
              </a:extLst>
            </p:cNvPr>
            <p:cNvSpPr>
              <a:spLocks noChangeArrowheads="1"/>
            </p:cNvSpPr>
            <p:nvPr/>
          </p:nvSpPr>
          <p:spPr bwMode="auto">
            <a:xfrm>
              <a:off x="1609" y="1237"/>
              <a:ext cx="291"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wrap="none" lIns="90487" tIns="44450" rIns="90487" bIns="44450">
              <a:spAutoFit/>
            </a:bodyPr>
            <a:lstStyle/>
            <a:p>
              <a:r>
                <a:rPr lang="en-US" altLang="ko-KR" i="1">
                  <a:solidFill>
                    <a:schemeClr val="bg2"/>
                  </a:solidFill>
                  <a:latin typeface="Kosher-Normal" charset="0"/>
                  <a:ea typeface="Gulim" panose="020B0600000101010101" pitchFamily="34" charset="-127"/>
                </a:rPr>
                <a:t>PA</a:t>
              </a:r>
              <a:endParaRPr lang="en-US" altLang="ko-KR" b="0" i="1">
                <a:solidFill>
                  <a:schemeClr val="bg2"/>
                </a:solidFill>
                <a:latin typeface="Helvetica" pitchFamily="2" charset="0"/>
                <a:ea typeface="Gulim" panose="020B0600000101010101" pitchFamily="34" charset="-127"/>
              </a:endParaRPr>
            </a:p>
          </p:txBody>
        </p:sp>
      </p:grpSp>
      <p:grpSp>
        <p:nvGrpSpPr>
          <p:cNvPr id="460292" name="Group 516">
            <a:extLst>
              <a:ext uri="{FF2B5EF4-FFF2-40B4-BE49-F238E27FC236}">
                <a16:creationId xmlns:a16="http://schemas.microsoft.com/office/drawing/2014/main" id="{8DE17A3D-5811-FC45-961D-6B72FC6D81B2}"/>
              </a:ext>
            </a:extLst>
          </p:cNvPr>
          <p:cNvGrpSpPr>
            <a:grpSpLocks/>
          </p:cNvGrpSpPr>
          <p:nvPr/>
        </p:nvGrpSpPr>
        <p:grpSpPr bwMode="auto">
          <a:xfrm>
            <a:off x="5159375" y="5230813"/>
            <a:ext cx="525463" cy="585787"/>
            <a:chOff x="1567" y="1192"/>
            <a:chExt cx="331" cy="369"/>
          </a:xfrm>
        </p:grpSpPr>
        <p:grpSp>
          <p:nvGrpSpPr>
            <p:cNvPr id="460293" name="Group 517">
              <a:extLst>
                <a:ext uri="{FF2B5EF4-FFF2-40B4-BE49-F238E27FC236}">
                  <a16:creationId xmlns:a16="http://schemas.microsoft.com/office/drawing/2014/main" id="{9EEC011C-2C18-9146-8E1F-DC66D4EEA8AC}"/>
                </a:ext>
              </a:extLst>
            </p:cNvPr>
            <p:cNvGrpSpPr>
              <a:grpSpLocks/>
            </p:cNvGrpSpPr>
            <p:nvPr/>
          </p:nvGrpSpPr>
          <p:grpSpPr bwMode="auto">
            <a:xfrm>
              <a:off x="1567" y="1192"/>
              <a:ext cx="331" cy="369"/>
              <a:chOff x="1084" y="711"/>
              <a:chExt cx="2950" cy="2769"/>
            </a:xfrm>
          </p:grpSpPr>
          <p:grpSp>
            <p:nvGrpSpPr>
              <p:cNvPr id="460294" name="Group 518">
                <a:extLst>
                  <a:ext uri="{FF2B5EF4-FFF2-40B4-BE49-F238E27FC236}">
                    <a16:creationId xmlns:a16="http://schemas.microsoft.com/office/drawing/2014/main" id="{8CF328A8-F81C-8343-9610-174149F91D4F}"/>
                  </a:ext>
                </a:extLst>
              </p:cNvPr>
              <p:cNvGrpSpPr>
                <a:grpSpLocks/>
              </p:cNvGrpSpPr>
              <p:nvPr/>
            </p:nvGrpSpPr>
            <p:grpSpPr bwMode="auto">
              <a:xfrm>
                <a:off x="1084" y="711"/>
                <a:ext cx="2950" cy="2769"/>
                <a:chOff x="2707" y="548"/>
                <a:chExt cx="2950" cy="2769"/>
              </a:xfrm>
            </p:grpSpPr>
            <p:grpSp>
              <p:nvGrpSpPr>
                <p:cNvPr id="460295" name="Group 519">
                  <a:extLst>
                    <a:ext uri="{FF2B5EF4-FFF2-40B4-BE49-F238E27FC236}">
                      <a16:creationId xmlns:a16="http://schemas.microsoft.com/office/drawing/2014/main" id="{BFA9A210-B987-824D-ADAB-8F22D214FCB0}"/>
                    </a:ext>
                  </a:extLst>
                </p:cNvPr>
                <p:cNvGrpSpPr>
                  <a:grpSpLocks/>
                </p:cNvGrpSpPr>
                <p:nvPr/>
              </p:nvGrpSpPr>
              <p:grpSpPr bwMode="auto">
                <a:xfrm>
                  <a:off x="3180" y="1046"/>
                  <a:ext cx="2105" cy="1421"/>
                  <a:chOff x="578" y="2316"/>
                  <a:chExt cx="2105" cy="1421"/>
                </a:xfrm>
              </p:grpSpPr>
              <p:sp>
                <p:nvSpPr>
                  <p:cNvPr id="460296" name="Freeform 520" descr="Cork">
                    <a:extLst>
                      <a:ext uri="{FF2B5EF4-FFF2-40B4-BE49-F238E27FC236}">
                        <a16:creationId xmlns:a16="http://schemas.microsoft.com/office/drawing/2014/main" id="{367FB9DD-8837-BC40-B13C-F6CC43C3CFC5}"/>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97" name="Freeform 521" descr="Cork">
                    <a:extLst>
                      <a:ext uri="{FF2B5EF4-FFF2-40B4-BE49-F238E27FC236}">
                        <a16:creationId xmlns:a16="http://schemas.microsoft.com/office/drawing/2014/main" id="{08D3B927-B9E9-004A-A097-9BD23C27E947}"/>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60298" name="Picture 522">
                  <a:extLst>
                    <a:ext uri="{FF2B5EF4-FFF2-40B4-BE49-F238E27FC236}">
                      <a16:creationId xmlns:a16="http://schemas.microsoft.com/office/drawing/2014/main" id="{2DF472DA-6C9E-2849-B1CA-EFE362D5C72B}"/>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60299" name="Freeform 523">
                <a:extLst>
                  <a:ext uri="{FF2B5EF4-FFF2-40B4-BE49-F238E27FC236}">
                    <a16:creationId xmlns:a16="http://schemas.microsoft.com/office/drawing/2014/main" id="{CA8FA06D-ABB3-964A-AEF3-72F8D9532AAF}"/>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300" name="Freeform 524">
                <a:extLst>
                  <a:ext uri="{FF2B5EF4-FFF2-40B4-BE49-F238E27FC236}">
                    <a16:creationId xmlns:a16="http://schemas.microsoft.com/office/drawing/2014/main" id="{17C3EBA9-C0CE-AE42-B2AD-16FD5E47A908}"/>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301" name="Freeform 525">
                <a:extLst>
                  <a:ext uri="{FF2B5EF4-FFF2-40B4-BE49-F238E27FC236}">
                    <a16:creationId xmlns:a16="http://schemas.microsoft.com/office/drawing/2014/main" id="{B1070C7E-9892-4D43-9EE1-B4E9EA52CAD3}"/>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302" name="Freeform 526">
                <a:extLst>
                  <a:ext uri="{FF2B5EF4-FFF2-40B4-BE49-F238E27FC236}">
                    <a16:creationId xmlns:a16="http://schemas.microsoft.com/office/drawing/2014/main" id="{423E7318-BF38-A74E-8B23-BFC1A4917618}"/>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303" name="Freeform 527">
                <a:extLst>
                  <a:ext uri="{FF2B5EF4-FFF2-40B4-BE49-F238E27FC236}">
                    <a16:creationId xmlns:a16="http://schemas.microsoft.com/office/drawing/2014/main" id="{6F3BE82C-49BD-5A4A-9BB3-4B23B8386DCB}"/>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60304" name="Rectangle 528">
              <a:extLst>
                <a:ext uri="{FF2B5EF4-FFF2-40B4-BE49-F238E27FC236}">
                  <a16:creationId xmlns:a16="http://schemas.microsoft.com/office/drawing/2014/main" id="{A04B8CEE-92A5-1E42-8248-BC749F4CBA10}"/>
                </a:ext>
              </a:extLst>
            </p:cNvPr>
            <p:cNvSpPr>
              <a:spLocks noChangeArrowheads="1"/>
            </p:cNvSpPr>
            <p:nvPr/>
          </p:nvSpPr>
          <p:spPr bwMode="auto">
            <a:xfrm>
              <a:off x="1609" y="1237"/>
              <a:ext cx="277"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wrap="none" lIns="90487" tIns="44450" rIns="90487" bIns="44450">
              <a:spAutoFit/>
            </a:bodyPr>
            <a:lstStyle/>
            <a:p>
              <a:r>
                <a:rPr lang="en-US" altLang="ko-KR" i="1">
                  <a:solidFill>
                    <a:schemeClr val="bg2"/>
                  </a:solidFill>
                  <a:latin typeface="Kosher-Normal" charset="0"/>
                  <a:ea typeface="Gulim" panose="020B0600000101010101" pitchFamily="34" charset="-127"/>
                </a:rPr>
                <a:t>PT</a:t>
              </a:r>
              <a:endParaRPr lang="en-US" altLang="ko-KR" b="0" i="1">
                <a:solidFill>
                  <a:schemeClr val="bg2"/>
                </a:solidFill>
                <a:latin typeface="Helvetica" pitchFamily="2" charset="0"/>
                <a:ea typeface="Gulim" panose="020B0600000101010101" pitchFamily="34" charset="-127"/>
              </a:endParaRPr>
            </a:p>
          </p:txBody>
        </p:sp>
      </p:grpSp>
      <p:grpSp>
        <p:nvGrpSpPr>
          <p:cNvPr id="460305" name="Group 529">
            <a:extLst>
              <a:ext uri="{FF2B5EF4-FFF2-40B4-BE49-F238E27FC236}">
                <a16:creationId xmlns:a16="http://schemas.microsoft.com/office/drawing/2014/main" id="{BFBFD9DE-D359-F14B-8A4B-81E30A913EC9}"/>
              </a:ext>
            </a:extLst>
          </p:cNvPr>
          <p:cNvGrpSpPr>
            <a:grpSpLocks/>
          </p:cNvGrpSpPr>
          <p:nvPr/>
        </p:nvGrpSpPr>
        <p:grpSpPr bwMode="auto">
          <a:xfrm>
            <a:off x="7523163" y="1331913"/>
            <a:ext cx="528637" cy="585787"/>
            <a:chOff x="1567" y="1192"/>
            <a:chExt cx="333" cy="369"/>
          </a:xfrm>
        </p:grpSpPr>
        <p:grpSp>
          <p:nvGrpSpPr>
            <p:cNvPr id="460306" name="Group 530">
              <a:extLst>
                <a:ext uri="{FF2B5EF4-FFF2-40B4-BE49-F238E27FC236}">
                  <a16:creationId xmlns:a16="http://schemas.microsoft.com/office/drawing/2014/main" id="{8C30A579-24C2-534A-AF00-46A1010200F3}"/>
                </a:ext>
              </a:extLst>
            </p:cNvPr>
            <p:cNvGrpSpPr>
              <a:grpSpLocks/>
            </p:cNvGrpSpPr>
            <p:nvPr/>
          </p:nvGrpSpPr>
          <p:grpSpPr bwMode="auto">
            <a:xfrm>
              <a:off x="1567" y="1192"/>
              <a:ext cx="331" cy="369"/>
              <a:chOff x="1084" y="711"/>
              <a:chExt cx="2950" cy="2769"/>
            </a:xfrm>
          </p:grpSpPr>
          <p:grpSp>
            <p:nvGrpSpPr>
              <p:cNvPr id="460307" name="Group 531">
                <a:extLst>
                  <a:ext uri="{FF2B5EF4-FFF2-40B4-BE49-F238E27FC236}">
                    <a16:creationId xmlns:a16="http://schemas.microsoft.com/office/drawing/2014/main" id="{888C0A4F-2076-AD4F-9151-EC22D3DB710B}"/>
                  </a:ext>
                </a:extLst>
              </p:cNvPr>
              <p:cNvGrpSpPr>
                <a:grpSpLocks/>
              </p:cNvGrpSpPr>
              <p:nvPr/>
            </p:nvGrpSpPr>
            <p:grpSpPr bwMode="auto">
              <a:xfrm>
                <a:off x="1084" y="711"/>
                <a:ext cx="2950" cy="2769"/>
                <a:chOff x="2707" y="548"/>
                <a:chExt cx="2950" cy="2769"/>
              </a:xfrm>
            </p:grpSpPr>
            <p:grpSp>
              <p:nvGrpSpPr>
                <p:cNvPr id="460308" name="Group 532">
                  <a:extLst>
                    <a:ext uri="{FF2B5EF4-FFF2-40B4-BE49-F238E27FC236}">
                      <a16:creationId xmlns:a16="http://schemas.microsoft.com/office/drawing/2014/main" id="{F1A7FFE3-5C6A-B841-9E57-2908475A50D6}"/>
                    </a:ext>
                  </a:extLst>
                </p:cNvPr>
                <p:cNvGrpSpPr>
                  <a:grpSpLocks/>
                </p:cNvGrpSpPr>
                <p:nvPr/>
              </p:nvGrpSpPr>
              <p:grpSpPr bwMode="auto">
                <a:xfrm>
                  <a:off x="3180" y="1046"/>
                  <a:ext cx="2105" cy="1421"/>
                  <a:chOff x="578" y="2316"/>
                  <a:chExt cx="2105" cy="1421"/>
                </a:xfrm>
              </p:grpSpPr>
              <p:sp>
                <p:nvSpPr>
                  <p:cNvPr id="460309" name="Freeform 533" descr="Cork">
                    <a:extLst>
                      <a:ext uri="{FF2B5EF4-FFF2-40B4-BE49-F238E27FC236}">
                        <a16:creationId xmlns:a16="http://schemas.microsoft.com/office/drawing/2014/main" id="{D81F2481-495A-CC49-BBE5-A26984DD2902}"/>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310" name="Freeform 534" descr="Cork">
                    <a:extLst>
                      <a:ext uri="{FF2B5EF4-FFF2-40B4-BE49-F238E27FC236}">
                        <a16:creationId xmlns:a16="http://schemas.microsoft.com/office/drawing/2014/main" id="{02BAE8D7-E0F0-6547-8BF7-A019682BFA1D}"/>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60311" name="Picture 535">
                  <a:extLst>
                    <a:ext uri="{FF2B5EF4-FFF2-40B4-BE49-F238E27FC236}">
                      <a16:creationId xmlns:a16="http://schemas.microsoft.com/office/drawing/2014/main" id="{42CCE6B0-6579-9649-8A7E-19B1C1977945}"/>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60312" name="Freeform 536">
                <a:extLst>
                  <a:ext uri="{FF2B5EF4-FFF2-40B4-BE49-F238E27FC236}">
                    <a16:creationId xmlns:a16="http://schemas.microsoft.com/office/drawing/2014/main" id="{C4E3CC61-EB11-DC4F-8CAD-1D01DF62A31E}"/>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313" name="Freeform 537">
                <a:extLst>
                  <a:ext uri="{FF2B5EF4-FFF2-40B4-BE49-F238E27FC236}">
                    <a16:creationId xmlns:a16="http://schemas.microsoft.com/office/drawing/2014/main" id="{CEE5E52E-B508-2841-B96B-218BA29B633D}"/>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314" name="Freeform 538">
                <a:extLst>
                  <a:ext uri="{FF2B5EF4-FFF2-40B4-BE49-F238E27FC236}">
                    <a16:creationId xmlns:a16="http://schemas.microsoft.com/office/drawing/2014/main" id="{B7F02D2E-CE97-CD43-B1C2-B1078D7A1C09}"/>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315" name="Freeform 539">
                <a:extLst>
                  <a:ext uri="{FF2B5EF4-FFF2-40B4-BE49-F238E27FC236}">
                    <a16:creationId xmlns:a16="http://schemas.microsoft.com/office/drawing/2014/main" id="{C9EC0DB9-2803-7342-AAE4-187502C21306}"/>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316" name="Freeform 540">
                <a:extLst>
                  <a:ext uri="{FF2B5EF4-FFF2-40B4-BE49-F238E27FC236}">
                    <a16:creationId xmlns:a16="http://schemas.microsoft.com/office/drawing/2014/main" id="{A923A161-7BFA-1E40-8255-C4EA916893AD}"/>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60317" name="Rectangle 541">
              <a:extLst>
                <a:ext uri="{FF2B5EF4-FFF2-40B4-BE49-F238E27FC236}">
                  <a16:creationId xmlns:a16="http://schemas.microsoft.com/office/drawing/2014/main" id="{76A41B2E-692A-6344-9338-B76199D8D430}"/>
                </a:ext>
              </a:extLst>
            </p:cNvPr>
            <p:cNvSpPr>
              <a:spLocks noChangeArrowheads="1"/>
            </p:cNvSpPr>
            <p:nvPr/>
          </p:nvSpPr>
          <p:spPr bwMode="auto">
            <a:xfrm>
              <a:off x="1609" y="1237"/>
              <a:ext cx="291"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wrap="none" lIns="90487" tIns="44450" rIns="90487" bIns="44450">
              <a:spAutoFit/>
            </a:bodyPr>
            <a:lstStyle/>
            <a:p>
              <a:r>
                <a:rPr lang="en-US" altLang="ko-KR" i="1">
                  <a:solidFill>
                    <a:schemeClr val="bg2"/>
                  </a:solidFill>
                  <a:latin typeface="Kosher-Normal" charset="0"/>
                  <a:ea typeface="Gulim" panose="020B0600000101010101" pitchFamily="34" charset="-127"/>
                </a:rPr>
                <a:t>PD</a:t>
              </a:r>
              <a:endParaRPr lang="en-US" altLang="ko-KR" b="0" i="1">
                <a:solidFill>
                  <a:schemeClr val="bg2"/>
                </a:solidFill>
                <a:latin typeface="Helvetica" pitchFamily="2" charset="0"/>
                <a:ea typeface="Gulim" panose="020B0600000101010101" pitchFamily="34" charset="-127"/>
              </a:endParaRPr>
            </a:p>
          </p:txBody>
        </p:sp>
      </p:grpSp>
      <p:grpSp>
        <p:nvGrpSpPr>
          <p:cNvPr id="460318" name="Group 542">
            <a:extLst>
              <a:ext uri="{FF2B5EF4-FFF2-40B4-BE49-F238E27FC236}">
                <a16:creationId xmlns:a16="http://schemas.microsoft.com/office/drawing/2014/main" id="{1B11458F-5106-CD47-AC75-2B82C5AA7F3F}"/>
              </a:ext>
            </a:extLst>
          </p:cNvPr>
          <p:cNvGrpSpPr>
            <a:grpSpLocks/>
          </p:cNvGrpSpPr>
          <p:nvPr/>
        </p:nvGrpSpPr>
        <p:grpSpPr bwMode="auto">
          <a:xfrm>
            <a:off x="7523163" y="2144713"/>
            <a:ext cx="528637" cy="585787"/>
            <a:chOff x="1567" y="1192"/>
            <a:chExt cx="333" cy="369"/>
          </a:xfrm>
        </p:grpSpPr>
        <p:grpSp>
          <p:nvGrpSpPr>
            <p:cNvPr id="460319" name="Group 543">
              <a:extLst>
                <a:ext uri="{FF2B5EF4-FFF2-40B4-BE49-F238E27FC236}">
                  <a16:creationId xmlns:a16="http://schemas.microsoft.com/office/drawing/2014/main" id="{2A776C72-DEFF-8846-AB60-4898034A45E0}"/>
                </a:ext>
              </a:extLst>
            </p:cNvPr>
            <p:cNvGrpSpPr>
              <a:grpSpLocks/>
            </p:cNvGrpSpPr>
            <p:nvPr/>
          </p:nvGrpSpPr>
          <p:grpSpPr bwMode="auto">
            <a:xfrm>
              <a:off x="1567" y="1192"/>
              <a:ext cx="331" cy="369"/>
              <a:chOff x="1084" y="711"/>
              <a:chExt cx="2950" cy="2769"/>
            </a:xfrm>
          </p:grpSpPr>
          <p:grpSp>
            <p:nvGrpSpPr>
              <p:cNvPr id="460320" name="Group 544">
                <a:extLst>
                  <a:ext uri="{FF2B5EF4-FFF2-40B4-BE49-F238E27FC236}">
                    <a16:creationId xmlns:a16="http://schemas.microsoft.com/office/drawing/2014/main" id="{CB4AC58B-A3BA-0640-915B-940B6A8D6348}"/>
                  </a:ext>
                </a:extLst>
              </p:cNvPr>
              <p:cNvGrpSpPr>
                <a:grpSpLocks/>
              </p:cNvGrpSpPr>
              <p:nvPr/>
            </p:nvGrpSpPr>
            <p:grpSpPr bwMode="auto">
              <a:xfrm>
                <a:off x="1084" y="711"/>
                <a:ext cx="2950" cy="2769"/>
                <a:chOff x="2707" y="548"/>
                <a:chExt cx="2950" cy="2769"/>
              </a:xfrm>
            </p:grpSpPr>
            <p:grpSp>
              <p:nvGrpSpPr>
                <p:cNvPr id="460321" name="Group 545">
                  <a:extLst>
                    <a:ext uri="{FF2B5EF4-FFF2-40B4-BE49-F238E27FC236}">
                      <a16:creationId xmlns:a16="http://schemas.microsoft.com/office/drawing/2014/main" id="{E2366471-FBEF-2242-9102-66F7555639C5}"/>
                    </a:ext>
                  </a:extLst>
                </p:cNvPr>
                <p:cNvGrpSpPr>
                  <a:grpSpLocks/>
                </p:cNvGrpSpPr>
                <p:nvPr/>
              </p:nvGrpSpPr>
              <p:grpSpPr bwMode="auto">
                <a:xfrm>
                  <a:off x="3180" y="1046"/>
                  <a:ext cx="2105" cy="1421"/>
                  <a:chOff x="578" y="2316"/>
                  <a:chExt cx="2105" cy="1421"/>
                </a:xfrm>
              </p:grpSpPr>
              <p:sp>
                <p:nvSpPr>
                  <p:cNvPr id="460322" name="Freeform 546" descr="Cork">
                    <a:extLst>
                      <a:ext uri="{FF2B5EF4-FFF2-40B4-BE49-F238E27FC236}">
                        <a16:creationId xmlns:a16="http://schemas.microsoft.com/office/drawing/2014/main" id="{61BA0D26-2E17-B346-B7F7-174E6BCADB0D}"/>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323" name="Freeform 547" descr="Cork">
                    <a:extLst>
                      <a:ext uri="{FF2B5EF4-FFF2-40B4-BE49-F238E27FC236}">
                        <a16:creationId xmlns:a16="http://schemas.microsoft.com/office/drawing/2014/main" id="{B078C032-D3F6-8C42-8405-3F4A014C47F3}"/>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60324" name="Picture 548">
                  <a:extLst>
                    <a:ext uri="{FF2B5EF4-FFF2-40B4-BE49-F238E27FC236}">
                      <a16:creationId xmlns:a16="http://schemas.microsoft.com/office/drawing/2014/main" id="{056148B4-6FD7-7347-A514-FA7DB1638EA1}"/>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60325" name="Freeform 549">
                <a:extLst>
                  <a:ext uri="{FF2B5EF4-FFF2-40B4-BE49-F238E27FC236}">
                    <a16:creationId xmlns:a16="http://schemas.microsoft.com/office/drawing/2014/main" id="{F38FCA7C-6C05-B342-8100-4956F825B0D8}"/>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326" name="Freeform 550">
                <a:extLst>
                  <a:ext uri="{FF2B5EF4-FFF2-40B4-BE49-F238E27FC236}">
                    <a16:creationId xmlns:a16="http://schemas.microsoft.com/office/drawing/2014/main" id="{46110B0A-D937-AA4D-A506-3F89D1B0FDF6}"/>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327" name="Freeform 551">
                <a:extLst>
                  <a:ext uri="{FF2B5EF4-FFF2-40B4-BE49-F238E27FC236}">
                    <a16:creationId xmlns:a16="http://schemas.microsoft.com/office/drawing/2014/main" id="{8BFB9A5C-9FCF-B744-83D4-990EE5565535}"/>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328" name="Freeform 552">
                <a:extLst>
                  <a:ext uri="{FF2B5EF4-FFF2-40B4-BE49-F238E27FC236}">
                    <a16:creationId xmlns:a16="http://schemas.microsoft.com/office/drawing/2014/main" id="{5865A1AE-E1AD-4349-9D00-7CEFAD7CE2F8}"/>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329" name="Freeform 553">
                <a:extLst>
                  <a:ext uri="{FF2B5EF4-FFF2-40B4-BE49-F238E27FC236}">
                    <a16:creationId xmlns:a16="http://schemas.microsoft.com/office/drawing/2014/main" id="{2F77D394-C691-F34E-8F75-F501712E10E7}"/>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60330" name="Rectangle 554">
              <a:extLst>
                <a:ext uri="{FF2B5EF4-FFF2-40B4-BE49-F238E27FC236}">
                  <a16:creationId xmlns:a16="http://schemas.microsoft.com/office/drawing/2014/main" id="{C9CE5B87-BE51-8D4A-8FFD-1B7BFC3CB8F4}"/>
                </a:ext>
              </a:extLst>
            </p:cNvPr>
            <p:cNvSpPr>
              <a:spLocks noChangeArrowheads="1"/>
            </p:cNvSpPr>
            <p:nvPr/>
          </p:nvSpPr>
          <p:spPr bwMode="auto">
            <a:xfrm>
              <a:off x="1609" y="1237"/>
              <a:ext cx="291"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wrap="none" lIns="90487" tIns="44450" rIns="90487" bIns="44450">
              <a:spAutoFit/>
            </a:bodyPr>
            <a:lstStyle/>
            <a:p>
              <a:r>
                <a:rPr lang="en-US" altLang="ko-KR" i="1">
                  <a:solidFill>
                    <a:schemeClr val="bg2"/>
                  </a:solidFill>
                  <a:latin typeface="Kosher-Normal" charset="0"/>
                  <a:ea typeface="Gulim" panose="020B0600000101010101" pitchFamily="34" charset="-127"/>
                </a:rPr>
                <a:t>PB</a:t>
              </a:r>
              <a:endParaRPr lang="en-US" altLang="ko-KR" b="0" i="1">
                <a:solidFill>
                  <a:schemeClr val="bg2"/>
                </a:solidFill>
                <a:latin typeface="Helvetica" pitchFamily="2" charset="0"/>
                <a:ea typeface="Gulim" panose="020B0600000101010101" pitchFamily="34" charset="-127"/>
              </a:endParaRPr>
            </a:p>
          </p:txBody>
        </p:sp>
      </p:grpSp>
      <p:sp>
        <p:nvSpPr>
          <p:cNvPr id="460029" name="Oval 253">
            <a:extLst>
              <a:ext uri="{FF2B5EF4-FFF2-40B4-BE49-F238E27FC236}">
                <a16:creationId xmlns:a16="http://schemas.microsoft.com/office/drawing/2014/main" id="{616F6DB8-92F4-5145-9740-C1B786409AB7}"/>
              </a:ext>
            </a:extLst>
          </p:cNvPr>
          <p:cNvSpPr>
            <a:spLocks noChangeArrowheads="1"/>
          </p:cNvSpPr>
          <p:nvPr/>
        </p:nvSpPr>
        <p:spPr bwMode="auto">
          <a:xfrm>
            <a:off x="7415213" y="1277938"/>
            <a:ext cx="787400" cy="628650"/>
          </a:xfrm>
          <a:prstGeom prst="ellipse">
            <a:avLst/>
          </a:prstGeom>
          <a:noFill/>
          <a:ln w="57150">
            <a:solidFill>
              <a:srgbClr val="FF00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60030" name="Oval 254">
            <a:extLst>
              <a:ext uri="{FF2B5EF4-FFF2-40B4-BE49-F238E27FC236}">
                <a16:creationId xmlns:a16="http://schemas.microsoft.com/office/drawing/2014/main" id="{A4F42B00-6763-BE41-BADA-8D5C5268C81B}"/>
              </a:ext>
            </a:extLst>
          </p:cNvPr>
          <p:cNvSpPr>
            <a:spLocks noChangeArrowheads="1"/>
          </p:cNvSpPr>
          <p:nvPr/>
        </p:nvSpPr>
        <p:spPr bwMode="auto">
          <a:xfrm>
            <a:off x="7405688" y="2090738"/>
            <a:ext cx="787400" cy="628650"/>
          </a:xfrm>
          <a:prstGeom prst="ellipse">
            <a:avLst/>
          </a:prstGeom>
          <a:noFill/>
          <a:ln w="57150">
            <a:solidFill>
              <a:srgbClr val="FF00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60027" name="Oval 251">
            <a:extLst>
              <a:ext uri="{FF2B5EF4-FFF2-40B4-BE49-F238E27FC236}">
                <a16:creationId xmlns:a16="http://schemas.microsoft.com/office/drawing/2014/main" id="{C76895F7-4B85-634C-8F01-ABFD255C2D13}"/>
              </a:ext>
            </a:extLst>
          </p:cNvPr>
          <p:cNvSpPr>
            <a:spLocks noChangeArrowheads="1"/>
          </p:cNvSpPr>
          <p:nvPr/>
        </p:nvSpPr>
        <p:spPr bwMode="auto">
          <a:xfrm>
            <a:off x="5005388" y="2139950"/>
            <a:ext cx="787400" cy="628650"/>
          </a:xfrm>
          <a:prstGeom prst="ellipse">
            <a:avLst/>
          </a:prstGeom>
          <a:noFill/>
          <a:ln w="57150">
            <a:solidFill>
              <a:srgbClr val="FF00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60028" name="Oval 252">
            <a:extLst>
              <a:ext uri="{FF2B5EF4-FFF2-40B4-BE49-F238E27FC236}">
                <a16:creationId xmlns:a16="http://schemas.microsoft.com/office/drawing/2014/main" id="{DCEA103A-1188-354A-9484-F4DA93A501CD}"/>
              </a:ext>
            </a:extLst>
          </p:cNvPr>
          <p:cNvSpPr>
            <a:spLocks noChangeArrowheads="1"/>
          </p:cNvSpPr>
          <p:nvPr/>
        </p:nvSpPr>
        <p:spPr bwMode="auto">
          <a:xfrm>
            <a:off x="5067300" y="5160963"/>
            <a:ext cx="787400" cy="628650"/>
          </a:xfrm>
          <a:prstGeom prst="ellipse">
            <a:avLst/>
          </a:prstGeom>
          <a:noFill/>
          <a:ln w="57150">
            <a:solidFill>
              <a:srgbClr val="FF00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60090" name="Oval 314">
            <a:extLst>
              <a:ext uri="{FF2B5EF4-FFF2-40B4-BE49-F238E27FC236}">
                <a16:creationId xmlns:a16="http://schemas.microsoft.com/office/drawing/2014/main" id="{350A91BE-7A19-2540-BC5E-7D069FD9C75F}"/>
              </a:ext>
            </a:extLst>
          </p:cNvPr>
          <p:cNvSpPr>
            <a:spLocks noChangeArrowheads="1"/>
          </p:cNvSpPr>
          <p:nvPr/>
        </p:nvSpPr>
        <p:spPr bwMode="auto">
          <a:xfrm>
            <a:off x="5899150" y="4191000"/>
            <a:ext cx="2182813" cy="1022350"/>
          </a:xfrm>
          <a:prstGeom prst="ellipse">
            <a:avLst/>
          </a:prstGeom>
          <a:noFill/>
          <a:ln w="76200">
            <a:solidFill>
              <a:srgbClr val="FF00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460260"/>
                                        </p:tgtEl>
                                        <p:attrNameLst>
                                          <p:attrName>style.visibility</p:attrName>
                                        </p:attrNameLst>
                                      </p:cBhvr>
                                      <p:to>
                                        <p:strVal val="visible"/>
                                      </p:to>
                                    </p:set>
                                    <p:anim calcmode="lin" valueType="num">
                                      <p:cBhvr>
                                        <p:cTn id="7" dur="500" fill="hold"/>
                                        <p:tgtEl>
                                          <p:spTgt spid="460260"/>
                                        </p:tgtEl>
                                        <p:attrNameLst>
                                          <p:attrName>ppt_w</p:attrName>
                                        </p:attrNameLst>
                                      </p:cBhvr>
                                      <p:tavLst>
                                        <p:tav tm="0">
                                          <p:val>
                                            <p:fltVal val="0"/>
                                          </p:val>
                                        </p:tav>
                                        <p:tav tm="100000">
                                          <p:val>
                                            <p:strVal val="#ppt_w"/>
                                          </p:val>
                                        </p:tav>
                                      </p:tavLst>
                                    </p:anim>
                                    <p:anim calcmode="lin" valueType="num">
                                      <p:cBhvr>
                                        <p:cTn id="8" dur="500" fill="hold"/>
                                        <p:tgtEl>
                                          <p:spTgt spid="460260"/>
                                        </p:tgtEl>
                                        <p:attrNameLst>
                                          <p:attrName>ppt_h</p:attrName>
                                        </p:attrNameLst>
                                      </p:cBhvr>
                                      <p:tavLst>
                                        <p:tav tm="0">
                                          <p:val>
                                            <p:fltVal val="0"/>
                                          </p:val>
                                        </p:tav>
                                        <p:tav tm="100000">
                                          <p:val>
                                            <p:strVal val="#ppt_h"/>
                                          </p:val>
                                        </p:tav>
                                      </p:tavLst>
                                    </p:anim>
                                    <p:animEffect transition="in" filter="fade">
                                      <p:cBhvr>
                                        <p:cTn id="9" dur="500"/>
                                        <p:tgtEl>
                                          <p:spTgt spid="460260"/>
                                        </p:tgtEl>
                                      </p:cBhvr>
                                    </p:animEffect>
                                  </p:childTnLst>
                                </p:cTn>
                              </p:par>
                            </p:childTnLst>
                          </p:cTn>
                        </p:par>
                        <p:par>
                          <p:cTn id="10" fill="hold" nodeType="afterGroup">
                            <p:stCondLst>
                              <p:cond delay="2500"/>
                            </p:stCondLst>
                            <p:childTnLst>
                              <p:par>
                                <p:cTn id="11" presetID="53" presetClass="entr" presetSubtype="0" fill="hold" nodeType="afterEffect">
                                  <p:stCondLst>
                                    <p:cond delay="0"/>
                                  </p:stCondLst>
                                  <p:childTnLst>
                                    <p:set>
                                      <p:cBhvr>
                                        <p:cTn id="12" dur="1" fill="hold">
                                          <p:stCondLst>
                                            <p:cond delay="0"/>
                                          </p:stCondLst>
                                        </p:cTn>
                                        <p:tgtEl>
                                          <p:spTgt spid="460261"/>
                                        </p:tgtEl>
                                        <p:attrNameLst>
                                          <p:attrName>style.visibility</p:attrName>
                                        </p:attrNameLst>
                                      </p:cBhvr>
                                      <p:to>
                                        <p:strVal val="visible"/>
                                      </p:to>
                                    </p:set>
                                    <p:anim calcmode="lin" valueType="num">
                                      <p:cBhvr>
                                        <p:cTn id="13" dur="500" fill="hold"/>
                                        <p:tgtEl>
                                          <p:spTgt spid="460261"/>
                                        </p:tgtEl>
                                        <p:attrNameLst>
                                          <p:attrName>ppt_w</p:attrName>
                                        </p:attrNameLst>
                                      </p:cBhvr>
                                      <p:tavLst>
                                        <p:tav tm="0">
                                          <p:val>
                                            <p:fltVal val="0"/>
                                          </p:val>
                                        </p:tav>
                                        <p:tav tm="100000">
                                          <p:val>
                                            <p:strVal val="#ppt_w"/>
                                          </p:val>
                                        </p:tav>
                                      </p:tavLst>
                                    </p:anim>
                                    <p:anim calcmode="lin" valueType="num">
                                      <p:cBhvr>
                                        <p:cTn id="14" dur="500" fill="hold"/>
                                        <p:tgtEl>
                                          <p:spTgt spid="460261"/>
                                        </p:tgtEl>
                                        <p:attrNameLst>
                                          <p:attrName>ppt_h</p:attrName>
                                        </p:attrNameLst>
                                      </p:cBhvr>
                                      <p:tavLst>
                                        <p:tav tm="0">
                                          <p:val>
                                            <p:fltVal val="0"/>
                                          </p:val>
                                        </p:tav>
                                        <p:tav tm="100000">
                                          <p:val>
                                            <p:strVal val="#ppt_h"/>
                                          </p:val>
                                        </p:tav>
                                      </p:tavLst>
                                    </p:anim>
                                    <p:animEffect transition="in" filter="fade">
                                      <p:cBhvr>
                                        <p:cTn id="15" dur="500"/>
                                        <p:tgtEl>
                                          <p:spTgt spid="460261"/>
                                        </p:tgtEl>
                                      </p:cBhvr>
                                    </p:animEffect>
                                  </p:childTnLst>
                                </p:cTn>
                              </p:par>
                            </p:childTnLst>
                          </p:cTn>
                        </p:par>
                        <p:par>
                          <p:cTn id="16" fill="hold" nodeType="afterGroup">
                            <p:stCondLst>
                              <p:cond delay="5000"/>
                            </p:stCondLst>
                            <p:childTnLst>
                              <p:par>
                                <p:cTn id="17" presetID="53" presetClass="entr" presetSubtype="0" fill="hold" nodeType="afterEffect">
                                  <p:stCondLst>
                                    <p:cond delay="0"/>
                                  </p:stCondLst>
                                  <p:childTnLst>
                                    <p:set>
                                      <p:cBhvr>
                                        <p:cTn id="18" dur="1" fill="hold">
                                          <p:stCondLst>
                                            <p:cond delay="0"/>
                                          </p:stCondLst>
                                        </p:cTn>
                                        <p:tgtEl>
                                          <p:spTgt spid="460262"/>
                                        </p:tgtEl>
                                        <p:attrNameLst>
                                          <p:attrName>style.visibility</p:attrName>
                                        </p:attrNameLst>
                                      </p:cBhvr>
                                      <p:to>
                                        <p:strVal val="visible"/>
                                      </p:to>
                                    </p:set>
                                    <p:anim calcmode="lin" valueType="num">
                                      <p:cBhvr>
                                        <p:cTn id="19" dur="500" fill="hold"/>
                                        <p:tgtEl>
                                          <p:spTgt spid="460262"/>
                                        </p:tgtEl>
                                        <p:attrNameLst>
                                          <p:attrName>ppt_w</p:attrName>
                                        </p:attrNameLst>
                                      </p:cBhvr>
                                      <p:tavLst>
                                        <p:tav tm="0">
                                          <p:val>
                                            <p:fltVal val="0"/>
                                          </p:val>
                                        </p:tav>
                                        <p:tav tm="100000">
                                          <p:val>
                                            <p:strVal val="#ppt_w"/>
                                          </p:val>
                                        </p:tav>
                                      </p:tavLst>
                                    </p:anim>
                                    <p:anim calcmode="lin" valueType="num">
                                      <p:cBhvr>
                                        <p:cTn id="20" dur="500" fill="hold"/>
                                        <p:tgtEl>
                                          <p:spTgt spid="460262"/>
                                        </p:tgtEl>
                                        <p:attrNameLst>
                                          <p:attrName>ppt_h</p:attrName>
                                        </p:attrNameLst>
                                      </p:cBhvr>
                                      <p:tavLst>
                                        <p:tav tm="0">
                                          <p:val>
                                            <p:fltVal val="0"/>
                                          </p:val>
                                        </p:tav>
                                        <p:tav tm="100000">
                                          <p:val>
                                            <p:strVal val="#ppt_h"/>
                                          </p:val>
                                        </p:tav>
                                      </p:tavLst>
                                    </p:anim>
                                    <p:animEffect transition="in" filter="fade">
                                      <p:cBhvr>
                                        <p:cTn id="21" dur="500"/>
                                        <p:tgtEl>
                                          <p:spTgt spid="460262"/>
                                        </p:tgtEl>
                                      </p:cBhvr>
                                    </p:animEffect>
                                  </p:childTnLst>
                                </p:cTn>
                              </p:par>
                            </p:childTnLst>
                          </p:cTn>
                        </p:par>
                        <p:par>
                          <p:cTn id="22" fill="hold" nodeType="afterGroup">
                            <p:stCondLst>
                              <p:cond delay="5500"/>
                            </p:stCondLst>
                            <p:childTnLst>
                              <p:par>
                                <p:cTn id="23" presetID="23" presetClass="entr" presetSubtype="528" fill="hold" nodeType="afterEffect">
                                  <p:stCondLst>
                                    <p:cond delay="0"/>
                                  </p:stCondLst>
                                  <p:childTnLst>
                                    <p:set>
                                      <p:cBhvr>
                                        <p:cTn id="24" dur="1" fill="hold">
                                          <p:stCondLst>
                                            <p:cond delay="0"/>
                                          </p:stCondLst>
                                        </p:cTn>
                                        <p:tgtEl>
                                          <p:spTgt spid="460027"/>
                                        </p:tgtEl>
                                        <p:attrNameLst>
                                          <p:attrName>style.visibility</p:attrName>
                                        </p:attrNameLst>
                                      </p:cBhvr>
                                      <p:to>
                                        <p:strVal val="visible"/>
                                      </p:to>
                                    </p:set>
                                    <p:anim calcmode="lin" valueType="num">
                                      <p:cBhvr>
                                        <p:cTn id="25" dur="500" fill="hold"/>
                                        <p:tgtEl>
                                          <p:spTgt spid="460027"/>
                                        </p:tgtEl>
                                        <p:attrNameLst>
                                          <p:attrName>ppt_w</p:attrName>
                                        </p:attrNameLst>
                                      </p:cBhvr>
                                      <p:tavLst>
                                        <p:tav tm="0">
                                          <p:val>
                                            <p:fltVal val="0"/>
                                          </p:val>
                                        </p:tav>
                                        <p:tav tm="100000">
                                          <p:val>
                                            <p:strVal val="#ppt_w"/>
                                          </p:val>
                                        </p:tav>
                                      </p:tavLst>
                                    </p:anim>
                                    <p:anim calcmode="lin" valueType="num">
                                      <p:cBhvr>
                                        <p:cTn id="26" dur="500" fill="hold"/>
                                        <p:tgtEl>
                                          <p:spTgt spid="460027"/>
                                        </p:tgtEl>
                                        <p:attrNameLst>
                                          <p:attrName>ppt_h</p:attrName>
                                        </p:attrNameLst>
                                      </p:cBhvr>
                                      <p:tavLst>
                                        <p:tav tm="0">
                                          <p:val>
                                            <p:fltVal val="0"/>
                                          </p:val>
                                        </p:tav>
                                        <p:tav tm="100000">
                                          <p:val>
                                            <p:strVal val="#ppt_h"/>
                                          </p:val>
                                        </p:tav>
                                      </p:tavLst>
                                    </p:anim>
                                    <p:anim calcmode="lin" valueType="num">
                                      <p:cBhvr>
                                        <p:cTn id="27" dur="500" fill="hold"/>
                                        <p:tgtEl>
                                          <p:spTgt spid="460027"/>
                                        </p:tgtEl>
                                        <p:attrNameLst>
                                          <p:attrName>ppt_x</p:attrName>
                                        </p:attrNameLst>
                                      </p:cBhvr>
                                      <p:tavLst>
                                        <p:tav tm="0">
                                          <p:val>
                                            <p:fltVal val="0.5"/>
                                          </p:val>
                                        </p:tav>
                                        <p:tav tm="100000">
                                          <p:val>
                                            <p:strVal val="#ppt_x"/>
                                          </p:val>
                                        </p:tav>
                                      </p:tavLst>
                                    </p:anim>
                                    <p:anim calcmode="lin" valueType="num">
                                      <p:cBhvr>
                                        <p:cTn id="28" dur="500" fill="hold"/>
                                        <p:tgtEl>
                                          <p:spTgt spid="460027"/>
                                        </p:tgtEl>
                                        <p:attrNameLst>
                                          <p:attrName>ppt_y</p:attrName>
                                        </p:attrNameLst>
                                      </p:cBhvr>
                                      <p:tavLst>
                                        <p:tav tm="0">
                                          <p:val>
                                            <p:fltVal val="0.5"/>
                                          </p:val>
                                        </p:tav>
                                        <p:tav tm="100000">
                                          <p:val>
                                            <p:strVal val="#ppt_y"/>
                                          </p:val>
                                        </p:tav>
                                      </p:tavLst>
                                    </p:anim>
                                  </p:childTnLst>
                                </p:cTn>
                              </p:par>
                            </p:childTnLst>
                          </p:cTn>
                        </p:par>
                        <p:par>
                          <p:cTn id="29" fill="hold" nodeType="afterGroup">
                            <p:stCondLst>
                              <p:cond delay="6000"/>
                            </p:stCondLst>
                            <p:childTnLst>
                              <p:par>
                                <p:cTn id="30" presetID="23" presetClass="entr" presetSubtype="528" fill="hold" nodeType="afterEffect">
                                  <p:stCondLst>
                                    <p:cond delay="0"/>
                                  </p:stCondLst>
                                  <p:childTnLst>
                                    <p:set>
                                      <p:cBhvr>
                                        <p:cTn id="31" dur="1" fill="hold">
                                          <p:stCondLst>
                                            <p:cond delay="0"/>
                                          </p:stCondLst>
                                        </p:cTn>
                                        <p:tgtEl>
                                          <p:spTgt spid="460028"/>
                                        </p:tgtEl>
                                        <p:attrNameLst>
                                          <p:attrName>style.visibility</p:attrName>
                                        </p:attrNameLst>
                                      </p:cBhvr>
                                      <p:to>
                                        <p:strVal val="visible"/>
                                      </p:to>
                                    </p:set>
                                    <p:anim calcmode="lin" valueType="num">
                                      <p:cBhvr>
                                        <p:cTn id="32" dur="500" fill="hold"/>
                                        <p:tgtEl>
                                          <p:spTgt spid="460028"/>
                                        </p:tgtEl>
                                        <p:attrNameLst>
                                          <p:attrName>ppt_w</p:attrName>
                                        </p:attrNameLst>
                                      </p:cBhvr>
                                      <p:tavLst>
                                        <p:tav tm="0">
                                          <p:val>
                                            <p:fltVal val="0"/>
                                          </p:val>
                                        </p:tav>
                                        <p:tav tm="100000">
                                          <p:val>
                                            <p:strVal val="#ppt_w"/>
                                          </p:val>
                                        </p:tav>
                                      </p:tavLst>
                                    </p:anim>
                                    <p:anim calcmode="lin" valueType="num">
                                      <p:cBhvr>
                                        <p:cTn id="33" dur="500" fill="hold"/>
                                        <p:tgtEl>
                                          <p:spTgt spid="460028"/>
                                        </p:tgtEl>
                                        <p:attrNameLst>
                                          <p:attrName>ppt_h</p:attrName>
                                        </p:attrNameLst>
                                      </p:cBhvr>
                                      <p:tavLst>
                                        <p:tav tm="0">
                                          <p:val>
                                            <p:fltVal val="0"/>
                                          </p:val>
                                        </p:tav>
                                        <p:tav tm="100000">
                                          <p:val>
                                            <p:strVal val="#ppt_h"/>
                                          </p:val>
                                        </p:tav>
                                      </p:tavLst>
                                    </p:anim>
                                    <p:anim calcmode="lin" valueType="num">
                                      <p:cBhvr>
                                        <p:cTn id="34" dur="500" fill="hold"/>
                                        <p:tgtEl>
                                          <p:spTgt spid="460028"/>
                                        </p:tgtEl>
                                        <p:attrNameLst>
                                          <p:attrName>ppt_x</p:attrName>
                                        </p:attrNameLst>
                                      </p:cBhvr>
                                      <p:tavLst>
                                        <p:tav tm="0">
                                          <p:val>
                                            <p:fltVal val="0.5"/>
                                          </p:val>
                                        </p:tav>
                                        <p:tav tm="100000">
                                          <p:val>
                                            <p:strVal val="#ppt_x"/>
                                          </p:val>
                                        </p:tav>
                                      </p:tavLst>
                                    </p:anim>
                                    <p:anim calcmode="lin" valueType="num">
                                      <p:cBhvr>
                                        <p:cTn id="35" dur="500" fill="hold"/>
                                        <p:tgtEl>
                                          <p:spTgt spid="460028"/>
                                        </p:tgtEl>
                                        <p:attrNameLst>
                                          <p:attrName>ppt_y</p:attrName>
                                        </p:attrNameLst>
                                      </p:cBhvr>
                                      <p:tavLst>
                                        <p:tav tm="0">
                                          <p:val>
                                            <p:fltVal val="0.5"/>
                                          </p:val>
                                        </p:tav>
                                        <p:tav tm="100000">
                                          <p:val>
                                            <p:strVal val="#ppt_y"/>
                                          </p:val>
                                        </p:tav>
                                      </p:tavLst>
                                    </p:anim>
                                  </p:childTnLst>
                                </p:cTn>
                              </p:par>
                            </p:childTnLst>
                          </p:cTn>
                        </p:par>
                        <p:par>
                          <p:cTn id="36" fill="hold" nodeType="afterGroup">
                            <p:stCondLst>
                              <p:cond delay="6500"/>
                            </p:stCondLst>
                            <p:childTnLst>
                              <p:par>
                                <p:cTn id="37" presetID="23" presetClass="entr" presetSubtype="528" fill="hold" nodeType="afterEffect">
                                  <p:stCondLst>
                                    <p:cond delay="0"/>
                                  </p:stCondLst>
                                  <p:childTnLst>
                                    <p:set>
                                      <p:cBhvr>
                                        <p:cTn id="38" dur="1" fill="hold">
                                          <p:stCondLst>
                                            <p:cond delay="0"/>
                                          </p:stCondLst>
                                        </p:cTn>
                                        <p:tgtEl>
                                          <p:spTgt spid="460029"/>
                                        </p:tgtEl>
                                        <p:attrNameLst>
                                          <p:attrName>style.visibility</p:attrName>
                                        </p:attrNameLst>
                                      </p:cBhvr>
                                      <p:to>
                                        <p:strVal val="visible"/>
                                      </p:to>
                                    </p:set>
                                    <p:anim calcmode="lin" valueType="num">
                                      <p:cBhvr>
                                        <p:cTn id="39" dur="500" fill="hold"/>
                                        <p:tgtEl>
                                          <p:spTgt spid="460029"/>
                                        </p:tgtEl>
                                        <p:attrNameLst>
                                          <p:attrName>ppt_w</p:attrName>
                                        </p:attrNameLst>
                                      </p:cBhvr>
                                      <p:tavLst>
                                        <p:tav tm="0">
                                          <p:val>
                                            <p:fltVal val="0"/>
                                          </p:val>
                                        </p:tav>
                                        <p:tav tm="100000">
                                          <p:val>
                                            <p:strVal val="#ppt_w"/>
                                          </p:val>
                                        </p:tav>
                                      </p:tavLst>
                                    </p:anim>
                                    <p:anim calcmode="lin" valueType="num">
                                      <p:cBhvr>
                                        <p:cTn id="40" dur="500" fill="hold"/>
                                        <p:tgtEl>
                                          <p:spTgt spid="460029"/>
                                        </p:tgtEl>
                                        <p:attrNameLst>
                                          <p:attrName>ppt_h</p:attrName>
                                        </p:attrNameLst>
                                      </p:cBhvr>
                                      <p:tavLst>
                                        <p:tav tm="0">
                                          <p:val>
                                            <p:fltVal val="0"/>
                                          </p:val>
                                        </p:tav>
                                        <p:tav tm="100000">
                                          <p:val>
                                            <p:strVal val="#ppt_h"/>
                                          </p:val>
                                        </p:tav>
                                      </p:tavLst>
                                    </p:anim>
                                    <p:anim calcmode="lin" valueType="num">
                                      <p:cBhvr>
                                        <p:cTn id="41" dur="500" fill="hold"/>
                                        <p:tgtEl>
                                          <p:spTgt spid="460029"/>
                                        </p:tgtEl>
                                        <p:attrNameLst>
                                          <p:attrName>ppt_x</p:attrName>
                                        </p:attrNameLst>
                                      </p:cBhvr>
                                      <p:tavLst>
                                        <p:tav tm="0">
                                          <p:val>
                                            <p:fltVal val="0.5"/>
                                          </p:val>
                                        </p:tav>
                                        <p:tav tm="100000">
                                          <p:val>
                                            <p:strVal val="#ppt_x"/>
                                          </p:val>
                                        </p:tav>
                                      </p:tavLst>
                                    </p:anim>
                                    <p:anim calcmode="lin" valueType="num">
                                      <p:cBhvr>
                                        <p:cTn id="42" dur="500" fill="hold"/>
                                        <p:tgtEl>
                                          <p:spTgt spid="460029"/>
                                        </p:tgtEl>
                                        <p:attrNameLst>
                                          <p:attrName>ppt_y</p:attrName>
                                        </p:attrNameLst>
                                      </p:cBhvr>
                                      <p:tavLst>
                                        <p:tav tm="0">
                                          <p:val>
                                            <p:fltVal val="0.5"/>
                                          </p:val>
                                        </p:tav>
                                        <p:tav tm="100000">
                                          <p:val>
                                            <p:strVal val="#ppt_y"/>
                                          </p:val>
                                        </p:tav>
                                      </p:tavLst>
                                    </p:anim>
                                  </p:childTnLst>
                                </p:cTn>
                              </p:par>
                            </p:childTnLst>
                          </p:cTn>
                        </p:par>
                        <p:par>
                          <p:cTn id="43" fill="hold" nodeType="afterGroup">
                            <p:stCondLst>
                              <p:cond delay="7000"/>
                            </p:stCondLst>
                            <p:childTnLst>
                              <p:par>
                                <p:cTn id="44" presetID="23" presetClass="entr" presetSubtype="528" fill="hold" nodeType="afterEffect">
                                  <p:stCondLst>
                                    <p:cond delay="0"/>
                                  </p:stCondLst>
                                  <p:childTnLst>
                                    <p:set>
                                      <p:cBhvr>
                                        <p:cTn id="45" dur="1" fill="hold">
                                          <p:stCondLst>
                                            <p:cond delay="0"/>
                                          </p:stCondLst>
                                        </p:cTn>
                                        <p:tgtEl>
                                          <p:spTgt spid="460030"/>
                                        </p:tgtEl>
                                        <p:attrNameLst>
                                          <p:attrName>style.visibility</p:attrName>
                                        </p:attrNameLst>
                                      </p:cBhvr>
                                      <p:to>
                                        <p:strVal val="visible"/>
                                      </p:to>
                                    </p:set>
                                    <p:anim calcmode="lin" valueType="num">
                                      <p:cBhvr>
                                        <p:cTn id="46" dur="500" fill="hold"/>
                                        <p:tgtEl>
                                          <p:spTgt spid="460030"/>
                                        </p:tgtEl>
                                        <p:attrNameLst>
                                          <p:attrName>ppt_w</p:attrName>
                                        </p:attrNameLst>
                                      </p:cBhvr>
                                      <p:tavLst>
                                        <p:tav tm="0">
                                          <p:val>
                                            <p:fltVal val="0"/>
                                          </p:val>
                                        </p:tav>
                                        <p:tav tm="100000">
                                          <p:val>
                                            <p:strVal val="#ppt_w"/>
                                          </p:val>
                                        </p:tav>
                                      </p:tavLst>
                                    </p:anim>
                                    <p:anim calcmode="lin" valueType="num">
                                      <p:cBhvr>
                                        <p:cTn id="47" dur="500" fill="hold"/>
                                        <p:tgtEl>
                                          <p:spTgt spid="460030"/>
                                        </p:tgtEl>
                                        <p:attrNameLst>
                                          <p:attrName>ppt_h</p:attrName>
                                        </p:attrNameLst>
                                      </p:cBhvr>
                                      <p:tavLst>
                                        <p:tav tm="0">
                                          <p:val>
                                            <p:fltVal val="0"/>
                                          </p:val>
                                        </p:tav>
                                        <p:tav tm="100000">
                                          <p:val>
                                            <p:strVal val="#ppt_h"/>
                                          </p:val>
                                        </p:tav>
                                      </p:tavLst>
                                    </p:anim>
                                    <p:anim calcmode="lin" valueType="num">
                                      <p:cBhvr>
                                        <p:cTn id="48" dur="500" fill="hold"/>
                                        <p:tgtEl>
                                          <p:spTgt spid="460030"/>
                                        </p:tgtEl>
                                        <p:attrNameLst>
                                          <p:attrName>ppt_x</p:attrName>
                                        </p:attrNameLst>
                                      </p:cBhvr>
                                      <p:tavLst>
                                        <p:tav tm="0">
                                          <p:val>
                                            <p:fltVal val="0.5"/>
                                          </p:val>
                                        </p:tav>
                                        <p:tav tm="100000">
                                          <p:val>
                                            <p:strVal val="#ppt_x"/>
                                          </p:val>
                                        </p:tav>
                                      </p:tavLst>
                                    </p:anim>
                                    <p:anim calcmode="lin" valueType="num">
                                      <p:cBhvr>
                                        <p:cTn id="49" dur="500" fill="hold"/>
                                        <p:tgtEl>
                                          <p:spTgt spid="460030"/>
                                        </p:tgtEl>
                                        <p:attrNameLst>
                                          <p:attrName>ppt_y</p:attrName>
                                        </p:attrNameLst>
                                      </p:cBhvr>
                                      <p:tavLst>
                                        <p:tav tm="0">
                                          <p:val>
                                            <p:fltVal val="0.5"/>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2" fill="hold" nodeType="clickEffect">
                                  <p:stCondLst>
                                    <p:cond delay="0"/>
                                  </p:stCondLst>
                                  <p:childTnLst>
                                    <p:set>
                                      <p:cBhvr>
                                        <p:cTn id="53" dur="1" fill="hold">
                                          <p:stCondLst>
                                            <p:cond delay="0"/>
                                          </p:stCondLst>
                                        </p:cTn>
                                        <p:tgtEl>
                                          <p:spTgt spid="460090"/>
                                        </p:tgtEl>
                                        <p:attrNameLst>
                                          <p:attrName>style.visibility</p:attrName>
                                        </p:attrNameLst>
                                      </p:cBhvr>
                                      <p:to>
                                        <p:strVal val="visible"/>
                                      </p:to>
                                    </p:set>
                                    <p:anim calcmode="lin" valueType="num">
                                      <p:cBhvr additive="base">
                                        <p:cTn id="54" dur="500" fill="hold"/>
                                        <p:tgtEl>
                                          <p:spTgt spid="460090"/>
                                        </p:tgtEl>
                                        <p:attrNameLst>
                                          <p:attrName>ppt_x</p:attrName>
                                        </p:attrNameLst>
                                      </p:cBhvr>
                                      <p:tavLst>
                                        <p:tav tm="0">
                                          <p:val>
                                            <p:strVal val="1+#ppt_w/2"/>
                                          </p:val>
                                        </p:tav>
                                        <p:tav tm="100000">
                                          <p:val>
                                            <p:strVal val="#ppt_x"/>
                                          </p:val>
                                        </p:tav>
                                      </p:tavLst>
                                    </p:anim>
                                    <p:anim calcmode="lin" valueType="num">
                                      <p:cBhvr additive="base">
                                        <p:cTn id="55" dur="500" fill="hold"/>
                                        <p:tgtEl>
                                          <p:spTgt spid="4600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8534" name="Picture 22" descr="Masada siege ramp from west, 50-35tb sr">
            <a:extLst>
              <a:ext uri="{FF2B5EF4-FFF2-40B4-BE49-F238E27FC236}">
                <a16:creationId xmlns:a16="http://schemas.microsoft.com/office/drawing/2014/main" id="{AEA08E01-21D9-6A47-8782-AEF060B4AB78}"/>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84200" y="520700"/>
            <a:ext cx="7999413" cy="5767388"/>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8514" name="Rectangle 2">
            <a:extLst>
              <a:ext uri="{FF2B5EF4-FFF2-40B4-BE49-F238E27FC236}">
                <a16:creationId xmlns:a16="http://schemas.microsoft.com/office/drawing/2014/main" id="{BABC7C0B-214F-EF4B-B9A0-4DDE7BADAACA}"/>
              </a:ext>
            </a:extLst>
          </p:cNvPr>
          <p:cNvSpPr>
            <a:spLocks noChangeArrowheads="1"/>
          </p:cNvSpPr>
          <p:nvPr/>
        </p:nvSpPr>
        <p:spPr bwMode="auto">
          <a:xfrm>
            <a:off x="1293813" y="2460625"/>
            <a:ext cx="3714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8515" name="Text Box 3">
            <a:extLst>
              <a:ext uri="{FF2B5EF4-FFF2-40B4-BE49-F238E27FC236}">
                <a16:creationId xmlns:a16="http://schemas.microsoft.com/office/drawing/2014/main" id="{AD7F287A-81F5-394A-AA8B-F0D0E020F6BE}"/>
              </a:ext>
            </a:extLst>
          </p:cNvPr>
          <p:cNvSpPr txBox="1">
            <a:spLocks noChangeArrowheads="1"/>
          </p:cNvSpPr>
          <p:nvPr/>
        </p:nvSpPr>
        <p:spPr bwMode="auto">
          <a:xfrm>
            <a:off x="4238625" y="1281113"/>
            <a:ext cx="1841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ko-KR" altLang="en-US" b="0">
              <a:latin typeface="Times" pitchFamily="2" charset="0"/>
              <a:ea typeface="Gulim" panose="020B0600000101010101" pitchFamily="34" charset="-127"/>
            </a:endParaRPr>
          </a:p>
          <a:p>
            <a:endParaRPr lang="ko-KR" altLang="en-US" b="0">
              <a:latin typeface="Times" pitchFamily="2" charset="0"/>
              <a:ea typeface="Gulim" panose="020B0600000101010101" pitchFamily="34" charset="-127"/>
            </a:endParaRPr>
          </a:p>
        </p:txBody>
      </p:sp>
      <p:sp>
        <p:nvSpPr>
          <p:cNvPr id="448517" name="Text Box 5">
            <a:extLst>
              <a:ext uri="{FF2B5EF4-FFF2-40B4-BE49-F238E27FC236}">
                <a16:creationId xmlns:a16="http://schemas.microsoft.com/office/drawing/2014/main" id="{B515D11D-AA7D-9146-AF3C-7ED3B9A7E0DF}"/>
              </a:ext>
            </a:extLst>
          </p:cNvPr>
          <p:cNvSpPr txBox="1">
            <a:spLocks noChangeArrowheads="1"/>
          </p:cNvSpPr>
          <p:nvPr/>
        </p:nvSpPr>
        <p:spPr bwMode="auto">
          <a:xfrm>
            <a:off x="1773238" y="23813"/>
            <a:ext cx="5957887" cy="3048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200">
                <a:solidFill>
                  <a:schemeClr val="tx1"/>
                </a:solidFill>
                <a:ea typeface="Gulim" panose="020B0600000101010101" pitchFamily="34" charset="-127"/>
              </a:rPr>
              <a:t>Matt 2:1</a:t>
            </a:r>
          </a:p>
        </p:txBody>
      </p:sp>
      <p:sp>
        <p:nvSpPr>
          <p:cNvPr id="448520" name="Rectangle 8">
            <a:extLst>
              <a:ext uri="{FF2B5EF4-FFF2-40B4-BE49-F238E27FC236}">
                <a16:creationId xmlns:a16="http://schemas.microsoft.com/office/drawing/2014/main" id="{54FA8783-AAFB-3241-AD46-E1F393BB4D02}"/>
              </a:ext>
            </a:extLst>
          </p:cNvPr>
          <p:cNvSpPr>
            <a:spLocks noChangeArrowheads="1"/>
          </p:cNvSpPr>
          <p:nvPr/>
        </p:nvSpPr>
        <p:spPr bwMode="auto">
          <a:xfrm>
            <a:off x="871538" y="5853113"/>
            <a:ext cx="7143750" cy="647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76200">
                <a:solidFill>
                  <a:schemeClr val="accent2"/>
                </a:solidFill>
                <a:miter lim="800000"/>
                <a:headEnd/>
                <a:tailEnd/>
              </a14:hiddenLine>
            </a:ext>
          </a:extLst>
        </p:spPr>
        <p:txBody>
          <a:bodyPr wrap="none">
            <a:spAutoFit/>
          </a:bodyPr>
          <a:lstStyle/>
          <a:p>
            <a:pPr algn="ctr">
              <a:lnSpc>
                <a:spcPct val="65000"/>
              </a:lnSpc>
            </a:pPr>
            <a:r>
              <a:rPr lang="en-US" altLang="ko-KR" sz="2800">
                <a:solidFill>
                  <a:srgbClr val="FFFF00"/>
                </a:solidFill>
                <a:effectLst>
                  <a:outerShdw blurRad="38100" dist="38100" dir="2700000" algn="tl">
                    <a:srgbClr val="000000"/>
                  </a:outerShdw>
                </a:effectLst>
                <a:ea typeface="Gulim" panose="020B0600000101010101" pitchFamily="34" charset="-127"/>
              </a:rPr>
              <a:t>Herodes Agung: </a:t>
            </a:r>
          </a:p>
          <a:p>
            <a:pPr algn="ctr">
              <a:lnSpc>
                <a:spcPct val="65000"/>
              </a:lnSpc>
            </a:pPr>
            <a:r>
              <a:rPr lang="en-US" altLang="ko-KR" sz="2800">
                <a:solidFill>
                  <a:srgbClr val="FFFF00"/>
                </a:solidFill>
                <a:effectLst>
                  <a:outerShdw blurRad="38100" dist="38100" dir="2700000" algn="tl">
                    <a:srgbClr val="000000"/>
                  </a:outerShdw>
                </a:effectLst>
                <a:ea typeface="Gulim" panose="020B0600000101010101" pitchFamily="34" charset="-127"/>
              </a:rPr>
              <a:t>Istana miliknya-Benteng Masada, Israel</a:t>
            </a:r>
          </a:p>
        </p:txBody>
      </p:sp>
      <p:grpSp>
        <p:nvGrpSpPr>
          <p:cNvPr id="448535" name="Group 23">
            <a:extLst>
              <a:ext uri="{FF2B5EF4-FFF2-40B4-BE49-F238E27FC236}">
                <a16:creationId xmlns:a16="http://schemas.microsoft.com/office/drawing/2014/main" id="{F4E5F41E-DCA2-D749-9270-83B9EDB60F2F}"/>
              </a:ext>
            </a:extLst>
          </p:cNvPr>
          <p:cNvGrpSpPr>
            <a:grpSpLocks/>
          </p:cNvGrpSpPr>
          <p:nvPr/>
        </p:nvGrpSpPr>
        <p:grpSpPr bwMode="auto">
          <a:xfrm>
            <a:off x="5300663" y="3302000"/>
            <a:ext cx="3232150" cy="2328863"/>
            <a:chOff x="3339" y="2080"/>
            <a:chExt cx="2036" cy="1467"/>
          </a:xfrm>
        </p:grpSpPr>
        <p:pic>
          <p:nvPicPr>
            <p:cNvPr id="448519" name="Picture 7">
              <a:extLst>
                <a:ext uri="{FF2B5EF4-FFF2-40B4-BE49-F238E27FC236}">
                  <a16:creationId xmlns:a16="http://schemas.microsoft.com/office/drawing/2014/main" id="{C5E7AF41-7698-284F-8947-848273378933}"/>
                </a:ext>
              </a:extLst>
            </p:cNvPr>
            <p:cNvPicPr>
              <a:picLocks noChangeAspect="1" noChangeArrowheads="1"/>
            </p:cNvPicPr>
            <p:nvPr/>
          </p:nvPicPr>
          <p:blipFill>
            <a:blip r:embed="rId6">
              <a:lum bright="-18000"/>
              <a:extLst>
                <a:ext uri="{28A0092B-C50C-407E-A947-70E740481C1C}">
                  <a14:useLocalDpi xmlns:a14="http://schemas.microsoft.com/office/drawing/2010/main" val="0"/>
                </a:ext>
              </a:extLst>
            </a:blip>
            <a:srcRect l="1738" t="1749" r="2014" b="745"/>
            <a:stretch>
              <a:fillRect/>
            </a:stretch>
          </p:blipFill>
          <p:spPr bwMode="auto">
            <a:xfrm>
              <a:off x="3351" y="2080"/>
              <a:ext cx="2024" cy="1454"/>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448521" name="Text Box 9">
              <a:extLst>
                <a:ext uri="{FF2B5EF4-FFF2-40B4-BE49-F238E27FC236}">
                  <a16:creationId xmlns:a16="http://schemas.microsoft.com/office/drawing/2014/main" id="{58AE0631-17C4-784C-BE9E-95968D64CD60}"/>
                </a:ext>
              </a:extLst>
            </p:cNvPr>
            <p:cNvSpPr txBox="1">
              <a:spLocks noChangeArrowheads="1"/>
            </p:cNvSpPr>
            <p:nvPr/>
          </p:nvSpPr>
          <p:spPr bwMode="auto">
            <a:xfrm>
              <a:off x="3339" y="3156"/>
              <a:ext cx="1648" cy="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000">
                  <a:solidFill>
                    <a:schemeClr val="tx1"/>
                  </a:solidFill>
                  <a:ea typeface="Gulim" panose="020B0600000101010101" pitchFamily="34" charset="-127"/>
                </a:rPr>
                <a:t>Photo Credit:                                Massada Ltd. Publishers                    Givatayim, Israel</a:t>
              </a:r>
            </a:p>
          </p:txBody>
        </p:sp>
      </p:grpSp>
      <p:sp>
        <p:nvSpPr>
          <p:cNvPr id="448533" name="Rectangle 21">
            <a:extLst>
              <a:ext uri="{FF2B5EF4-FFF2-40B4-BE49-F238E27FC236}">
                <a16:creationId xmlns:a16="http://schemas.microsoft.com/office/drawing/2014/main" id="{78F57ED6-A20C-B748-B64A-F929CD7AA4A9}"/>
              </a:ext>
            </a:extLst>
          </p:cNvPr>
          <p:cNvSpPr>
            <a:spLocks noChangeArrowheads="1"/>
          </p:cNvSpPr>
          <p:nvPr/>
        </p:nvSpPr>
        <p:spPr bwMode="auto">
          <a:xfrm>
            <a:off x="8091488" y="6516688"/>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28</a:t>
            </a:r>
          </a:p>
        </p:txBody>
      </p:sp>
      <p:sp>
        <p:nvSpPr>
          <p:cNvPr id="448536" name="Text Box 24">
            <a:extLst>
              <a:ext uri="{FF2B5EF4-FFF2-40B4-BE49-F238E27FC236}">
                <a16:creationId xmlns:a16="http://schemas.microsoft.com/office/drawing/2014/main" id="{5022EB79-3AD4-0144-B8EE-5C1ED55F3A3A}"/>
              </a:ext>
            </a:extLst>
          </p:cNvPr>
          <p:cNvSpPr txBox="1">
            <a:spLocks noChangeArrowheads="1"/>
          </p:cNvSpPr>
          <p:nvPr/>
        </p:nvSpPr>
        <p:spPr bwMode="auto">
          <a:xfrm>
            <a:off x="2841625" y="3429000"/>
            <a:ext cx="2033588" cy="8588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r">
              <a:lnSpc>
                <a:spcPct val="70000"/>
              </a:lnSpc>
              <a:spcBef>
                <a:spcPct val="50000"/>
              </a:spcBef>
            </a:pPr>
            <a:r>
              <a:rPr lang="en-US" altLang="ko-KR" sz="2400">
                <a:solidFill>
                  <a:srgbClr val="FFEA18"/>
                </a:solidFill>
                <a:ea typeface="Gulim" panose="020B0600000101010101" pitchFamily="34" charset="-127"/>
              </a:rPr>
              <a:t>Jalan Pengepungan Roma</a:t>
            </a:r>
          </a:p>
        </p:txBody>
      </p:sp>
      <p:grpSp>
        <p:nvGrpSpPr>
          <p:cNvPr id="448537" name="Group 25">
            <a:extLst>
              <a:ext uri="{FF2B5EF4-FFF2-40B4-BE49-F238E27FC236}">
                <a16:creationId xmlns:a16="http://schemas.microsoft.com/office/drawing/2014/main" id="{D4AD5596-EB17-E94A-9551-67E202A57ECA}"/>
              </a:ext>
            </a:extLst>
          </p:cNvPr>
          <p:cNvGrpSpPr>
            <a:grpSpLocks/>
          </p:cNvGrpSpPr>
          <p:nvPr/>
        </p:nvGrpSpPr>
        <p:grpSpPr bwMode="auto">
          <a:xfrm>
            <a:off x="7886700" y="3429000"/>
            <a:ext cx="1093788" cy="550863"/>
            <a:chOff x="4968" y="2160"/>
            <a:chExt cx="689" cy="347"/>
          </a:xfrm>
        </p:grpSpPr>
        <p:grpSp>
          <p:nvGrpSpPr>
            <p:cNvPr id="448538" name="Group 26">
              <a:extLst>
                <a:ext uri="{FF2B5EF4-FFF2-40B4-BE49-F238E27FC236}">
                  <a16:creationId xmlns:a16="http://schemas.microsoft.com/office/drawing/2014/main" id="{3668252C-57DC-7848-991B-B591EA32C2F3}"/>
                </a:ext>
              </a:extLst>
            </p:cNvPr>
            <p:cNvGrpSpPr>
              <a:grpSpLocks/>
            </p:cNvGrpSpPr>
            <p:nvPr/>
          </p:nvGrpSpPr>
          <p:grpSpPr bwMode="auto">
            <a:xfrm>
              <a:off x="4968" y="2160"/>
              <a:ext cx="689" cy="347"/>
              <a:chOff x="4968" y="2160"/>
              <a:chExt cx="689" cy="347"/>
            </a:xfrm>
          </p:grpSpPr>
          <p:sp>
            <p:nvSpPr>
              <p:cNvPr id="448539" name="AutoShape 27">
                <a:extLst>
                  <a:ext uri="{FF2B5EF4-FFF2-40B4-BE49-F238E27FC236}">
                    <a16:creationId xmlns:a16="http://schemas.microsoft.com/office/drawing/2014/main" id="{EDBDA8E5-A278-FB42-8952-10EEC8708DEE}"/>
                  </a:ext>
                </a:extLst>
              </p:cNvPr>
              <p:cNvSpPr>
                <a:spLocks noChangeArrowheads="1"/>
              </p:cNvSpPr>
              <p:nvPr/>
            </p:nvSpPr>
            <p:spPr bwMode="auto">
              <a:xfrm>
                <a:off x="5017" y="2175"/>
                <a:ext cx="460" cy="226"/>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8540" name="Rectangle 28">
                <a:extLst>
                  <a:ext uri="{FF2B5EF4-FFF2-40B4-BE49-F238E27FC236}">
                    <a16:creationId xmlns:a16="http://schemas.microsoft.com/office/drawing/2014/main" id="{21D65F8E-F3D9-5C42-A85A-20A9C01307E1}"/>
                  </a:ext>
                </a:extLst>
              </p:cNvPr>
              <p:cNvSpPr>
                <a:spLocks noChangeArrowheads="1"/>
              </p:cNvSpPr>
              <p:nvPr/>
            </p:nvSpPr>
            <p:spPr bwMode="auto">
              <a:xfrm>
                <a:off x="5016" y="2258"/>
                <a:ext cx="600" cy="249"/>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8541" name="AutoShape 29">
                <a:extLst>
                  <a:ext uri="{FF2B5EF4-FFF2-40B4-BE49-F238E27FC236}">
                    <a16:creationId xmlns:a16="http://schemas.microsoft.com/office/drawing/2014/main" id="{D39CB3C4-E728-3443-B7AE-64F42B1F8E71}"/>
                  </a:ext>
                </a:extLst>
              </p:cNvPr>
              <p:cNvSpPr>
                <a:spLocks noChangeArrowheads="1"/>
              </p:cNvSpPr>
              <p:nvPr/>
            </p:nvSpPr>
            <p:spPr bwMode="auto">
              <a:xfrm>
                <a:off x="5029" y="2191"/>
                <a:ext cx="436" cy="226"/>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8542" name="Line 30">
                <a:extLst>
                  <a:ext uri="{FF2B5EF4-FFF2-40B4-BE49-F238E27FC236}">
                    <a16:creationId xmlns:a16="http://schemas.microsoft.com/office/drawing/2014/main" id="{8C82216B-F0B3-7645-8DE5-40362E51827E}"/>
                  </a:ext>
                </a:extLst>
              </p:cNvPr>
              <p:cNvSpPr>
                <a:spLocks noChangeShapeType="1"/>
              </p:cNvSpPr>
              <p:nvPr/>
            </p:nvSpPr>
            <p:spPr bwMode="auto">
              <a:xfrm>
                <a:off x="5043" y="2356"/>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8543" name="Line 31">
                <a:extLst>
                  <a:ext uri="{FF2B5EF4-FFF2-40B4-BE49-F238E27FC236}">
                    <a16:creationId xmlns:a16="http://schemas.microsoft.com/office/drawing/2014/main" id="{8F1D8B25-171C-0844-B3E0-55848AB698E0}"/>
                  </a:ext>
                </a:extLst>
              </p:cNvPr>
              <p:cNvSpPr>
                <a:spLocks noChangeShapeType="1"/>
              </p:cNvSpPr>
              <p:nvPr/>
            </p:nvSpPr>
            <p:spPr bwMode="auto">
              <a:xfrm>
                <a:off x="5043" y="2452"/>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8544" name="Rectangle 32">
                <a:extLst>
                  <a:ext uri="{FF2B5EF4-FFF2-40B4-BE49-F238E27FC236}">
                    <a16:creationId xmlns:a16="http://schemas.microsoft.com/office/drawing/2014/main" id="{0A0A0255-A5EA-184A-A9A6-C05EAFF66B3A}"/>
                  </a:ext>
                </a:extLst>
              </p:cNvPr>
              <p:cNvSpPr>
                <a:spLocks noChangeArrowheads="1"/>
              </p:cNvSpPr>
              <p:nvPr/>
            </p:nvSpPr>
            <p:spPr bwMode="auto">
              <a:xfrm>
                <a:off x="4968" y="2241"/>
                <a:ext cx="689"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Alex Orang Yunani</a:t>
                </a:r>
              </a:p>
            </p:txBody>
          </p:sp>
          <p:sp>
            <p:nvSpPr>
              <p:cNvPr id="448545" name="Rectangle 33">
                <a:extLst>
                  <a:ext uri="{FF2B5EF4-FFF2-40B4-BE49-F238E27FC236}">
                    <a16:creationId xmlns:a16="http://schemas.microsoft.com/office/drawing/2014/main" id="{95B87CAD-8576-104A-B4AC-958CF19DE32C}"/>
                  </a:ext>
                </a:extLst>
              </p:cNvPr>
              <p:cNvSpPr>
                <a:spLocks noChangeArrowheads="1"/>
              </p:cNvSpPr>
              <p:nvPr/>
            </p:nvSpPr>
            <p:spPr bwMode="auto">
              <a:xfrm>
                <a:off x="5021" y="2160"/>
                <a:ext cx="410" cy="1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p>
            </p:txBody>
          </p:sp>
        </p:grpSp>
        <p:sp>
          <p:nvSpPr>
            <p:cNvPr id="448546" name="Rectangle 34">
              <a:extLst>
                <a:ext uri="{FF2B5EF4-FFF2-40B4-BE49-F238E27FC236}">
                  <a16:creationId xmlns:a16="http://schemas.microsoft.com/office/drawing/2014/main" id="{91721571-9E1E-664D-87C7-7EDF343563C5}"/>
                </a:ext>
              </a:extLst>
            </p:cNvPr>
            <p:cNvSpPr>
              <a:spLocks noChangeArrowheads="1"/>
            </p:cNvSpPr>
            <p:nvPr/>
          </p:nvSpPr>
          <p:spPr bwMode="auto">
            <a:xfrm>
              <a:off x="5037" y="2336"/>
              <a:ext cx="570"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162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Sistem Roma</a:t>
              </a:r>
            </a:p>
          </p:txBody>
        </p:sp>
      </p:grpSp>
      <p:sp>
        <p:nvSpPr>
          <p:cNvPr id="2" name="AutoShape 25">
            <a:extLst>
              <a:ext uri="{FF2B5EF4-FFF2-40B4-BE49-F238E27FC236}">
                <a16:creationId xmlns:a16="http://schemas.microsoft.com/office/drawing/2014/main" id="{E0AEC8CE-F717-254D-9890-057E7EC35A50}"/>
              </a:ext>
            </a:extLst>
          </p:cNvPr>
          <p:cNvSpPr>
            <a:spLocks noChangeArrowheads="1"/>
          </p:cNvSpPr>
          <p:nvPr/>
        </p:nvSpPr>
        <p:spPr bwMode="auto">
          <a:xfrm>
            <a:off x="444500" y="2527300"/>
            <a:ext cx="2197100" cy="1397000"/>
          </a:xfrm>
          <a:prstGeom prst="roundRect">
            <a:avLst>
              <a:gd name="adj" fmla="val 16667"/>
            </a:avLst>
          </a:prstGeom>
          <a:noFill/>
          <a:ln w="57150">
            <a:solidFill>
              <a:srgbClr val="FF0000"/>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48535"/>
                                        </p:tgtEl>
                                        <p:attrNameLst>
                                          <p:attrName>style.visibility</p:attrName>
                                        </p:attrNameLst>
                                      </p:cBhvr>
                                      <p:to>
                                        <p:strVal val="visible"/>
                                      </p:to>
                                    </p:set>
                                    <p:animEffect transition="in" filter="fade">
                                      <p:cBhvr>
                                        <p:cTn id="7" dur="1000"/>
                                        <p:tgtEl>
                                          <p:spTgt spid="448535"/>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48536"/>
                                        </p:tgtEl>
                                        <p:attrNameLst>
                                          <p:attrName>style.visibility</p:attrName>
                                        </p:attrNameLst>
                                      </p:cBhvr>
                                      <p:to>
                                        <p:strVal val="visible"/>
                                      </p:to>
                                    </p:set>
                                    <p:animEffect transition="in" filter="fade">
                                      <p:cBhvr>
                                        <p:cTn id="11" dur="1000"/>
                                        <p:tgtEl>
                                          <p:spTgt spid="448536"/>
                                        </p:tgtEl>
                                      </p:cBhvr>
                                    </p:animEffect>
                                  </p:childTnLst>
                                </p:cTn>
                              </p:par>
                              <p:par>
                                <p:cTn id="12" presetID="7" presetClass="entr" presetSubtype="8"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3000" fill="hold"/>
                                        <p:tgtEl>
                                          <p:spTgt spid="2"/>
                                        </p:tgtEl>
                                        <p:attrNameLst>
                                          <p:attrName>ppt_x</p:attrName>
                                        </p:attrNameLst>
                                      </p:cBhvr>
                                      <p:tavLst>
                                        <p:tav tm="0">
                                          <p:val>
                                            <p:strVal val="0-#ppt_w/2"/>
                                          </p:val>
                                        </p:tav>
                                        <p:tav tm="100000">
                                          <p:val>
                                            <p:strVal val="#ppt_x"/>
                                          </p:val>
                                        </p:tav>
                                      </p:tavLst>
                                    </p:anim>
                                    <p:anim calcmode="lin" valueType="num">
                                      <p:cBhvr additive="base">
                                        <p:cTn id="15" dur="3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36" grpId="0" autoUpdateAnimBg="0"/>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5620" name="Rectangle 36">
            <a:extLst>
              <a:ext uri="{FF2B5EF4-FFF2-40B4-BE49-F238E27FC236}">
                <a16:creationId xmlns:a16="http://schemas.microsoft.com/office/drawing/2014/main" id="{54D48D85-D518-BD4D-9E44-8E8C674CD833}"/>
              </a:ext>
            </a:extLst>
          </p:cNvPr>
          <p:cNvSpPr>
            <a:spLocks noChangeArrowheads="1"/>
          </p:cNvSpPr>
          <p:nvPr/>
        </p:nvSpPr>
        <p:spPr bwMode="auto">
          <a:xfrm>
            <a:off x="230188" y="1998663"/>
            <a:ext cx="4419600" cy="405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90487" tIns="44450" rIns="90487" bIns="44450">
            <a:spAutoFit/>
          </a:bodyPr>
          <a:lstStyle/>
          <a:p>
            <a:pPr algn="ctr">
              <a:lnSpc>
                <a:spcPct val="120000"/>
              </a:lnSpc>
            </a:pPr>
            <a:r>
              <a:rPr lang="en-US" altLang="ko-KR">
                <a:solidFill>
                  <a:schemeClr val="bg1"/>
                </a:solidFill>
                <a:latin typeface="Helvetica" pitchFamily="2" charset="0"/>
                <a:ea typeface="Gulim" panose="020B0600000101010101" pitchFamily="34" charset="-127"/>
              </a:rPr>
              <a:t>ARISTOTLE: ALEXANDER’S TEACHER</a:t>
            </a:r>
          </a:p>
          <a:p>
            <a:pPr algn="ctr">
              <a:lnSpc>
                <a:spcPct val="120000"/>
              </a:lnSpc>
            </a:pPr>
            <a:r>
              <a:rPr lang="en-US" altLang="ko-KR">
                <a:solidFill>
                  <a:schemeClr val="bg1"/>
                </a:solidFill>
                <a:latin typeface="Helvetica" pitchFamily="2" charset="0"/>
                <a:ea typeface="Gulim" panose="020B0600000101010101" pitchFamily="34" charset="-127"/>
              </a:rPr>
              <a:t>ARISTOTLE: MUSIC THEORY</a:t>
            </a:r>
          </a:p>
          <a:p>
            <a:pPr algn="ctr">
              <a:lnSpc>
                <a:spcPct val="120000"/>
              </a:lnSpc>
            </a:pPr>
            <a:r>
              <a:rPr lang="en-US" altLang="ko-KR">
                <a:solidFill>
                  <a:schemeClr val="bg1"/>
                </a:solidFill>
                <a:latin typeface="Helvetica" pitchFamily="2" charset="0"/>
                <a:ea typeface="Gulim" panose="020B0600000101010101" pitchFamily="34" charset="-127"/>
              </a:rPr>
              <a:t>GREAT WALL OF CHINA</a:t>
            </a:r>
          </a:p>
          <a:p>
            <a:pPr algn="ctr">
              <a:lnSpc>
                <a:spcPct val="120000"/>
              </a:lnSpc>
            </a:pPr>
            <a:r>
              <a:rPr lang="en-US" altLang="ko-KR">
                <a:solidFill>
                  <a:schemeClr val="bg1"/>
                </a:solidFill>
                <a:latin typeface="Helvetica" pitchFamily="2" charset="0"/>
                <a:ea typeface="Gulim" panose="020B0600000101010101" pitchFamily="34" charset="-127"/>
              </a:rPr>
              <a:t>IRON USED IN CHINA</a:t>
            </a:r>
          </a:p>
          <a:p>
            <a:pPr algn="ctr">
              <a:lnSpc>
                <a:spcPct val="120000"/>
              </a:lnSpc>
            </a:pPr>
            <a:r>
              <a:rPr lang="en-US" altLang="ko-KR">
                <a:solidFill>
                  <a:schemeClr val="bg1"/>
                </a:solidFill>
                <a:latin typeface="Helvetica" pitchFamily="2" charset="0"/>
                <a:ea typeface="Gulim" panose="020B0600000101010101" pitchFamily="34" charset="-127"/>
              </a:rPr>
              <a:t>  ALEXANDRIA:                                      CENTER OF GREEK LEARNING</a:t>
            </a:r>
          </a:p>
          <a:p>
            <a:pPr algn="ctr">
              <a:lnSpc>
                <a:spcPct val="120000"/>
              </a:lnSpc>
            </a:pPr>
            <a:r>
              <a:rPr lang="en-US" altLang="ko-KR">
                <a:solidFill>
                  <a:schemeClr val="bg1"/>
                </a:solidFill>
                <a:latin typeface="Helvetica" pitchFamily="2" charset="0"/>
                <a:ea typeface="Gulim" panose="020B0600000101010101" pitchFamily="34" charset="-127"/>
              </a:rPr>
              <a:t>EUCLID: STANDARD WORK IN GEOMETRY</a:t>
            </a:r>
          </a:p>
          <a:p>
            <a:pPr algn="ctr">
              <a:lnSpc>
                <a:spcPct val="120000"/>
              </a:lnSpc>
            </a:pPr>
            <a:r>
              <a:rPr lang="en-US" altLang="ko-KR">
                <a:solidFill>
                  <a:schemeClr val="bg1"/>
                </a:solidFill>
                <a:latin typeface="Helvetica" pitchFamily="2" charset="0"/>
                <a:ea typeface="Gulim" panose="020B0600000101010101" pitchFamily="34" charset="-127"/>
              </a:rPr>
              <a:t>FIRST ROMAN COINS</a:t>
            </a:r>
          </a:p>
          <a:p>
            <a:pPr algn="ctr">
              <a:lnSpc>
                <a:spcPct val="120000"/>
              </a:lnSpc>
            </a:pPr>
            <a:r>
              <a:rPr lang="en-US" altLang="ko-KR">
                <a:solidFill>
                  <a:schemeClr val="bg1"/>
                </a:solidFill>
                <a:latin typeface="Helvetica" pitchFamily="2" charset="0"/>
                <a:ea typeface="Gulim" panose="020B0600000101010101" pitchFamily="34" charset="-127"/>
              </a:rPr>
              <a:t>     CORINTH BECOMES TRADING CENTER</a:t>
            </a:r>
          </a:p>
          <a:p>
            <a:pPr algn="ctr">
              <a:lnSpc>
                <a:spcPct val="120000"/>
              </a:lnSpc>
            </a:pPr>
            <a:r>
              <a:rPr lang="en-US" altLang="ko-KR">
                <a:solidFill>
                  <a:schemeClr val="bg1"/>
                </a:solidFill>
                <a:latin typeface="Helvetica" pitchFamily="2" charset="0"/>
                <a:ea typeface="Gulim" panose="020B0600000101010101" pitchFamily="34" charset="-127"/>
              </a:rPr>
              <a:t>JEWISH TRADING CENTERS IN EGYPT</a:t>
            </a:r>
          </a:p>
          <a:p>
            <a:pPr algn="ctr">
              <a:lnSpc>
                <a:spcPct val="120000"/>
              </a:lnSpc>
            </a:pPr>
            <a:r>
              <a:rPr lang="en-US" altLang="ko-KR">
                <a:solidFill>
                  <a:schemeClr val="bg1"/>
                </a:solidFill>
                <a:latin typeface="Helvetica" pitchFamily="2" charset="0"/>
                <a:ea typeface="Gulim" panose="020B0600000101010101" pitchFamily="34" charset="-127"/>
              </a:rPr>
              <a:t>HELLENISM &amp; GREEK CITIES</a:t>
            </a:r>
          </a:p>
          <a:p>
            <a:pPr algn="ctr">
              <a:lnSpc>
                <a:spcPct val="120000"/>
              </a:lnSpc>
            </a:pPr>
            <a:r>
              <a:rPr lang="en-US" altLang="ko-KR">
                <a:solidFill>
                  <a:schemeClr val="bg1"/>
                </a:solidFill>
                <a:latin typeface="Helvetica" pitchFamily="2" charset="0"/>
                <a:ea typeface="Gulim" panose="020B0600000101010101" pitchFamily="34" charset="-127"/>
              </a:rPr>
              <a:t>GREEK-STYLE LIVING</a:t>
            </a:r>
          </a:p>
          <a:p>
            <a:pPr algn="ctr">
              <a:lnSpc>
                <a:spcPct val="120000"/>
              </a:lnSpc>
            </a:pPr>
            <a:r>
              <a:rPr lang="en-US" altLang="ko-KR" sz="2400">
                <a:solidFill>
                  <a:schemeClr val="bg1"/>
                </a:solidFill>
                <a:latin typeface="Helvetica" pitchFamily="2" charset="0"/>
                <a:ea typeface="Gulim" panose="020B0600000101010101" pitchFamily="34" charset="-127"/>
              </a:rPr>
              <a:t>GREEK LANGUAGE</a:t>
            </a:r>
            <a:endParaRPr lang="en-US" altLang="ko-KR" sz="900" b="0">
              <a:solidFill>
                <a:schemeClr val="bg1"/>
              </a:solidFill>
              <a:latin typeface="Times" pitchFamily="2" charset="0"/>
              <a:ea typeface="Gulim" panose="020B0600000101010101" pitchFamily="34" charset="-127"/>
            </a:endParaRPr>
          </a:p>
        </p:txBody>
      </p:sp>
      <p:sp>
        <p:nvSpPr>
          <p:cNvPr id="195588" name="Rectangle 4">
            <a:extLst>
              <a:ext uri="{FF2B5EF4-FFF2-40B4-BE49-F238E27FC236}">
                <a16:creationId xmlns:a16="http://schemas.microsoft.com/office/drawing/2014/main" id="{60EBB69E-4D27-1343-9F83-44391300A9CC}"/>
              </a:ext>
            </a:extLst>
          </p:cNvPr>
          <p:cNvSpPr>
            <a:spLocks noChangeArrowheads="1"/>
          </p:cNvSpPr>
          <p:nvPr/>
        </p:nvSpPr>
        <p:spPr bwMode="auto">
          <a:xfrm>
            <a:off x="620713" y="160338"/>
            <a:ext cx="739775" cy="1430337"/>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195589" name="Line 5">
            <a:extLst>
              <a:ext uri="{FF2B5EF4-FFF2-40B4-BE49-F238E27FC236}">
                <a16:creationId xmlns:a16="http://schemas.microsoft.com/office/drawing/2014/main" id="{629EC9F7-BF2E-5B4B-80ED-9709EFE0913C}"/>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63500" dir="2212194"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95600" name="Text Box 16">
            <a:extLst>
              <a:ext uri="{FF2B5EF4-FFF2-40B4-BE49-F238E27FC236}">
                <a16:creationId xmlns:a16="http://schemas.microsoft.com/office/drawing/2014/main" id="{27DB9B1F-2E86-EE45-A65A-BE383B9DD910}"/>
              </a:ext>
            </a:extLst>
          </p:cNvPr>
          <p:cNvSpPr txBox="1">
            <a:spLocks noChangeArrowheads="1"/>
          </p:cNvSpPr>
          <p:nvPr/>
        </p:nvSpPr>
        <p:spPr bwMode="auto">
          <a:xfrm>
            <a:off x="4826000" y="73025"/>
            <a:ext cx="3835400" cy="1006475"/>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r>
              <a:rPr lang="en-US" altLang="ko-KR" sz="2000" i="1">
                <a:solidFill>
                  <a:schemeClr val="hlink"/>
                </a:solidFill>
                <a:latin typeface="Helvetica" pitchFamily="2" charset="0"/>
                <a:ea typeface="Gulim" panose="020B0600000101010101" pitchFamily="34" charset="-127"/>
              </a:rPr>
              <a:t>DAN LALU…</a:t>
            </a:r>
          </a:p>
          <a:p>
            <a:pPr algn="ctr"/>
            <a:r>
              <a:rPr lang="en-US" altLang="ko-KR" sz="2000" i="1">
                <a:solidFill>
                  <a:schemeClr val="hlink"/>
                </a:solidFill>
                <a:latin typeface="Helvetica" pitchFamily="2" charset="0"/>
                <a:ea typeface="Gulim" panose="020B0600000101010101" pitchFamily="34" charset="-127"/>
              </a:rPr>
              <a:t>SELAMA</a:t>
            </a:r>
          </a:p>
          <a:p>
            <a:pPr algn="ctr"/>
            <a:r>
              <a:rPr lang="en-US" altLang="ko-KR" sz="2000" i="1">
                <a:solidFill>
                  <a:schemeClr val="hlink"/>
                </a:solidFill>
                <a:latin typeface="Helvetica" pitchFamily="2" charset="0"/>
                <a:ea typeface="Gulim" panose="020B0600000101010101" pitchFamily="34" charset="-127"/>
              </a:rPr>
              <a:t>MASA ROMA:</a:t>
            </a:r>
          </a:p>
        </p:txBody>
      </p:sp>
      <p:sp>
        <p:nvSpPr>
          <p:cNvPr id="195605" name="Text Box 21">
            <a:extLst>
              <a:ext uri="{FF2B5EF4-FFF2-40B4-BE49-F238E27FC236}">
                <a16:creationId xmlns:a16="http://schemas.microsoft.com/office/drawing/2014/main" id="{84A5021D-904D-0A4F-AC6E-741CA7DEBCEB}"/>
              </a:ext>
            </a:extLst>
          </p:cNvPr>
          <p:cNvSpPr txBox="1">
            <a:spLocks noChangeArrowheads="1"/>
          </p:cNvSpPr>
          <p:nvPr/>
        </p:nvSpPr>
        <p:spPr bwMode="auto">
          <a:xfrm>
            <a:off x="8758238" y="66675"/>
            <a:ext cx="184150" cy="446088"/>
          </a:xfrm>
          <a:prstGeom prst="rect">
            <a:avLst/>
          </a:prstGeom>
          <a:noFill/>
          <a:ln>
            <a:noFill/>
          </a:ln>
          <a:effectLst>
            <a:outerShdw dist="12700" dir="162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spAutoFit/>
          </a:bodyPr>
          <a:lstStyle/>
          <a:p>
            <a:pPr algn="ctr">
              <a:spcBef>
                <a:spcPct val="50000"/>
              </a:spcBef>
            </a:pPr>
            <a:endParaRPr lang="ko-KR" altLang="en-US" sz="2000" b="0">
              <a:solidFill>
                <a:srgbClr val="FFA27C"/>
              </a:solidFill>
              <a:ea typeface="Gulim" panose="020B0600000101010101" pitchFamily="34" charset="-127"/>
            </a:endParaRPr>
          </a:p>
        </p:txBody>
      </p:sp>
      <p:sp>
        <p:nvSpPr>
          <p:cNvPr id="195611" name="Text Box 27">
            <a:extLst>
              <a:ext uri="{FF2B5EF4-FFF2-40B4-BE49-F238E27FC236}">
                <a16:creationId xmlns:a16="http://schemas.microsoft.com/office/drawing/2014/main" id="{1C1F720E-64A8-D449-BEBC-B85B4DBEEC73}"/>
              </a:ext>
            </a:extLst>
          </p:cNvPr>
          <p:cNvSpPr txBox="1">
            <a:spLocks noChangeArrowheads="1"/>
          </p:cNvSpPr>
          <p:nvPr/>
        </p:nvSpPr>
        <p:spPr bwMode="auto">
          <a:xfrm>
            <a:off x="8520113" y="6426200"/>
            <a:ext cx="4635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16</a:t>
            </a:r>
          </a:p>
        </p:txBody>
      </p:sp>
      <p:sp>
        <p:nvSpPr>
          <p:cNvPr id="195612" name="Text Box 28">
            <a:extLst>
              <a:ext uri="{FF2B5EF4-FFF2-40B4-BE49-F238E27FC236}">
                <a16:creationId xmlns:a16="http://schemas.microsoft.com/office/drawing/2014/main" id="{46FD2D4B-B0BE-644F-B477-106BDC612659}"/>
              </a:ext>
            </a:extLst>
          </p:cNvPr>
          <p:cNvSpPr txBox="1">
            <a:spLocks noChangeArrowheads="1"/>
          </p:cNvSpPr>
          <p:nvPr/>
        </p:nvSpPr>
        <p:spPr bwMode="auto">
          <a:xfrm>
            <a:off x="1243013" y="936625"/>
            <a:ext cx="3048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a:spAutoFit/>
          </a:bodyPr>
          <a:lstStyle/>
          <a:p>
            <a:pPr algn="ctr"/>
            <a:r>
              <a:rPr lang="en-US" altLang="ko-KR" sz="2000" i="1">
                <a:solidFill>
                  <a:srgbClr val="3D3832"/>
                </a:solidFill>
                <a:latin typeface="Helvetica" pitchFamily="2" charset="0"/>
                <a:ea typeface="Gulim" panose="020B0600000101010101" pitchFamily="34" charset="-127"/>
              </a:rPr>
              <a:t>THE ERA OF          ALEXANDER                         THE GREAT:</a:t>
            </a:r>
          </a:p>
        </p:txBody>
      </p:sp>
      <p:sp>
        <p:nvSpPr>
          <p:cNvPr id="195615" name="Rectangle 31">
            <a:extLst>
              <a:ext uri="{FF2B5EF4-FFF2-40B4-BE49-F238E27FC236}">
                <a16:creationId xmlns:a16="http://schemas.microsoft.com/office/drawing/2014/main" id="{0AE22DE8-D376-D045-B1B0-8881D65154FC}"/>
              </a:ext>
            </a:extLst>
          </p:cNvPr>
          <p:cNvSpPr>
            <a:spLocks noChangeArrowheads="1"/>
          </p:cNvSpPr>
          <p:nvPr/>
        </p:nvSpPr>
        <p:spPr bwMode="auto">
          <a:xfrm>
            <a:off x="8091488" y="6516688"/>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29</a:t>
            </a:r>
          </a:p>
        </p:txBody>
      </p:sp>
      <p:sp>
        <p:nvSpPr>
          <p:cNvPr id="195616" name="Text Box 32">
            <a:extLst>
              <a:ext uri="{FF2B5EF4-FFF2-40B4-BE49-F238E27FC236}">
                <a16:creationId xmlns:a16="http://schemas.microsoft.com/office/drawing/2014/main" id="{0F0CC9C2-F4E1-5142-B674-1EDC22FC7B71}"/>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pic>
        <p:nvPicPr>
          <p:cNvPr id="195618" name="Picture 34" descr="Ostia theater from top">
            <a:extLst>
              <a:ext uri="{FF2B5EF4-FFF2-40B4-BE49-F238E27FC236}">
                <a16:creationId xmlns:a16="http://schemas.microsoft.com/office/drawing/2014/main" id="{D4632B9F-2733-674C-9054-B2091ABE1662}"/>
              </a:ext>
            </a:extLst>
          </p:cNvPr>
          <p:cNvPicPr preferRelativeResize="0">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2216150" y="4521200"/>
            <a:ext cx="2308225" cy="1731963"/>
          </a:xfrm>
          <a:prstGeom prst="rect">
            <a:avLst/>
          </a:prstGeom>
          <a:noFill/>
          <a:ln w="76200">
            <a:solidFill>
              <a:schemeClr val="accent2"/>
            </a:solidFill>
            <a:miter lim="800000"/>
            <a:headEnd/>
            <a:tailEnd/>
          </a:ln>
          <a:effectLst>
            <a:outerShdw dist="117088" dir="2963922" algn="ctr" rotWithShape="0">
              <a:schemeClr val="bg2"/>
            </a:outerShdw>
          </a:effectLst>
          <a:extLst>
            <a:ext uri="{909E8E84-426E-40DD-AFC4-6F175D3DCCD1}">
              <a14:hiddenFill xmlns:a14="http://schemas.microsoft.com/office/drawing/2010/main">
                <a:blipFill dpi="0" rotWithShape="0">
                  <a:blip r:embed="rId7"/>
                  <a:srcRect/>
                  <a:stretch>
                    <a:fillRect/>
                  </a:stretch>
                </a:blipFill>
              </a14:hiddenFill>
            </a:ext>
          </a:extLst>
        </p:spPr>
      </p:pic>
      <p:pic>
        <p:nvPicPr>
          <p:cNvPr id="195617" name="Picture 33" descr="Palatine Hill from northeast">
            <a:extLst>
              <a:ext uri="{FF2B5EF4-FFF2-40B4-BE49-F238E27FC236}">
                <a16:creationId xmlns:a16="http://schemas.microsoft.com/office/drawing/2014/main" id="{1E38E70D-7F59-6C4E-81CA-5FC9DE1EDC0C}"/>
              </a:ext>
            </a:extLst>
          </p:cNvPr>
          <p:cNvPicPr preferRelativeResize="0">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612775" y="933450"/>
            <a:ext cx="3686175" cy="2763838"/>
          </a:xfrm>
          <a:prstGeom prst="rect">
            <a:avLst/>
          </a:prstGeom>
          <a:noFill/>
          <a:ln w="76200">
            <a:solidFill>
              <a:schemeClr val="accent2"/>
            </a:solidFill>
            <a:miter lim="800000"/>
            <a:headEnd/>
            <a:tailEnd/>
          </a:ln>
          <a:effectLst>
            <a:outerShdw dist="117088" dir="2963922" algn="ctr" rotWithShape="0">
              <a:schemeClr val="bg2"/>
            </a:outerShdw>
          </a:effectLst>
          <a:extLst>
            <a:ext uri="{909E8E84-426E-40DD-AFC4-6F175D3DCCD1}">
              <a14:hiddenFill xmlns:a14="http://schemas.microsoft.com/office/drawing/2010/main">
                <a:blipFill dpi="0" rotWithShape="0">
                  <a:blip r:embed="rId7"/>
                  <a:srcRect/>
                  <a:stretch>
                    <a:fillRect/>
                  </a:stretch>
                </a:blipFill>
              </a14:hiddenFill>
            </a:ext>
          </a:extLst>
        </p:spPr>
      </p:pic>
      <p:sp>
        <p:nvSpPr>
          <p:cNvPr id="195614" name="Text Box 30">
            <a:extLst>
              <a:ext uri="{FF2B5EF4-FFF2-40B4-BE49-F238E27FC236}">
                <a16:creationId xmlns:a16="http://schemas.microsoft.com/office/drawing/2014/main" id="{4558CC3C-75BF-A842-A61B-6FFD508998AD}"/>
              </a:ext>
            </a:extLst>
          </p:cNvPr>
          <p:cNvSpPr txBox="1">
            <a:spLocks noChangeArrowheads="1"/>
          </p:cNvSpPr>
          <p:nvPr/>
        </p:nvSpPr>
        <p:spPr bwMode="auto">
          <a:xfrm>
            <a:off x="255588" y="20638"/>
            <a:ext cx="3989387" cy="1003300"/>
          </a:xfrm>
          <a:prstGeom prst="rect">
            <a:avLst/>
          </a:prstGeom>
          <a:solidFill>
            <a:schemeClr val="accent1"/>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spcBef>
                <a:spcPct val="50000"/>
              </a:spcBef>
            </a:pPr>
            <a:r>
              <a:rPr lang="en-US" altLang="ko-KR" sz="2800">
                <a:solidFill>
                  <a:srgbClr val="FFFF00"/>
                </a:solidFill>
                <a:ea typeface="Gulim" panose="020B0600000101010101" pitchFamily="34" charset="-127"/>
              </a:rPr>
              <a:t>PEDOMAN BELAJAR #05</a:t>
            </a:r>
          </a:p>
        </p:txBody>
      </p:sp>
      <p:pic>
        <p:nvPicPr>
          <p:cNvPr id="195619" name="Picture 35" descr="Rome Arch of Titus at night, wk 030802">
            <a:extLst>
              <a:ext uri="{FF2B5EF4-FFF2-40B4-BE49-F238E27FC236}">
                <a16:creationId xmlns:a16="http://schemas.microsoft.com/office/drawing/2014/main" id="{6B26CE5A-F667-964E-ADD1-D6CEFAA0A9BA}"/>
              </a:ext>
            </a:extLst>
          </p:cNvPr>
          <p:cNvPicPr preferRelativeResize="0">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1004888" y="3354388"/>
            <a:ext cx="1489075" cy="1985962"/>
          </a:xfrm>
          <a:prstGeom prst="rect">
            <a:avLst/>
          </a:prstGeom>
          <a:noFill/>
          <a:ln w="76200">
            <a:solidFill>
              <a:schemeClr val="accent2"/>
            </a:solidFill>
            <a:miter lim="800000"/>
            <a:headEnd/>
            <a:tailEnd/>
          </a:ln>
          <a:effectLst>
            <a:outerShdw dist="117088" dir="2963922"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195587" name="Rectangle 3">
            <a:extLst>
              <a:ext uri="{FF2B5EF4-FFF2-40B4-BE49-F238E27FC236}">
                <a16:creationId xmlns:a16="http://schemas.microsoft.com/office/drawing/2014/main" id="{F6C92E21-7602-BE49-B96F-E52A2A2EAE6E}"/>
              </a:ext>
            </a:extLst>
          </p:cNvPr>
          <p:cNvSpPr>
            <a:spLocks noChangeArrowheads="1"/>
          </p:cNvSpPr>
          <p:nvPr/>
        </p:nvSpPr>
        <p:spPr bwMode="auto">
          <a:xfrm>
            <a:off x="3956050" y="1058863"/>
            <a:ext cx="5187950" cy="495300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lvl1pPr>
              <a:tabLst>
                <a:tab pos="457200" algn="l"/>
              </a:tabLst>
              <a:defRPr sz="2400">
                <a:solidFill>
                  <a:schemeClr val="tx1"/>
                </a:solidFill>
                <a:latin typeface="Times" pitchFamily="2" charset="0"/>
              </a:defRPr>
            </a:lvl1pPr>
            <a:lvl2pPr>
              <a:tabLst>
                <a:tab pos="457200" algn="l"/>
              </a:tabLst>
              <a:defRPr sz="2400">
                <a:solidFill>
                  <a:schemeClr val="tx1"/>
                </a:solidFill>
                <a:latin typeface="Times" pitchFamily="2" charset="0"/>
              </a:defRPr>
            </a:lvl2pPr>
            <a:lvl3pPr>
              <a:tabLst>
                <a:tab pos="457200" algn="l"/>
              </a:tabLst>
              <a:defRPr sz="2400">
                <a:solidFill>
                  <a:schemeClr val="tx1"/>
                </a:solidFill>
                <a:latin typeface="Times" pitchFamily="2" charset="0"/>
              </a:defRPr>
            </a:lvl3pPr>
            <a:lvl4pPr>
              <a:tabLst>
                <a:tab pos="457200" algn="l"/>
              </a:tabLst>
              <a:defRPr sz="2400">
                <a:solidFill>
                  <a:schemeClr val="tx1"/>
                </a:solidFill>
                <a:latin typeface="Times" pitchFamily="2" charset="0"/>
              </a:defRPr>
            </a:lvl4pPr>
            <a:lvl5pPr>
              <a:tabLst>
                <a:tab pos="457200" algn="l"/>
              </a:tabLst>
              <a:defRPr sz="2400">
                <a:solidFill>
                  <a:schemeClr val="tx1"/>
                </a:solidFill>
                <a:latin typeface="Times" pitchFamily="2" charset="0"/>
              </a:defRPr>
            </a:lvl5pPr>
            <a:lvl6pPr eaLnBrk="0" fontAlgn="base" hangingPunct="0">
              <a:spcBef>
                <a:spcPct val="0"/>
              </a:spcBef>
              <a:spcAft>
                <a:spcPct val="0"/>
              </a:spcAft>
              <a:tabLst>
                <a:tab pos="457200" algn="l"/>
              </a:tabLst>
              <a:defRPr sz="2400">
                <a:solidFill>
                  <a:schemeClr val="tx1"/>
                </a:solidFill>
                <a:latin typeface="Times" pitchFamily="2" charset="0"/>
              </a:defRPr>
            </a:lvl6pPr>
            <a:lvl7pPr eaLnBrk="0" fontAlgn="base" hangingPunct="0">
              <a:spcBef>
                <a:spcPct val="0"/>
              </a:spcBef>
              <a:spcAft>
                <a:spcPct val="0"/>
              </a:spcAft>
              <a:tabLst>
                <a:tab pos="457200" algn="l"/>
              </a:tabLst>
              <a:defRPr sz="2400">
                <a:solidFill>
                  <a:schemeClr val="tx1"/>
                </a:solidFill>
                <a:latin typeface="Times" pitchFamily="2" charset="0"/>
              </a:defRPr>
            </a:lvl7pPr>
            <a:lvl8pPr eaLnBrk="0" fontAlgn="base" hangingPunct="0">
              <a:spcBef>
                <a:spcPct val="0"/>
              </a:spcBef>
              <a:spcAft>
                <a:spcPct val="0"/>
              </a:spcAft>
              <a:tabLst>
                <a:tab pos="457200" algn="l"/>
              </a:tabLst>
              <a:defRPr sz="2400">
                <a:solidFill>
                  <a:schemeClr val="tx1"/>
                </a:solidFill>
                <a:latin typeface="Times" pitchFamily="2" charset="0"/>
              </a:defRPr>
            </a:lvl8pPr>
            <a:lvl9pPr eaLnBrk="0" fontAlgn="base" hangingPunct="0">
              <a:spcBef>
                <a:spcPct val="0"/>
              </a:spcBef>
              <a:spcAft>
                <a:spcPct val="0"/>
              </a:spcAft>
              <a:tabLst>
                <a:tab pos="457200" algn="l"/>
              </a:tabLst>
              <a:defRPr sz="2400">
                <a:solidFill>
                  <a:schemeClr val="tx1"/>
                </a:solidFill>
                <a:latin typeface="Times" pitchFamily="2" charset="0"/>
              </a:defRPr>
            </a:lvl9pPr>
          </a:lstStyle>
          <a:p>
            <a:pPr algn="ctr">
              <a:lnSpc>
                <a:spcPct val="120000"/>
              </a:lnSpc>
            </a:pPr>
            <a:endParaRPr lang="ko-KR" altLang="en-US" sz="1600">
              <a:solidFill>
                <a:srgbClr val="FAFD00"/>
              </a:solidFill>
              <a:latin typeface="Helvetica" pitchFamily="2" charset="0"/>
              <a:ea typeface="Gulim" panose="020B0600000101010101" pitchFamily="34" charset="-127"/>
            </a:endParaRPr>
          </a:p>
          <a:p>
            <a:pPr algn="ctr"/>
            <a:r>
              <a:rPr lang="en-US" altLang="ko-KR" sz="1600">
                <a:solidFill>
                  <a:srgbClr val="FAFD00"/>
                </a:solidFill>
                <a:latin typeface="Helvetica" pitchFamily="2" charset="0"/>
                <a:ea typeface="Gulim" panose="020B0600000101010101" pitchFamily="34" charset="-127"/>
              </a:rPr>
              <a:t>ADMINISTRASI PEMERINTAHAN</a:t>
            </a:r>
          </a:p>
          <a:p>
            <a:pPr algn="ctr"/>
            <a:r>
              <a:rPr lang="en-US" altLang="ko-KR" sz="1600">
                <a:solidFill>
                  <a:srgbClr val="FAFD00"/>
                </a:solidFill>
                <a:latin typeface="Helvetica" pitchFamily="2" charset="0"/>
                <a:ea typeface="Gulim" panose="020B0600000101010101" pitchFamily="34" charset="-127"/>
              </a:rPr>
              <a:t>PENGGUNAAN RODA GIGI &amp; KINCIR AIR</a:t>
            </a:r>
          </a:p>
          <a:p>
            <a:pPr algn="ctr"/>
            <a:r>
              <a:rPr lang="en-US" altLang="ko-KR" sz="1600">
                <a:solidFill>
                  <a:srgbClr val="FAFD00"/>
                </a:solidFill>
                <a:latin typeface="Helvetica" pitchFamily="2" charset="0"/>
                <a:ea typeface="Gulim" panose="020B0600000101010101" pitchFamily="34" charset="-127"/>
              </a:rPr>
              <a:t>TRIGONOMETRI DIKEMBANGKAN</a:t>
            </a:r>
          </a:p>
          <a:p>
            <a:pPr algn="ctr"/>
            <a:r>
              <a:rPr lang="en-US" altLang="ko-KR" sz="1600">
                <a:solidFill>
                  <a:srgbClr val="FAFD00"/>
                </a:solidFill>
                <a:latin typeface="Helvetica" pitchFamily="2" charset="0"/>
                <a:ea typeface="Gulim" panose="020B0600000101010101" pitchFamily="34" charset="-127"/>
              </a:rPr>
              <a:t>JAM AIR</a:t>
            </a:r>
          </a:p>
          <a:p>
            <a:pPr algn="ctr"/>
            <a:r>
              <a:rPr lang="en-US" altLang="ko-KR" sz="1600">
                <a:solidFill>
                  <a:srgbClr val="FAFD00"/>
                </a:solidFill>
                <a:latin typeface="Helvetica" pitchFamily="2" charset="0"/>
                <a:ea typeface="Gulim" panose="020B0600000101010101" pitchFamily="34" charset="-127"/>
              </a:rPr>
              <a:t>BATU PAHATAN ROSETTA</a:t>
            </a:r>
          </a:p>
          <a:p>
            <a:pPr algn="ctr"/>
            <a:r>
              <a:rPr lang="en-US" altLang="ko-KR" sz="1600">
                <a:solidFill>
                  <a:srgbClr val="FAFD00"/>
                </a:solidFill>
                <a:latin typeface="Helvetica" pitchFamily="2" charset="0"/>
                <a:ea typeface="Gulim" panose="020B0600000101010101" pitchFamily="34" charset="-127"/>
              </a:rPr>
              <a:t>ALEXANDRIA: TEKNOLOGI SEKOLAH </a:t>
            </a:r>
          </a:p>
          <a:p>
            <a:pPr algn="ctr"/>
            <a:r>
              <a:rPr lang="en-US" altLang="ko-KR" sz="1600">
                <a:solidFill>
                  <a:srgbClr val="FAFD00"/>
                </a:solidFill>
                <a:latin typeface="Helvetica" pitchFamily="2" charset="0"/>
                <a:ea typeface="Gulim" panose="020B0600000101010101" pitchFamily="34" charset="-127"/>
              </a:rPr>
              <a:t>SISTEM PERBANKAN ROMA</a:t>
            </a:r>
          </a:p>
          <a:p>
            <a:pPr algn="ctr"/>
            <a:r>
              <a:rPr lang="en-US" altLang="ko-KR" sz="1600">
                <a:solidFill>
                  <a:srgbClr val="FAFD00"/>
                </a:solidFill>
                <a:latin typeface="Helvetica" pitchFamily="2" charset="0"/>
                <a:ea typeface="Gulim" panose="020B0600000101010101" pitchFamily="34" charset="-127"/>
              </a:rPr>
              <a:t>METODE KONSTRUKSI BARU</a:t>
            </a:r>
          </a:p>
          <a:p>
            <a:pPr algn="ctr"/>
            <a:r>
              <a:rPr lang="en-US" altLang="ko-KR" sz="1600">
                <a:solidFill>
                  <a:srgbClr val="FAFD00"/>
                </a:solidFill>
                <a:latin typeface="Helvetica" pitchFamily="2" charset="0"/>
                <a:ea typeface="Gulim" panose="020B0600000101010101" pitchFamily="34" charset="-127"/>
              </a:rPr>
              <a:t>SISTEM AIR/SELOKAN; </a:t>
            </a:r>
            <a:r>
              <a:rPr lang="en-US" altLang="ko-KR" sz="1600">
                <a:solidFill>
                  <a:srgbClr val="62D6AC"/>
                </a:solidFill>
                <a:latin typeface="Helvetica" pitchFamily="2" charset="0"/>
                <a:ea typeface="Gulim" panose="020B0600000101010101" pitchFamily="34" charset="-127"/>
              </a:rPr>
              <a:t>BETON</a:t>
            </a:r>
          </a:p>
          <a:p>
            <a:pPr algn="ctr"/>
            <a:r>
              <a:rPr lang="en-US" altLang="ko-KR" sz="1600">
                <a:solidFill>
                  <a:srgbClr val="FAFD00"/>
                </a:solidFill>
                <a:latin typeface="Helvetica" pitchFamily="2" charset="0"/>
                <a:ea typeface="Gulim" panose="020B0600000101010101" pitchFamily="34" charset="-127"/>
              </a:rPr>
              <a:t>BURSA SAHAM</a:t>
            </a:r>
          </a:p>
          <a:p>
            <a:pPr algn="ctr"/>
            <a:r>
              <a:rPr lang="en-US" altLang="ko-KR" sz="1600">
                <a:solidFill>
                  <a:srgbClr val="FAFD00"/>
                </a:solidFill>
                <a:latin typeface="Helvetica" pitchFamily="2" charset="0"/>
                <a:ea typeface="Gulim" panose="020B0600000101010101" pitchFamily="34" charset="-127"/>
              </a:rPr>
              <a:t>JALAN LEBAR BEBAS HAMBATAN KEKAISARAN</a:t>
            </a:r>
          </a:p>
          <a:p>
            <a:pPr algn="ctr"/>
            <a:r>
              <a:rPr lang="en-US" altLang="ko-KR" sz="1600">
                <a:solidFill>
                  <a:srgbClr val="FAFD00"/>
                </a:solidFill>
                <a:latin typeface="Helvetica" pitchFamily="2" charset="0"/>
                <a:ea typeface="Gulim" panose="020B0600000101010101" pitchFamily="34" charset="-127"/>
              </a:rPr>
              <a:t>KALENDER 365-HARI DIGUNAKAN</a:t>
            </a:r>
            <a:endParaRPr lang="en-US" altLang="ko-KR" sz="1600">
              <a:solidFill>
                <a:srgbClr val="62D6AC"/>
              </a:solidFill>
              <a:latin typeface="Helvetica" pitchFamily="2" charset="0"/>
              <a:ea typeface="Gulim" panose="020B0600000101010101" pitchFamily="34" charset="-127"/>
            </a:endParaRPr>
          </a:p>
          <a:p>
            <a:pPr algn="ctr"/>
            <a:r>
              <a:rPr lang="en-US" altLang="ko-KR" sz="1600">
                <a:solidFill>
                  <a:srgbClr val="FAFD00"/>
                </a:solidFill>
                <a:latin typeface="Helvetica" pitchFamily="2" charset="0"/>
                <a:ea typeface="Gulim" panose="020B0600000101010101" pitchFamily="34" charset="-127"/>
              </a:rPr>
              <a:t>BAHASA UNIVERSAL LATIN</a:t>
            </a:r>
          </a:p>
          <a:p>
            <a:pPr algn="ctr"/>
            <a:r>
              <a:rPr lang="en-US" altLang="ko-KR" sz="1600">
                <a:solidFill>
                  <a:srgbClr val="FAFD00"/>
                </a:solidFill>
                <a:latin typeface="Helvetica" pitchFamily="2" charset="0"/>
                <a:ea typeface="Gulim" panose="020B0600000101010101" pitchFamily="34" charset="-127"/>
              </a:rPr>
              <a:t>ORGANISASI MILITER YANG STRATEGIS</a:t>
            </a:r>
          </a:p>
          <a:p>
            <a:pPr algn="ctr"/>
            <a:r>
              <a:rPr lang="en-US" altLang="ko-KR" sz="1600">
                <a:solidFill>
                  <a:srgbClr val="FAFD00"/>
                </a:solidFill>
                <a:latin typeface="Helvetica" pitchFamily="2" charset="0"/>
                <a:ea typeface="Gulim" panose="020B0600000101010101" pitchFamily="34" charset="-127"/>
              </a:rPr>
              <a:t>PAX ROMANA</a:t>
            </a:r>
            <a:r>
              <a:rPr lang="en-US" altLang="ko-KR" sz="1600">
                <a:solidFill>
                  <a:srgbClr val="00DFCA"/>
                </a:solidFill>
                <a:latin typeface="Comic Sans MS" panose="030F0902030302020204" pitchFamily="66" charset="0"/>
                <a:ea typeface="Gulim" panose="020B0600000101010101" pitchFamily="34" charset="-127"/>
              </a:rPr>
              <a:t> </a:t>
            </a:r>
          </a:p>
          <a:p>
            <a:pPr algn="ctr"/>
            <a:endParaRPr lang="en-US" altLang="ko-KR" sz="1600">
              <a:solidFill>
                <a:srgbClr val="00DFCA"/>
              </a:solidFill>
              <a:latin typeface="Comic Sans MS" panose="030F0902030302020204" pitchFamily="66" charset="0"/>
              <a:ea typeface="Gulim" panose="020B0600000101010101" pitchFamily="34" charset="-127"/>
            </a:endParaRPr>
          </a:p>
          <a:p>
            <a:pPr algn="ctr"/>
            <a:r>
              <a:rPr lang="en-US" altLang="ko-KR">
                <a:latin typeface="Helvetica" pitchFamily="2" charset="0"/>
                <a:ea typeface="Gulim" panose="020B0600000101010101" pitchFamily="34" charset="-127"/>
              </a:rPr>
              <a:t>ROMA-MENGUASAI PALESTINA</a:t>
            </a:r>
            <a:endParaRPr lang="en-US" altLang="ko-KR" sz="1600">
              <a:latin typeface="Helvetica" pitchFamily="2" charset="0"/>
              <a:ea typeface="Gulim" panose="020B0600000101010101" pitchFamily="34" charset="-127"/>
            </a:endParaRPr>
          </a:p>
          <a:p>
            <a:pPr algn="ctr">
              <a:lnSpc>
                <a:spcPct val="120000"/>
              </a:lnSpc>
            </a:pPr>
            <a:endParaRPr lang="en-US" altLang="ko-KR" sz="1600">
              <a:latin typeface="Helvetica" pitchFamily="2" charset="0"/>
              <a:ea typeface="Gulim" panose="020B0600000101010101" pitchFamily="34" charset="-127"/>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95614"/>
                                        </p:tgtEl>
                                        <p:attrNameLst>
                                          <p:attrName>style.visibility</p:attrName>
                                        </p:attrNameLst>
                                      </p:cBhvr>
                                      <p:to>
                                        <p:strVal val="visible"/>
                                      </p:to>
                                    </p:set>
                                    <p:animEffect transition="in" filter="dissolve">
                                      <p:cBhvr>
                                        <p:cTn id="7" dur="500"/>
                                        <p:tgtEl>
                                          <p:spTgt spid="195614"/>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95600"/>
                                        </p:tgtEl>
                                        <p:attrNameLst>
                                          <p:attrName>style.visibility</p:attrName>
                                        </p:attrNameLst>
                                      </p:cBhvr>
                                      <p:to>
                                        <p:strVal val="visible"/>
                                      </p:to>
                                    </p:set>
                                    <p:animEffect transition="in" filter="dissolve">
                                      <p:cBhvr>
                                        <p:cTn id="11" dur="500"/>
                                        <p:tgtEl>
                                          <p:spTgt spid="195600"/>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95617"/>
                                        </p:tgtEl>
                                        <p:attrNameLst>
                                          <p:attrName>style.visibility</p:attrName>
                                        </p:attrNameLst>
                                      </p:cBhvr>
                                      <p:to>
                                        <p:strVal val="visible"/>
                                      </p:to>
                                    </p:set>
                                    <p:animEffect transition="in" filter="dissolve">
                                      <p:cBhvr>
                                        <p:cTn id="15" dur="500"/>
                                        <p:tgtEl>
                                          <p:spTgt spid="195617"/>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195619"/>
                                        </p:tgtEl>
                                        <p:attrNameLst>
                                          <p:attrName>style.visibility</p:attrName>
                                        </p:attrNameLst>
                                      </p:cBhvr>
                                      <p:to>
                                        <p:strVal val="visible"/>
                                      </p:to>
                                    </p:set>
                                    <p:animEffect transition="in" filter="dissolve">
                                      <p:cBhvr>
                                        <p:cTn id="19" dur="500"/>
                                        <p:tgtEl>
                                          <p:spTgt spid="195619"/>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195618"/>
                                        </p:tgtEl>
                                        <p:attrNameLst>
                                          <p:attrName>style.visibility</p:attrName>
                                        </p:attrNameLst>
                                      </p:cBhvr>
                                      <p:to>
                                        <p:strVal val="visible"/>
                                      </p:to>
                                    </p:set>
                                    <p:animEffect transition="in" filter="dissolve">
                                      <p:cBhvr>
                                        <p:cTn id="23" dur="500"/>
                                        <p:tgtEl>
                                          <p:spTgt spid="19561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195587">
                                            <p:txEl>
                                              <p:pRg st="1" end="1"/>
                                            </p:txEl>
                                          </p:spTgt>
                                        </p:tgtEl>
                                        <p:attrNameLst>
                                          <p:attrName>style.visibility</p:attrName>
                                        </p:attrNameLst>
                                      </p:cBhvr>
                                      <p:to>
                                        <p:strVal val="visible"/>
                                      </p:to>
                                    </p:set>
                                    <p:animEffect transition="in" filter="box(out)">
                                      <p:cBhvr>
                                        <p:cTn id="28" dur="500"/>
                                        <p:tgtEl>
                                          <p:spTgt spid="195587">
                                            <p:txEl>
                                              <p:pRg st="1" end="1"/>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195587">
                                            <p:txEl>
                                              <p:pRg st="2" end="2"/>
                                            </p:txEl>
                                          </p:spTgt>
                                        </p:tgtEl>
                                        <p:attrNameLst>
                                          <p:attrName>style.visibility</p:attrName>
                                        </p:attrNameLst>
                                      </p:cBhvr>
                                      <p:to>
                                        <p:strVal val="visible"/>
                                      </p:to>
                                    </p:set>
                                    <p:animEffect transition="in" filter="box(out)">
                                      <p:cBhvr>
                                        <p:cTn id="33" dur="500"/>
                                        <p:tgtEl>
                                          <p:spTgt spid="195587">
                                            <p:txEl>
                                              <p:pRg st="2" end="2"/>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195587">
                                            <p:txEl>
                                              <p:pRg st="3" end="3"/>
                                            </p:txEl>
                                          </p:spTgt>
                                        </p:tgtEl>
                                        <p:attrNameLst>
                                          <p:attrName>style.visibility</p:attrName>
                                        </p:attrNameLst>
                                      </p:cBhvr>
                                      <p:to>
                                        <p:strVal val="visible"/>
                                      </p:to>
                                    </p:set>
                                    <p:animEffect transition="in" filter="box(out)">
                                      <p:cBhvr>
                                        <p:cTn id="38" dur="500"/>
                                        <p:tgtEl>
                                          <p:spTgt spid="195587">
                                            <p:txEl>
                                              <p:pRg st="3" end="3"/>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32" fill="hold" grpId="0" nodeType="clickEffect">
                                  <p:stCondLst>
                                    <p:cond delay="0"/>
                                  </p:stCondLst>
                                  <p:childTnLst>
                                    <p:set>
                                      <p:cBhvr>
                                        <p:cTn id="42" dur="1" fill="hold">
                                          <p:stCondLst>
                                            <p:cond delay="0"/>
                                          </p:stCondLst>
                                        </p:cTn>
                                        <p:tgtEl>
                                          <p:spTgt spid="195587">
                                            <p:txEl>
                                              <p:pRg st="4" end="4"/>
                                            </p:txEl>
                                          </p:spTgt>
                                        </p:tgtEl>
                                        <p:attrNameLst>
                                          <p:attrName>style.visibility</p:attrName>
                                        </p:attrNameLst>
                                      </p:cBhvr>
                                      <p:to>
                                        <p:strVal val="visible"/>
                                      </p:to>
                                    </p:set>
                                    <p:animEffect transition="in" filter="box(out)">
                                      <p:cBhvr>
                                        <p:cTn id="43" dur="500"/>
                                        <p:tgtEl>
                                          <p:spTgt spid="195587">
                                            <p:txEl>
                                              <p:pRg st="4" end="4"/>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4" presetClass="entr" presetSubtype="32" fill="hold" grpId="0" nodeType="clickEffect">
                                  <p:stCondLst>
                                    <p:cond delay="0"/>
                                  </p:stCondLst>
                                  <p:childTnLst>
                                    <p:set>
                                      <p:cBhvr>
                                        <p:cTn id="47" dur="1" fill="hold">
                                          <p:stCondLst>
                                            <p:cond delay="0"/>
                                          </p:stCondLst>
                                        </p:cTn>
                                        <p:tgtEl>
                                          <p:spTgt spid="195587">
                                            <p:txEl>
                                              <p:pRg st="5" end="5"/>
                                            </p:txEl>
                                          </p:spTgt>
                                        </p:tgtEl>
                                        <p:attrNameLst>
                                          <p:attrName>style.visibility</p:attrName>
                                        </p:attrNameLst>
                                      </p:cBhvr>
                                      <p:to>
                                        <p:strVal val="visible"/>
                                      </p:to>
                                    </p:set>
                                    <p:animEffect transition="in" filter="box(out)">
                                      <p:cBhvr>
                                        <p:cTn id="48" dur="500"/>
                                        <p:tgtEl>
                                          <p:spTgt spid="195587">
                                            <p:txEl>
                                              <p:pRg st="5" end="5"/>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4" presetClass="entr" presetSubtype="32" fill="hold" grpId="0" nodeType="clickEffect">
                                  <p:stCondLst>
                                    <p:cond delay="0"/>
                                  </p:stCondLst>
                                  <p:childTnLst>
                                    <p:set>
                                      <p:cBhvr>
                                        <p:cTn id="52" dur="1" fill="hold">
                                          <p:stCondLst>
                                            <p:cond delay="0"/>
                                          </p:stCondLst>
                                        </p:cTn>
                                        <p:tgtEl>
                                          <p:spTgt spid="195587">
                                            <p:txEl>
                                              <p:pRg st="6" end="6"/>
                                            </p:txEl>
                                          </p:spTgt>
                                        </p:tgtEl>
                                        <p:attrNameLst>
                                          <p:attrName>style.visibility</p:attrName>
                                        </p:attrNameLst>
                                      </p:cBhvr>
                                      <p:to>
                                        <p:strVal val="visible"/>
                                      </p:to>
                                    </p:set>
                                    <p:animEffect transition="in" filter="box(out)">
                                      <p:cBhvr>
                                        <p:cTn id="53" dur="500"/>
                                        <p:tgtEl>
                                          <p:spTgt spid="195587">
                                            <p:txEl>
                                              <p:pRg st="6" end="6"/>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4" presetClass="entr" presetSubtype="32" fill="hold" grpId="0" nodeType="clickEffect">
                                  <p:stCondLst>
                                    <p:cond delay="0"/>
                                  </p:stCondLst>
                                  <p:childTnLst>
                                    <p:set>
                                      <p:cBhvr>
                                        <p:cTn id="57" dur="1" fill="hold">
                                          <p:stCondLst>
                                            <p:cond delay="0"/>
                                          </p:stCondLst>
                                        </p:cTn>
                                        <p:tgtEl>
                                          <p:spTgt spid="195587">
                                            <p:txEl>
                                              <p:pRg st="7" end="7"/>
                                            </p:txEl>
                                          </p:spTgt>
                                        </p:tgtEl>
                                        <p:attrNameLst>
                                          <p:attrName>style.visibility</p:attrName>
                                        </p:attrNameLst>
                                      </p:cBhvr>
                                      <p:to>
                                        <p:strVal val="visible"/>
                                      </p:to>
                                    </p:set>
                                    <p:animEffect transition="in" filter="box(out)">
                                      <p:cBhvr>
                                        <p:cTn id="58" dur="500"/>
                                        <p:tgtEl>
                                          <p:spTgt spid="195587">
                                            <p:txEl>
                                              <p:pRg st="7" end="7"/>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4" presetClass="entr" presetSubtype="32" fill="hold" grpId="0" nodeType="clickEffect">
                                  <p:stCondLst>
                                    <p:cond delay="0"/>
                                  </p:stCondLst>
                                  <p:childTnLst>
                                    <p:set>
                                      <p:cBhvr>
                                        <p:cTn id="62" dur="1" fill="hold">
                                          <p:stCondLst>
                                            <p:cond delay="0"/>
                                          </p:stCondLst>
                                        </p:cTn>
                                        <p:tgtEl>
                                          <p:spTgt spid="195587">
                                            <p:txEl>
                                              <p:pRg st="8" end="8"/>
                                            </p:txEl>
                                          </p:spTgt>
                                        </p:tgtEl>
                                        <p:attrNameLst>
                                          <p:attrName>style.visibility</p:attrName>
                                        </p:attrNameLst>
                                      </p:cBhvr>
                                      <p:to>
                                        <p:strVal val="visible"/>
                                      </p:to>
                                    </p:set>
                                    <p:animEffect transition="in" filter="box(out)">
                                      <p:cBhvr>
                                        <p:cTn id="63" dur="500"/>
                                        <p:tgtEl>
                                          <p:spTgt spid="195587">
                                            <p:txEl>
                                              <p:pRg st="8" end="8"/>
                                            </p:txEl>
                                          </p:spTgt>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4" presetClass="entr" presetSubtype="32" fill="hold" grpId="0" nodeType="clickEffect">
                                  <p:stCondLst>
                                    <p:cond delay="0"/>
                                  </p:stCondLst>
                                  <p:childTnLst>
                                    <p:set>
                                      <p:cBhvr>
                                        <p:cTn id="67" dur="1" fill="hold">
                                          <p:stCondLst>
                                            <p:cond delay="0"/>
                                          </p:stCondLst>
                                        </p:cTn>
                                        <p:tgtEl>
                                          <p:spTgt spid="195587">
                                            <p:txEl>
                                              <p:pRg st="9" end="9"/>
                                            </p:txEl>
                                          </p:spTgt>
                                        </p:tgtEl>
                                        <p:attrNameLst>
                                          <p:attrName>style.visibility</p:attrName>
                                        </p:attrNameLst>
                                      </p:cBhvr>
                                      <p:to>
                                        <p:strVal val="visible"/>
                                      </p:to>
                                    </p:set>
                                    <p:animEffect transition="in" filter="box(out)">
                                      <p:cBhvr>
                                        <p:cTn id="68" dur="500"/>
                                        <p:tgtEl>
                                          <p:spTgt spid="195587">
                                            <p:txEl>
                                              <p:pRg st="9" end="9"/>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4" presetClass="entr" presetSubtype="32" fill="hold" grpId="0" nodeType="clickEffect">
                                  <p:stCondLst>
                                    <p:cond delay="0"/>
                                  </p:stCondLst>
                                  <p:childTnLst>
                                    <p:set>
                                      <p:cBhvr>
                                        <p:cTn id="72" dur="1" fill="hold">
                                          <p:stCondLst>
                                            <p:cond delay="0"/>
                                          </p:stCondLst>
                                        </p:cTn>
                                        <p:tgtEl>
                                          <p:spTgt spid="195587">
                                            <p:txEl>
                                              <p:pRg st="10" end="10"/>
                                            </p:txEl>
                                          </p:spTgt>
                                        </p:tgtEl>
                                        <p:attrNameLst>
                                          <p:attrName>style.visibility</p:attrName>
                                        </p:attrNameLst>
                                      </p:cBhvr>
                                      <p:to>
                                        <p:strVal val="visible"/>
                                      </p:to>
                                    </p:set>
                                    <p:animEffect transition="in" filter="box(out)">
                                      <p:cBhvr>
                                        <p:cTn id="73" dur="500"/>
                                        <p:tgtEl>
                                          <p:spTgt spid="195587">
                                            <p:txEl>
                                              <p:pRg st="10" end="10"/>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4" presetClass="entr" presetSubtype="32" fill="hold" grpId="0" nodeType="clickEffect">
                                  <p:stCondLst>
                                    <p:cond delay="0"/>
                                  </p:stCondLst>
                                  <p:childTnLst>
                                    <p:set>
                                      <p:cBhvr>
                                        <p:cTn id="77" dur="1" fill="hold">
                                          <p:stCondLst>
                                            <p:cond delay="0"/>
                                          </p:stCondLst>
                                        </p:cTn>
                                        <p:tgtEl>
                                          <p:spTgt spid="195587">
                                            <p:txEl>
                                              <p:pRg st="11" end="11"/>
                                            </p:txEl>
                                          </p:spTgt>
                                        </p:tgtEl>
                                        <p:attrNameLst>
                                          <p:attrName>style.visibility</p:attrName>
                                        </p:attrNameLst>
                                      </p:cBhvr>
                                      <p:to>
                                        <p:strVal val="visible"/>
                                      </p:to>
                                    </p:set>
                                    <p:animEffect transition="in" filter="box(out)">
                                      <p:cBhvr>
                                        <p:cTn id="78" dur="500"/>
                                        <p:tgtEl>
                                          <p:spTgt spid="195587">
                                            <p:txEl>
                                              <p:pRg st="11" end="11"/>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4" presetClass="entr" presetSubtype="32" fill="hold" grpId="0" nodeType="clickEffect">
                                  <p:stCondLst>
                                    <p:cond delay="0"/>
                                  </p:stCondLst>
                                  <p:childTnLst>
                                    <p:set>
                                      <p:cBhvr>
                                        <p:cTn id="82" dur="1" fill="hold">
                                          <p:stCondLst>
                                            <p:cond delay="0"/>
                                          </p:stCondLst>
                                        </p:cTn>
                                        <p:tgtEl>
                                          <p:spTgt spid="195587">
                                            <p:txEl>
                                              <p:pRg st="12" end="12"/>
                                            </p:txEl>
                                          </p:spTgt>
                                        </p:tgtEl>
                                        <p:attrNameLst>
                                          <p:attrName>style.visibility</p:attrName>
                                        </p:attrNameLst>
                                      </p:cBhvr>
                                      <p:to>
                                        <p:strVal val="visible"/>
                                      </p:to>
                                    </p:set>
                                    <p:animEffect transition="in" filter="box(out)">
                                      <p:cBhvr>
                                        <p:cTn id="83" dur="500"/>
                                        <p:tgtEl>
                                          <p:spTgt spid="195587">
                                            <p:txEl>
                                              <p:pRg st="12" end="12"/>
                                            </p:txEl>
                                          </p:spTgt>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4" presetClass="entr" presetSubtype="32" fill="hold" grpId="0" nodeType="clickEffect">
                                  <p:stCondLst>
                                    <p:cond delay="0"/>
                                  </p:stCondLst>
                                  <p:childTnLst>
                                    <p:set>
                                      <p:cBhvr>
                                        <p:cTn id="87" dur="1" fill="hold">
                                          <p:stCondLst>
                                            <p:cond delay="0"/>
                                          </p:stCondLst>
                                        </p:cTn>
                                        <p:tgtEl>
                                          <p:spTgt spid="195587">
                                            <p:txEl>
                                              <p:pRg st="13" end="13"/>
                                            </p:txEl>
                                          </p:spTgt>
                                        </p:tgtEl>
                                        <p:attrNameLst>
                                          <p:attrName>style.visibility</p:attrName>
                                        </p:attrNameLst>
                                      </p:cBhvr>
                                      <p:to>
                                        <p:strVal val="visible"/>
                                      </p:to>
                                    </p:set>
                                    <p:animEffect transition="in" filter="box(out)">
                                      <p:cBhvr>
                                        <p:cTn id="88" dur="500"/>
                                        <p:tgtEl>
                                          <p:spTgt spid="195587">
                                            <p:txEl>
                                              <p:pRg st="13" end="13"/>
                                            </p:txEl>
                                          </p:spTgt>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4" presetClass="entr" presetSubtype="32" fill="hold" grpId="0" nodeType="clickEffect">
                                  <p:stCondLst>
                                    <p:cond delay="0"/>
                                  </p:stCondLst>
                                  <p:childTnLst>
                                    <p:set>
                                      <p:cBhvr>
                                        <p:cTn id="92" dur="1" fill="hold">
                                          <p:stCondLst>
                                            <p:cond delay="0"/>
                                          </p:stCondLst>
                                        </p:cTn>
                                        <p:tgtEl>
                                          <p:spTgt spid="195587">
                                            <p:txEl>
                                              <p:pRg st="14" end="14"/>
                                            </p:txEl>
                                          </p:spTgt>
                                        </p:tgtEl>
                                        <p:attrNameLst>
                                          <p:attrName>style.visibility</p:attrName>
                                        </p:attrNameLst>
                                      </p:cBhvr>
                                      <p:to>
                                        <p:strVal val="visible"/>
                                      </p:to>
                                    </p:set>
                                    <p:animEffect transition="in" filter="box(out)">
                                      <p:cBhvr>
                                        <p:cTn id="93" dur="500"/>
                                        <p:tgtEl>
                                          <p:spTgt spid="195587">
                                            <p:txEl>
                                              <p:pRg st="14" end="14"/>
                                            </p:txEl>
                                          </p:spTgt>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4" presetClass="entr" presetSubtype="32" fill="hold" grpId="0" nodeType="clickEffect">
                                  <p:stCondLst>
                                    <p:cond delay="0"/>
                                  </p:stCondLst>
                                  <p:childTnLst>
                                    <p:set>
                                      <p:cBhvr>
                                        <p:cTn id="97" dur="1" fill="hold">
                                          <p:stCondLst>
                                            <p:cond delay="0"/>
                                          </p:stCondLst>
                                        </p:cTn>
                                        <p:tgtEl>
                                          <p:spTgt spid="195587">
                                            <p:txEl>
                                              <p:pRg st="15" end="15"/>
                                            </p:txEl>
                                          </p:spTgt>
                                        </p:tgtEl>
                                        <p:attrNameLst>
                                          <p:attrName>style.visibility</p:attrName>
                                        </p:attrNameLst>
                                      </p:cBhvr>
                                      <p:to>
                                        <p:strVal val="visible"/>
                                      </p:to>
                                    </p:set>
                                    <p:animEffect transition="in" filter="box(out)">
                                      <p:cBhvr>
                                        <p:cTn id="98" dur="500"/>
                                        <p:tgtEl>
                                          <p:spTgt spid="195587">
                                            <p:txEl>
                                              <p:pRg st="15" end="15"/>
                                            </p:txEl>
                                          </p:spTgt>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4" presetClass="entr" presetSubtype="32" fill="hold" grpId="0" nodeType="clickEffect">
                                  <p:stCondLst>
                                    <p:cond delay="0"/>
                                  </p:stCondLst>
                                  <p:childTnLst>
                                    <p:set>
                                      <p:cBhvr>
                                        <p:cTn id="102" dur="1" fill="hold">
                                          <p:stCondLst>
                                            <p:cond delay="0"/>
                                          </p:stCondLst>
                                        </p:cTn>
                                        <p:tgtEl>
                                          <p:spTgt spid="195587">
                                            <p:txEl>
                                              <p:pRg st="17" end="17"/>
                                            </p:txEl>
                                          </p:spTgt>
                                        </p:tgtEl>
                                        <p:attrNameLst>
                                          <p:attrName>style.visibility</p:attrName>
                                        </p:attrNameLst>
                                      </p:cBhvr>
                                      <p:to>
                                        <p:strVal val="visible"/>
                                      </p:to>
                                    </p:set>
                                    <p:animEffect transition="in" filter="box(out)">
                                      <p:cBhvr>
                                        <p:cTn id="103" dur="500"/>
                                        <p:tgtEl>
                                          <p:spTgt spid="195587">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600" grpId="0" autoUpdateAnimBg="0"/>
      <p:bldP spid="195618" grpId="0" animBg="1" autoUpdateAnimBg="0"/>
      <p:bldP spid="195617" grpId="0" animBg="1" autoUpdateAnimBg="0"/>
      <p:bldP spid="195614" grpId="0" animBg="1" autoUpdateAnimBg="0"/>
      <p:bldP spid="195587"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9714" name="Rectangle 2">
            <a:extLst>
              <a:ext uri="{FF2B5EF4-FFF2-40B4-BE49-F238E27FC236}">
                <a16:creationId xmlns:a16="http://schemas.microsoft.com/office/drawing/2014/main" id="{900FF50C-D2DB-6E41-9998-263169520F13}"/>
              </a:ext>
            </a:extLst>
          </p:cNvPr>
          <p:cNvSpPr>
            <a:spLocks noChangeArrowheads="1"/>
          </p:cNvSpPr>
          <p:nvPr/>
        </p:nvSpPr>
        <p:spPr bwMode="auto">
          <a:xfrm>
            <a:off x="620713" y="160338"/>
            <a:ext cx="739775" cy="1430337"/>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499715" name="Line 3">
            <a:extLst>
              <a:ext uri="{FF2B5EF4-FFF2-40B4-BE49-F238E27FC236}">
                <a16:creationId xmlns:a16="http://schemas.microsoft.com/office/drawing/2014/main" id="{36E5944B-4E9F-484A-A43E-1861BCEB00AF}"/>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63500" dir="2212194"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99716" name="Text Box 4">
            <a:extLst>
              <a:ext uri="{FF2B5EF4-FFF2-40B4-BE49-F238E27FC236}">
                <a16:creationId xmlns:a16="http://schemas.microsoft.com/office/drawing/2014/main" id="{57CAB120-1FBC-8843-8AAE-813CF4BA7922}"/>
              </a:ext>
            </a:extLst>
          </p:cNvPr>
          <p:cNvSpPr txBox="1">
            <a:spLocks noChangeArrowheads="1"/>
          </p:cNvSpPr>
          <p:nvPr/>
        </p:nvSpPr>
        <p:spPr bwMode="auto">
          <a:xfrm>
            <a:off x="4826000" y="73025"/>
            <a:ext cx="3835400" cy="701675"/>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r>
              <a:rPr lang="en-US" altLang="ko-KR" sz="2000" i="1">
                <a:solidFill>
                  <a:schemeClr val="hlink"/>
                </a:solidFill>
                <a:latin typeface="Helvetica" pitchFamily="2" charset="0"/>
                <a:ea typeface="Gulim" panose="020B0600000101010101" pitchFamily="34" charset="-127"/>
              </a:rPr>
              <a:t>DAN LALU…</a:t>
            </a:r>
          </a:p>
          <a:p>
            <a:pPr algn="ctr"/>
            <a:r>
              <a:rPr lang="en-US" altLang="ko-KR" sz="2000" i="1">
                <a:solidFill>
                  <a:schemeClr val="hlink"/>
                </a:solidFill>
                <a:latin typeface="Helvetica" pitchFamily="2" charset="0"/>
                <a:ea typeface="Gulim" panose="020B0600000101010101" pitchFamily="34" charset="-127"/>
              </a:rPr>
              <a:t>SELAMA MASA ROMA:</a:t>
            </a:r>
          </a:p>
        </p:txBody>
      </p:sp>
      <p:sp>
        <p:nvSpPr>
          <p:cNvPr id="499717" name="Text Box 5">
            <a:extLst>
              <a:ext uri="{FF2B5EF4-FFF2-40B4-BE49-F238E27FC236}">
                <a16:creationId xmlns:a16="http://schemas.microsoft.com/office/drawing/2014/main" id="{7C20C202-2BDD-7F46-9466-8FA0C6BC80FF}"/>
              </a:ext>
            </a:extLst>
          </p:cNvPr>
          <p:cNvSpPr txBox="1">
            <a:spLocks noChangeArrowheads="1"/>
          </p:cNvSpPr>
          <p:nvPr/>
        </p:nvSpPr>
        <p:spPr bwMode="auto">
          <a:xfrm>
            <a:off x="8758238" y="66675"/>
            <a:ext cx="184150" cy="446088"/>
          </a:xfrm>
          <a:prstGeom prst="rect">
            <a:avLst/>
          </a:prstGeom>
          <a:noFill/>
          <a:ln>
            <a:noFill/>
          </a:ln>
          <a:effectLst>
            <a:outerShdw dist="12700" dir="162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spAutoFit/>
          </a:bodyPr>
          <a:lstStyle/>
          <a:p>
            <a:pPr algn="ctr">
              <a:spcBef>
                <a:spcPct val="50000"/>
              </a:spcBef>
            </a:pPr>
            <a:endParaRPr lang="ko-KR" altLang="en-US" sz="2000" b="0">
              <a:solidFill>
                <a:srgbClr val="FFA27C"/>
              </a:solidFill>
              <a:ea typeface="Gulim" panose="020B0600000101010101" pitchFamily="34" charset="-127"/>
            </a:endParaRPr>
          </a:p>
        </p:txBody>
      </p:sp>
      <p:sp>
        <p:nvSpPr>
          <p:cNvPr id="499719" name="Rectangle 7">
            <a:extLst>
              <a:ext uri="{FF2B5EF4-FFF2-40B4-BE49-F238E27FC236}">
                <a16:creationId xmlns:a16="http://schemas.microsoft.com/office/drawing/2014/main" id="{2DB99389-E83C-E247-B4BD-B443871537A6}"/>
              </a:ext>
            </a:extLst>
          </p:cNvPr>
          <p:cNvSpPr>
            <a:spLocks noChangeArrowheads="1"/>
          </p:cNvSpPr>
          <p:nvPr/>
        </p:nvSpPr>
        <p:spPr bwMode="auto">
          <a:xfrm>
            <a:off x="4387850" y="714375"/>
            <a:ext cx="4527550" cy="6029325"/>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lvl1pPr>
              <a:tabLst>
                <a:tab pos="457200" algn="l"/>
              </a:tabLst>
              <a:defRPr sz="2400">
                <a:solidFill>
                  <a:schemeClr val="tx1"/>
                </a:solidFill>
                <a:latin typeface="Times" pitchFamily="2" charset="0"/>
              </a:defRPr>
            </a:lvl1pPr>
            <a:lvl2pPr>
              <a:tabLst>
                <a:tab pos="457200" algn="l"/>
              </a:tabLst>
              <a:defRPr sz="2400">
                <a:solidFill>
                  <a:schemeClr val="tx1"/>
                </a:solidFill>
                <a:latin typeface="Times" pitchFamily="2" charset="0"/>
              </a:defRPr>
            </a:lvl2pPr>
            <a:lvl3pPr>
              <a:tabLst>
                <a:tab pos="457200" algn="l"/>
              </a:tabLst>
              <a:defRPr sz="2400">
                <a:solidFill>
                  <a:schemeClr val="tx1"/>
                </a:solidFill>
                <a:latin typeface="Times" pitchFamily="2" charset="0"/>
              </a:defRPr>
            </a:lvl3pPr>
            <a:lvl4pPr>
              <a:tabLst>
                <a:tab pos="457200" algn="l"/>
              </a:tabLst>
              <a:defRPr sz="2400">
                <a:solidFill>
                  <a:schemeClr val="tx1"/>
                </a:solidFill>
                <a:latin typeface="Times" pitchFamily="2" charset="0"/>
              </a:defRPr>
            </a:lvl4pPr>
            <a:lvl5pPr>
              <a:tabLst>
                <a:tab pos="457200" algn="l"/>
              </a:tabLst>
              <a:defRPr sz="2400">
                <a:solidFill>
                  <a:schemeClr val="tx1"/>
                </a:solidFill>
                <a:latin typeface="Times" pitchFamily="2" charset="0"/>
              </a:defRPr>
            </a:lvl5pPr>
            <a:lvl6pPr eaLnBrk="0" fontAlgn="base" hangingPunct="0">
              <a:spcBef>
                <a:spcPct val="0"/>
              </a:spcBef>
              <a:spcAft>
                <a:spcPct val="0"/>
              </a:spcAft>
              <a:tabLst>
                <a:tab pos="457200" algn="l"/>
              </a:tabLst>
              <a:defRPr sz="2400">
                <a:solidFill>
                  <a:schemeClr val="tx1"/>
                </a:solidFill>
                <a:latin typeface="Times" pitchFamily="2" charset="0"/>
              </a:defRPr>
            </a:lvl6pPr>
            <a:lvl7pPr eaLnBrk="0" fontAlgn="base" hangingPunct="0">
              <a:spcBef>
                <a:spcPct val="0"/>
              </a:spcBef>
              <a:spcAft>
                <a:spcPct val="0"/>
              </a:spcAft>
              <a:tabLst>
                <a:tab pos="457200" algn="l"/>
              </a:tabLst>
              <a:defRPr sz="2400">
                <a:solidFill>
                  <a:schemeClr val="tx1"/>
                </a:solidFill>
                <a:latin typeface="Times" pitchFamily="2" charset="0"/>
              </a:defRPr>
            </a:lvl7pPr>
            <a:lvl8pPr eaLnBrk="0" fontAlgn="base" hangingPunct="0">
              <a:spcBef>
                <a:spcPct val="0"/>
              </a:spcBef>
              <a:spcAft>
                <a:spcPct val="0"/>
              </a:spcAft>
              <a:tabLst>
                <a:tab pos="457200" algn="l"/>
              </a:tabLst>
              <a:defRPr sz="2400">
                <a:solidFill>
                  <a:schemeClr val="tx1"/>
                </a:solidFill>
                <a:latin typeface="Times" pitchFamily="2" charset="0"/>
              </a:defRPr>
            </a:lvl8pPr>
            <a:lvl9pPr eaLnBrk="0" fontAlgn="base" hangingPunct="0">
              <a:spcBef>
                <a:spcPct val="0"/>
              </a:spcBef>
              <a:spcAft>
                <a:spcPct val="0"/>
              </a:spcAft>
              <a:tabLst>
                <a:tab pos="457200" algn="l"/>
              </a:tabLst>
              <a:defRPr sz="2400">
                <a:solidFill>
                  <a:schemeClr val="tx1"/>
                </a:solidFill>
                <a:latin typeface="Times" pitchFamily="2" charset="0"/>
              </a:defRPr>
            </a:lvl9pPr>
          </a:lstStyle>
          <a:p>
            <a:pPr algn="ctr">
              <a:lnSpc>
                <a:spcPct val="120000"/>
              </a:lnSpc>
            </a:pPr>
            <a:r>
              <a:rPr lang="en-US" altLang="ko-KR" sz="1600">
                <a:solidFill>
                  <a:srgbClr val="FAFD00"/>
                </a:solidFill>
                <a:latin typeface="Helvetica" pitchFamily="2" charset="0"/>
                <a:ea typeface="Gulim" panose="020B0600000101010101" pitchFamily="34" charset="-127"/>
              </a:rPr>
              <a:t>ADMINISTRASI PEMERINTAHAN</a:t>
            </a:r>
          </a:p>
          <a:p>
            <a:pPr algn="ctr">
              <a:lnSpc>
                <a:spcPct val="120000"/>
              </a:lnSpc>
            </a:pPr>
            <a:r>
              <a:rPr lang="en-US" altLang="ko-KR" sz="1600">
                <a:solidFill>
                  <a:srgbClr val="FAFD00"/>
                </a:solidFill>
                <a:latin typeface="Helvetica" pitchFamily="2" charset="0"/>
                <a:ea typeface="Gulim" panose="020B0600000101010101" pitchFamily="34" charset="-127"/>
              </a:rPr>
              <a:t>PENGGUNAAN RODA GIGI &amp; KINCIR AIR</a:t>
            </a:r>
          </a:p>
          <a:p>
            <a:pPr algn="ctr">
              <a:lnSpc>
                <a:spcPct val="120000"/>
              </a:lnSpc>
            </a:pPr>
            <a:r>
              <a:rPr lang="en-US" altLang="ko-KR" sz="1600">
                <a:solidFill>
                  <a:srgbClr val="FAFD00"/>
                </a:solidFill>
                <a:latin typeface="Helvetica" pitchFamily="2" charset="0"/>
                <a:ea typeface="Gulim" panose="020B0600000101010101" pitchFamily="34" charset="-127"/>
              </a:rPr>
              <a:t>TRIGONOMETRI DIKEMBANGKAN</a:t>
            </a:r>
          </a:p>
          <a:p>
            <a:pPr algn="ctr">
              <a:lnSpc>
                <a:spcPct val="120000"/>
              </a:lnSpc>
            </a:pPr>
            <a:r>
              <a:rPr lang="en-US" altLang="ko-KR" sz="1600">
                <a:solidFill>
                  <a:srgbClr val="FAFD00"/>
                </a:solidFill>
                <a:latin typeface="Helvetica" pitchFamily="2" charset="0"/>
                <a:ea typeface="Gulim" panose="020B0600000101010101" pitchFamily="34" charset="-127"/>
              </a:rPr>
              <a:t>JAM AIR</a:t>
            </a:r>
          </a:p>
          <a:p>
            <a:pPr algn="ctr">
              <a:lnSpc>
                <a:spcPct val="120000"/>
              </a:lnSpc>
            </a:pPr>
            <a:r>
              <a:rPr lang="en-US" altLang="ko-KR" sz="1600">
                <a:solidFill>
                  <a:srgbClr val="FAFD00"/>
                </a:solidFill>
                <a:latin typeface="Helvetica" pitchFamily="2" charset="0"/>
                <a:ea typeface="Gulim" panose="020B0600000101010101" pitchFamily="34" charset="-127"/>
              </a:rPr>
              <a:t>BATU PAHATAN ROSETTA</a:t>
            </a:r>
          </a:p>
          <a:p>
            <a:pPr algn="ctr">
              <a:lnSpc>
                <a:spcPct val="120000"/>
              </a:lnSpc>
            </a:pPr>
            <a:r>
              <a:rPr lang="en-US" altLang="ko-KR" sz="1600">
                <a:solidFill>
                  <a:srgbClr val="FAFD00"/>
                </a:solidFill>
                <a:latin typeface="Helvetica" pitchFamily="2" charset="0"/>
                <a:ea typeface="Gulim" panose="020B0600000101010101" pitchFamily="34" charset="-127"/>
              </a:rPr>
              <a:t> ALEXANDRIA: TEKNOLOGI SEKOLAH </a:t>
            </a:r>
          </a:p>
          <a:p>
            <a:pPr algn="ctr">
              <a:lnSpc>
                <a:spcPct val="120000"/>
              </a:lnSpc>
            </a:pPr>
            <a:r>
              <a:rPr lang="en-US" altLang="ko-KR" sz="1600">
                <a:solidFill>
                  <a:srgbClr val="FAFD00"/>
                </a:solidFill>
                <a:latin typeface="Helvetica" pitchFamily="2" charset="0"/>
                <a:ea typeface="Gulim" panose="020B0600000101010101" pitchFamily="34" charset="-127"/>
              </a:rPr>
              <a:t>SISTEM PERBANKAN ROMA</a:t>
            </a:r>
          </a:p>
          <a:p>
            <a:pPr algn="ctr">
              <a:lnSpc>
                <a:spcPct val="120000"/>
              </a:lnSpc>
            </a:pPr>
            <a:r>
              <a:rPr lang="en-US" altLang="ko-KR" sz="1600">
                <a:solidFill>
                  <a:srgbClr val="FAFD00"/>
                </a:solidFill>
                <a:latin typeface="Helvetica" pitchFamily="2" charset="0"/>
                <a:ea typeface="Gulim" panose="020B0600000101010101" pitchFamily="34" charset="-127"/>
              </a:rPr>
              <a:t>METODE KONSTRUKSI BARU</a:t>
            </a:r>
          </a:p>
          <a:p>
            <a:pPr algn="ctr">
              <a:lnSpc>
                <a:spcPct val="120000"/>
              </a:lnSpc>
            </a:pPr>
            <a:r>
              <a:rPr lang="en-US" altLang="ko-KR" sz="1600">
                <a:solidFill>
                  <a:srgbClr val="FAFD00"/>
                </a:solidFill>
                <a:latin typeface="Helvetica" pitchFamily="2" charset="0"/>
                <a:ea typeface="Gulim" panose="020B0600000101010101" pitchFamily="34" charset="-127"/>
              </a:rPr>
              <a:t>SISTEM AIR/SELOKAN; </a:t>
            </a:r>
            <a:r>
              <a:rPr lang="en-US" altLang="ko-KR" sz="2000">
                <a:solidFill>
                  <a:srgbClr val="62D6AC"/>
                </a:solidFill>
                <a:latin typeface="Helvetica" pitchFamily="2" charset="0"/>
                <a:ea typeface="Gulim" panose="020B0600000101010101" pitchFamily="34" charset="-127"/>
              </a:rPr>
              <a:t>BETON</a:t>
            </a:r>
          </a:p>
          <a:p>
            <a:pPr algn="ctr">
              <a:lnSpc>
                <a:spcPct val="120000"/>
              </a:lnSpc>
            </a:pPr>
            <a:r>
              <a:rPr lang="en-US" altLang="ko-KR" sz="1600">
                <a:solidFill>
                  <a:srgbClr val="FAFD00"/>
                </a:solidFill>
                <a:latin typeface="Helvetica" pitchFamily="2" charset="0"/>
                <a:ea typeface="Gulim" panose="020B0600000101010101" pitchFamily="34" charset="-127"/>
              </a:rPr>
              <a:t>PASAR SAHAM</a:t>
            </a:r>
          </a:p>
          <a:p>
            <a:pPr algn="ctr">
              <a:lnSpc>
                <a:spcPct val="120000"/>
              </a:lnSpc>
            </a:pPr>
            <a:r>
              <a:rPr lang="en-US" altLang="ko-KR" sz="1600">
                <a:solidFill>
                  <a:srgbClr val="FAFD00"/>
                </a:solidFill>
                <a:latin typeface="Helvetica" pitchFamily="2" charset="0"/>
                <a:ea typeface="Gulim" panose="020B0600000101010101" pitchFamily="34" charset="-127"/>
              </a:rPr>
              <a:t>JALAN LEBAR BEBAS HAMBATAN KEKAISARAN</a:t>
            </a:r>
          </a:p>
          <a:p>
            <a:pPr algn="ctr">
              <a:lnSpc>
                <a:spcPct val="120000"/>
              </a:lnSpc>
            </a:pPr>
            <a:r>
              <a:rPr lang="en-US" altLang="ko-KR" sz="1600">
                <a:solidFill>
                  <a:srgbClr val="FAFD00"/>
                </a:solidFill>
                <a:latin typeface="Helvetica" pitchFamily="2" charset="0"/>
                <a:ea typeface="Gulim" panose="020B0600000101010101" pitchFamily="34" charset="-127"/>
              </a:rPr>
              <a:t>KALENDER 365-HARI DIGUNAKAN</a:t>
            </a:r>
            <a:endParaRPr lang="en-US" altLang="ko-KR" sz="2000">
              <a:solidFill>
                <a:srgbClr val="62D6AC"/>
              </a:solidFill>
              <a:latin typeface="Helvetica" pitchFamily="2" charset="0"/>
              <a:ea typeface="Gulim" panose="020B0600000101010101" pitchFamily="34" charset="-127"/>
            </a:endParaRPr>
          </a:p>
          <a:p>
            <a:pPr algn="ctr">
              <a:lnSpc>
                <a:spcPct val="120000"/>
              </a:lnSpc>
            </a:pPr>
            <a:r>
              <a:rPr lang="en-US" altLang="ko-KR" sz="1600">
                <a:solidFill>
                  <a:srgbClr val="FAFD00"/>
                </a:solidFill>
                <a:latin typeface="Helvetica" pitchFamily="2" charset="0"/>
                <a:ea typeface="Gulim" panose="020B0600000101010101" pitchFamily="34" charset="-127"/>
              </a:rPr>
              <a:t>BAHASA UNIVERSAL LATIN</a:t>
            </a:r>
          </a:p>
          <a:p>
            <a:pPr algn="ctr">
              <a:lnSpc>
                <a:spcPct val="120000"/>
              </a:lnSpc>
            </a:pPr>
            <a:r>
              <a:rPr lang="en-US" altLang="ko-KR" sz="1600">
                <a:solidFill>
                  <a:srgbClr val="FAFD00"/>
                </a:solidFill>
                <a:latin typeface="Helvetica" pitchFamily="2" charset="0"/>
                <a:ea typeface="Gulim" panose="020B0600000101010101" pitchFamily="34" charset="-127"/>
              </a:rPr>
              <a:t>ORGANISASI MILITER YANG STRATEGIS</a:t>
            </a:r>
          </a:p>
          <a:p>
            <a:pPr algn="ctr">
              <a:lnSpc>
                <a:spcPct val="120000"/>
              </a:lnSpc>
            </a:pPr>
            <a:r>
              <a:rPr lang="en-US" altLang="ko-KR" sz="1600">
                <a:solidFill>
                  <a:srgbClr val="FAFD00"/>
                </a:solidFill>
                <a:latin typeface="Helvetica" pitchFamily="2" charset="0"/>
                <a:ea typeface="Gulim" panose="020B0600000101010101" pitchFamily="34" charset="-127"/>
              </a:rPr>
              <a:t>PAX ROMANA</a:t>
            </a:r>
          </a:p>
          <a:p>
            <a:pPr algn="ctr">
              <a:lnSpc>
                <a:spcPct val="120000"/>
              </a:lnSpc>
            </a:pPr>
            <a:r>
              <a:rPr lang="en-US" altLang="ko-KR">
                <a:latin typeface="Helvetica" pitchFamily="2" charset="0"/>
                <a:ea typeface="Gulim" panose="020B0600000101010101" pitchFamily="34" charset="-127"/>
              </a:rPr>
              <a:t>ROMA-MENGUASAI PALESTINA</a:t>
            </a:r>
            <a:endParaRPr lang="en-US" altLang="ko-KR" sz="1600">
              <a:latin typeface="Helvetica" pitchFamily="2" charset="0"/>
              <a:ea typeface="Gulim" panose="020B0600000101010101" pitchFamily="34" charset="-127"/>
            </a:endParaRPr>
          </a:p>
          <a:p>
            <a:pPr algn="ctr">
              <a:lnSpc>
                <a:spcPct val="120000"/>
              </a:lnSpc>
            </a:pPr>
            <a:endParaRPr lang="en-US" altLang="ko-KR" sz="1600">
              <a:latin typeface="Helvetica" pitchFamily="2" charset="0"/>
              <a:ea typeface="Gulim" panose="020B0600000101010101" pitchFamily="34" charset="-127"/>
            </a:endParaRPr>
          </a:p>
        </p:txBody>
      </p:sp>
      <p:sp>
        <p:nvSpPr>
          <p:cNvPr id="499721" name="Text Box 9">
            <a:extLst>
              <a:ext uri="{FF2B5EF4-FFF2-40B4-BE49-F238E27FC236}">
                <a16:creationId xmlns:a16="http://schemas.microsoft.com/office/drawing/2014/main" id="{DCD9C359-CB1D-CD46-8309-F49892F15769}"/>
              </a:ext>
            </a:extLst>
          </p:cNvPr>
          <p:cNvSpPr txBox="1">
            <a:spLocks noChangeArrowheads="1"/>
          </p:cNvSpPr>
          <p:nvPr/>
        </p:nvSpPr>
        <p:spPr bwMode="auto">
          <a:xfrm>
            <a:off x="1017588" y="936625"/>
            <a:ext cx="3273425" cy="7016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r>
              <a:rPr lang="en-US" altLang="ko-KR" sz="2000" i="1">
                <a:solidFill>
                  <a:schemeClr val="tx1"/>
                </a:solidFill>
                <a:latin typeface="Helvetica" pitchFamily="2" charset="0"/>
                <a:ea typeface="Gulim" panose="020B0600000101010101" pitchFamily="34" charset="-127"/>
              </a:rPr>
              <a:t>ERA ALEXANDER                         AGUNG:</a:t>
            </a:r>
          </a:p>
        </p:txBody>
      </p:sp>
      <p:sp>
        <p:nvSpPr>
          <p:cNvPr id="499722" name="Rectangle 10">
            <a:extLst>
              <a:ext uri="{FF2B5EF4-FFF2-40B4-BE49-F238E27FC236}">
                <a16:creationId xmlns:a16="http://schemas.microsoft.com/office/drawing/2014/main" id="{DB67CA9D-D607-7045-AE12-F03BE1F0DC29}"/>
              </a:ext>
            </a:extLst>
          </p:cNvPr>
          <p:cNvSpPr>
            <a:spLocks noChangeArrowheads="1"/>
          </p:cNvSpPr>
          <p:nvPr/>
        </p:nvSpPr>
        <p:spPr bwMode="auto">
          <a:xfrm>
            <a:off x="144463" y="1670050"/>
            <a:ext cx="4419600" cy="46386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20000"/>
              </a:lnSpc>
            </a:pPr>
            <a:r>
              <a:rPr lang="en-US" altLang="ko-KR">
                <a:solidFill>
                  <a:srgbClr val="FFFF00"/>
                </a:solidFill>
                <a:latin typeface="Helvetica" pitchFamily="2" charset="0"/>
                <a:ea typeface="Gulim" panose="020B0600000101010101" pitchFamily="34" charset="-127"/>
              </a:rPr>
              <a:t>ARISTOTELES: GURU ALEXANDER</a:t>
            </a:r>
          </a:p>
          <a:p>
            <a:pPr algn="ctr">
              <a:lnSpc>
                <a:spcPct val="120000"/>
              </a:lnSpc>
            </a:pPr>
            <a:r>
              <a:rPr lang="en-US" altLang="ko-KR">
                <a:solidFill>
                  <a:srgbClr val="FFFF00"/>
                </a:solidFill>
                <a:latin typeface="Helvetica" pitchFamily="2" charset="0"/>
                <a:ea typeface="Gulim" panose="020B0600000101010101" pitchFamily="34" charset="-127"/>
              </a:rPr>
              <a:t>ARISTOTELES: TEORI MUSIK</a:t>
            </a:r>
          </a:p>
          <a:p>
            <a:pPr algn="ctr">
              <a:lnSpc>
                <a:spcPct val="120000"/>
              </a:lnSpc>
            </a:pPr>
            <a:r>
              <a:rPr lang="en-US" altLang="ko-KR">
                <a:solidFill>
                  <a:srgbClr val="FFFF00"/>
                </a:solidFill>
                <a:latin typeface="Helvetica" pitchFamily="2" charset="0"/>
                <a:ea typeface="Gulim" panose="020B0600000101010101" pitchFamily="34" charset="-127"/>
              </a:rPr>
              <a:t>TEMBOK BESAR CINA</a:t>
            </a:r>
          </a:p>
          <a:p>
            <a:pPr algn="ctr">
              <a:lnSpc>
                <a:spcPct val="120000"/>
              </a:lnSpc>
            </a:pPr>
            <a:r>
              <a:rPr lang="en-US" altLang="ko-KR">
                <a:solidFill>
                  <a:srgbClr val="FFFF00"/>
                </a:solidFill>
                <a:latin typeface="Helvetica" pitchFamily="2" charset="0"/>
                <a:ea typeface="Gulim" panose="020B0600000101010101" pitchFamily="34" charset="-127"/>
              </a:rPr>
              <a:t>BESI DIGUNAKAN DI CINA</a:t>
            </a:r>
          </a:p>
          <a:p>
            <a:pPr algn="ctr">
              <a:lnSpc>
                <a:spcPct val="120000"/>
              </a:lnSpc>
            </a:pPr>
            <a:r>
              <a:rPr lang="en-US" altLang="ko-KR">
                <a:solidFill>
                  <a:srgbClr val="FFFF00"/>
                </a:solidFill>
                <a:latin typeface="Helvetica" pitchFamily="2" charset="0"/>
                <a:ea typeface="Gulim" panose="020B0600000101010101" pitchFamily="34" charset="-127"/>
              </a:rPr>
              <a:t>  ALEXANDRIA:                                      PUSAT PENGAJARAN BAHASA YUNANI</a:t>
            </a:r>
          </a:p>
          <a:p>
            <a:pPr algn="ctr">
              <a:lnSpc>
                <a:spcPct val="120000"/>
              </a:lnSpc>
            </a:pPr>
            <a:r>
              <a:rPr lang="en-US" altLang="ko-KR">
                <a:solidFill>
                  <a:srgbClr val="FFFF00"/>
                </a:solidFill>
                <a:latin typeface="Helvetica" pitchFamily="2" charset="0"/>
                <a:ea typeface="Gulim" panose="020B0600000101010101" pitchFamily="34" charset="-127"/>
              </a:rPr>
              <a:t>EUCLID: STANDAR KERJA DALAM GEOMETRI</a:t>
            </a:r>
          </a:p>
          <a:p>
            <a:pPr algn="ctr">
              <a:lnSpc>
                <a:spcPct val="120000"/>
              </a:lnSpc>
            </a:pPr>
            <a:r>
              <a:rPr lang="en-US" altLang="ko-KR">
                <a:solidFill>
                  <a:srgbClr val="FFFF00"/>
                </a:solidFill>
                <a:latin typeface="Helvetica" pitchFamily="2" charset="0"/>
                <a:ea typeface="Gulim" panose="020B0600000101010101" pitchFamily="34" charset="-127"/>
              </a:rPr>
              <a:t>UANG LOGAM ROMA PERTAMA</a:t>
            </a:r>
          </a:p>
          <a:p>
            <a:pPr algn="ctr">
              <a:lnSpc>
                <a:spcPct val="120000"/>
              </a:lnSpc>
            </a:pPr>
            <a:r>
              <a:rPr lang="en-US" altLang="ko-KR">
                <a:solidFill>
                  <a:srgbClr val="FFFF00"/>
                </a:solidFill>
                <a:latin typeface="Helvetica" pitchFamily="2" charset="0"/>
                <a:ea typeface="Gulim" panose="020B0600000101010101" pitchFamily="34" charset="-127"/>
              </a:rPr>
              <a:t>     KORINTUS MENJADI PUSAT PERDAGANGAN</a:t>
            </a:r>
          </a:p>
          <a:p>
            <a:pPr algn="ctr">
              <a:lnSpc>
                <a:spcPct val="120000"/>
              </a:lnSpc>
            </a:pPr>
            <a:r>
              <a:rPr lang="en-US" altLang="ko-KR">
                <a:solidFill>
                  <a:srgbClr val="FFFF00"/>
                </a:solidFill>
                <a:latin typeface="Helvetica" pitchFamily="2" charset="0"/>
                <a:ea typeface="Gulim" panose="020B0600000101010101" pitchFamily="34" charset="-127"/>
              </a:rPr>
              <a:t>PUSAT PERDAGANGAN YAHUDI DI MESIR</a:t>
            </a:r>
          </a:p>
          <a:p>
            <a:pPr algn="ctr">
              <a:lnSpc>
                <a:spcPct val="120000"/>
              </a:lnSpc>
            </a:pPr>
            <a:r>
              <a:rPr lang="en-US" altLang="ko-KR">
                <a:solidFill>
                  <a:srgbClr val="FFFF00"/>
                </a:solidFill>
                <a:latin typeface="Helvetica" pitchFamily="2" charset="0"/>
                <a:ea typeface="Gulim" panose="020B0600000101010101" pitchFamily="34" charset="-127"/>
              </a:rPr>
              <a:t>HELENISME &amp; KOTA-KOTA YUNANI</a:t>
            </a:r>
          </a:p>
          <a:p>
            <a:pPr algn="ctr">
              <a:lnSpc>
                <a:spcPct val="120000"/>
              </a:lnSpc>
            </a:pPr>
            <a:r>
              <a:rPr lang="en-US" altLang="ko-KR">
                <a:solidFill>
                  <a:srgbClr val="FFFF00"/>
                </a:solidFill>
                <a:latin typeface="Helvetica" pitchFamily="2" charset="0"/>
                <a:ea typeface="Gulim" panose="020B0600000101010101" pitchFamily="34" charset="-127"/>
              </a:rPr>
              <a:t>KEHIDUPAN – GAYA YUNANI</a:t>
            </a:r>
          </a:p>
          <a:p>
            <a:pPr algn="ctr">
              <a:lnSpc>
                <a:spcPct val="120000"/>
              </a:lnSpc>
            </a:pPr>
            <a:r>
              <a:rPr lang="en-US" altLang="ko-KR" sz="2400">
                <a:solidFill>
                  <a:schemeClr val="tx1"/>
                </a:solidFill>
                <a:latin typeface="Helvetica" pitchFamily="2" charset="0"/>
                <a:ea typeface="Gulim" panose="020B0600000101010101" pitchFamily="34" charset="-127"/>
              </a:rPr>
              <a:t>BAHASA YUNANI</a:t>
            </a:r>
            <a:endParaRPr lang="en-US" altLang="ko-KR" sz="900" b="0">
              <a:solidFill>
                <a:schemeClr val="tx1"/>
              </a:solidFill>
              <a:latin typeface="Times" pitchFamily="2" charset="0"/>
              <a:ea typeface="Gulim" panose="020B0600000101010101" pitchFamily="34" charset="-127"/>
            </a:endParaRPr>
          </a:p>
        </p:txBody>
      </p:sp>
      <p:sp>
        <p:nvSpPr>
          <p:cNvPr id="499723" name="Rectangle 11">
            <a:extLst>
              <a:ext uri="{FF2B5EF4-FFF2-40B4-BE49-F238E27FC236}">
                <a16:creationId xmlns:a16="http://schemas.microsoft.com/office/drawing/2014/main" id="{E6653263-5A8A-EB46-A4A6-DC3F48261FCF}"/>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30</a:t>
            </a:r>
          </a:p>
        </p:txBody>
      </p:sp>
      <p:sp>
        <p:nvSpPr>
          <p:cNvPr id="499724" name="Text Box 12">
            <a:extLst>
              <a:ext uri="{FF2B5EF4-FFF2-40B4-BE49-F238E27FC236}">
                <a16:creationId xmlns:a16="http://schemas.microsoft.com/office/drawing/2014/main" id="{5F953FC4-2C6E-DF4D-8549-9AC8B6E6E331}"/>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sp>
        <p:nvSpPr>
          <p:cNvPr id="499729" name="AutoShape 17">
            <a:extLst>
              <a:ext uri="{FF2B5EF4-FFF2-40B4-BE49-F238E27FC236}">
                <a16:creationId xmlns:a16="http://schemas.microsoft.com/office/drawing/2014/main" id="{4809C8E8-BAE7-234D-8B40-4162DB54E468}"/>
              </a:ext>
            </a:extLst>
          </p:cNvPr>
          <p:cNvSpPr>
            <a:spLocks noChangeArrowheads="1"/>
          </p:cNvSpPr>
          <p:nvPr/>
        </p:nvSpPr>
        <p:spPr bwMode="auto">
          <a:xfrm>
            <a:off x="234950" y="900113"/>
            <a:ext cx="4186238" cy="5543550"/>
          </a:xfrm>
          <a:prstGeom prst="roundRect">
            <a:avLst>
              <a:gd name="adj" fmla="val 16667"/>
            </a:avLst>
          </a:prstGeom>
          <a:noFill/>
          <a:ln w="92075">
            <a:solidFill>
              <a:srgbClr val="33CC33"/>
            </a:solidFill>
            <a:round/>
            <a:headEnd/>
            <a:tailEnd/>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en-US" altLang="en-US">
              <a:solidFill>
                <a:srgbClr val="18605A"/>
              </a:solidFill>
            </a:endParaRPr>
          </a:p>
        </p:txBody>
      </p:sp>
      <p:sp>
        <p:nvSpPr>
          <p:cNvPr id="499730" name="AutoShape 18">
            <a:extLst>
              <a:ext uri="{FF2B5EF4-FFF2-40B4-BE49-F238E27FC236}">
                <a16:creationId xmlns:a16="http://schemas.microsoft.com/office/drawing/2014/main" id="{1B936D8C-405F-C84B-854F-AA283095477C}"/>
              </a:ext>
            </a:extLst>
          </p:cNvPr>
          <p:cNvSpPr>
            <a:spLocks noChangeArrowheads="1"/>
          </p:cNvSpPr>
          <p:nvPr/>
        </p:nvSpPr>
        <p:spPr bwMode="auto">
          <a:xfrm>
            <a:off x="4564063" y="76200"/>
            <a:ext cx="4238625" cy="6399213"/>
          </a:xfrm>
          <a:prstGeom prst="roundRect">
            <a:avLst>
              <a:gd name="adj" fmla="val 16667"/>
            </a:avLst>
          </a:prstGeom>
          <a:noFill/>
          <a:ln w="92075">
            <a:solidFill>
              <a:srgbClr val="FF0000"/>
            </a:solidFill>
            <a:round/>
            <a:headEnd/>
            <a:tailEnd/>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99729"/>
                                        </p:tgtEl>
                                        <p:attrNameLst>
                                          <p:attrName>style.visibility</p:attrName>
                                        </p:attrNameLst>
                                      </p:cBhvr>
                                      <p:to>
                                        <p:strVal val="visible"/>
                                      </p:to>
                                    </p:set>
                                    <p:anim calcmode="lin" valueType="num">
                                      <p:cBhvr>
                                        <p:cTn id="7" dur="500" fill="hold"/>
                                        <p:tgtEl>
                                          <p:spTgt spid="499729"/>
                                        </p:tgtEl>
                                        <p:attrNameLst>
                                          <p:attrName>ppt_w</p:attrName>
                                        </p:attrNameLst>
                                      </p:cBhvr>
                                      <p:tavLst>
                                        <p:tav tm="0">
                                          <p:val>
                                            <p:fltVal val="0"/>
                                          </p:val>
                                        </p:tav>
                                        <p:tav tm="100000">
                                          <p:val>
                                            <p:strVal val="#ppt_w"/>
                                          </p:val>
                                        </p:tav>
                                      </p:tavLst>
                                    </p:anim>
                                    <p:anim calcmode="lin" valueType="num">
                                      <p:cBhvr>
                                        <p:cTn id="8" dur="500" fill="hold"/>
                                        <p:tgtEl>
                                          <p:spTgt spid="499729"/>
                                        </p:tgtEl>
                                        <p:attrNameLst>
                                          <p:attrName>ppt_h</p:attrName>
                                        </p:attrNameLst>
                                      </p:cBhvr>
                                      <p:tavLst>
                                        <p:tav tm="0">
                                          <p:val>
                                            <p:fltVal val="0"/>
                                          </p:val>
                                        </p:tav>
                                        <p:tav tm="100000">
                                          <p:val>
                                            <p:strVal val="#ppt_h"/>
                                          </p:val>
                                        </p:tav>
                                      </p:tavLst>
                                    </p:anim>
                                    <p:anim calcmode="lin" valueType="num">
                                      <p:cBhvr>
                                        <p:cTn id="9" dur="500" fill="hold"/>
                                        <p:tgtEl>
                                          <p:spTgt spid="499729"/>
                                        </p:tgtEl>
                                        <p:attrNameLst>
                                          <p:attrName>ppt_x</p:attrName>
                                        </p:attrNameLst>
                                      </p:cBhvr>
                                      <p:tavLst>
                                        <p:tav tm="0">
                                          <p:val>
                                            <p:fltVal val="0.5"/>
                                          </p:val>
                                        </p:tav>
                                        <p:tav tm="100000">
                                          <p:val>
                                            <p:strVal val="#ppt_x"/>
                                          </p:val>
                                        </p:tav>
                                      </p:tavLst>
                                    </p:anim>
                                    <p:anim calcmode="lin" valueType="num">
                                      <p:cBhvr>
                                        <p:cTn id="10" dur="500" fill="hold"/>
                                        <p:tgtEl>
                                          <p:spTgt spid="49972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499730"/>
                                        </p:tgtEl>
                                        <p:attrNameLst>
                                          <p:attrName>style.visibility</p:attrName>
                                        </p:attrNameLst>
                                      </p:cBhvr>
                                      <p:to>
                                        <p:strVal val="visible"/>
                                      </p:to>
                                    </p:set>
                                    <p:anim calcmode="lin" valueType="num">
                                      <p:cBhvr>
                                        <p:cTn id="14" dur="500" fill="hold"/>
                                        <p:tgtEl>
                                          <p:spTgt spid="499730"/>
                                        </p:tgtEl>
                                        <p:attrNameLst>
                                          <p:attrName>ppt_w</p:attrName>
                                        </p:attrNameLst>
                                      </p:cBhvr>
                                      <p:tavLst>
                                        <p:tav tm="0">
                                          <p:val>
                                            <p:fltVal val="0"/>
                                          </p:val>
                                        </p:tav>
                                        <p:tav tm="100000">
                                          <p:val>
                                            <p:strVal val="#ppt_w"/>
                                          </p:val>
                                        </p:tav>
                                      </p:tavLst>
                                    </p:anim>
                                    <p:anim calcmode="lin" valueType="num">
                                      <p:cBhvr>
                                        <p:cTn id="15" dur="500" fill="hold"/>
                                        <p:tgtEl>
                                          <p:spTgt spid="499730"/>
                                        </p:tgtEl>
                                        <p:attrNameLst>
                                          <p:attrName>ppt_h</p:attrName>
                                        </p:attrNameLst>
                                      </p:cBhvr>
                                      <p:tavLst>
                                        <p:tav tm="0">
                                          <p:val>
                                            <p:fltVal val="0"/>
                                          </p:val>
                                        </p:tav>
                                        <p:tav tm="100000">
                                          <p:val>
                                            <p:strVal val="#ppt_h"/>
                                          </p:val>
                                        </p:tav>
                                      </p:tavLst>
                                    </p:anim>
                                    <p:anim calcmode="lin" valueType="num">
                                      <p:cBhvr>
                                        <p:cTn id="16" dur="500" fill="hold"/>
                                        <p:tgtEl>
                                          <p:spTgt spid="499730"/>
                                        </p:tgtEl>
                                        <p:attrNameLst>
                                          <p:attrName>ppt_x</p:attrName>
                                        </p:attrNameLst>
                                      </p:cBhvr>
                                      <p:tavLst>
                                        <p:tav tm="0">
                                          <p:val>
                                            <p:fltVal val="0.5"/>
                                          </p:val>
                                        </p:tav>
                                        <p:tav tm="100000">
                                          <p:val>
                                            <p:strVal val="#ppt_x"/>
                                          </p:val>
                                        </p:tav>
                                      </p:tavLst>
                                    </p:anim>
                                    <p:anim calcmode="lin" valueType="num">
                                      <p:cBhvr>
                                        <p:cTn id="17" dur="500" fill="hold"/>
                                        <p:tgtEl>
                                          <p:spTgt spid="4997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29"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4772" name="Picture 47">
            <a:extLst>
              <a:ext uri="{FF2B5EF4-FFF2-40B4-BE49-F238E27FC236}">
                <a16:creationId xmlns:a16="http://schemas.microsoft.com/office/drawing/2014/main" id="{77AE3A56-8B17-5B4D-9416-3E4A8FA9D5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021" t="18146" r="4736" b="10155"/>
          <a:stretch>
            <a:fillRect/>
          </a:stretch>
        </p:blipFill>
        <p:spPr bwMode="auto">
          <a:xfrm>
            <a:off x="588963" y="606425"/>
            <a:ext cx="7962900" cy="5595938"/>
          </a:xfrm>
          <a:prstGeom prst="rect">
            <a:avLst/>
          </a:prstGeom>
          <a:noFill/>
          <a:ln w="76200">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454660" name="Line 4">
            <a:extLst>
              <a:ext uri="{FF2B5EF4-FFF2-40B4-BE49-F238E27FC236}">
                <a16:creationId xmlns:a16="http://schemas.microsoft.com/office/drawing/2014/main" id="{9F595B48-BBF5-9F45-B26C-5D0AF1E5B6F5}"/>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63500" dir="2212194"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54664" name="Text Box 8">
            <a:extLst>
              <a:ext uri="{FF2B5EF4-FFF2-40B4-BE49-F238E27FC236}">
                <a16:creationId xmlns:a16="http://schemas.microsoft.com/office/drawing/2014/main" id="{4B8DFD39-6891-5740-B393-98CB2AC9B521}"/>
              </a:ext>
            </a:extLst>
          </p:cNvPr>
          <p:cNvSpPr txBox="1">
            <a:spLocks noChangeArrowheads="1"/>
          </p:cNvSpPr>
          <p:nvPr/>
        </p:nvSpPr>
        <p:spPr bwMode="auto">
          <a:xfrm>
            <a:off x="8758238" y="66675"/>
            <a:ext cx="184150" cy="446088"/>
          </a:xfrm>
          <a:prstGeom prst="rect">
            <a:avLst/>
          </a:prstGeom>
          <a:noFill/>
          <a:ln>
            <a:noFill/>
          </a:ln>
          <a:effectLst>
            <a:outerShdw dist="12700" dir="162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spAutoFit/>
          </a:bodyPr>
          <a:lstStyle/>
          <a:p>
            <a:pPr algn="ctr">
              <a:spcBef>
                <a:spcPct val="50000"/>
              </a:spcBef>
            </a:pPr>
            <a:endParaRPr lang="ko-KR" altLang="en-US" sz="2000" b="0">
              <a:solidFill>
                <a:srgbClr val="FFA27C"/>
              </a:solidFill>
              <a:ea typeface="Gulim" panose="020B0600000101010101" pitchFamily="34" charset="-127"/>
            </a:endParaRPr>
          </a:p>
        </p:txBody>
      </p:sp>
      <p:sp>
        <p:nvSpPr>
          <p:cNvPr id="454686" name="Rectangle 30">
            <a:extLst>
              <a:ext uri="{FF2B5EF4-FFF2-40B4-BE49-F238E27FC236}">
                <a16:creationId xmlns:a16="http://schemas.microsoft.com/office/drawing/2014/main" id="{12E0380F-AB3E-5845-B0A4-68D2B139B425}"/>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31</a:t>
            </a:r>
          </a:p>
        </p:txBody>
      </p:sp>
      <p:sp>
        <p:nvSpPr>
          <p:cNvPr id="454769" name="Text Box 113">
            <a:extLst>
              <a:ext uri="{FF2B5EF4-FFF2-40B4-BE49-F238E27FC236}">
                <a16:creationId xmlns:a16="http://schemas.microsoft.com/office/drawing/2014/main" id="{03B322E8-A0F6-2B44-BA13-489EAF3C7BC8}"/>
              </a:ext>
            </a:extLst>
          </p:cNvPr>
          <p:cNvSpPr txBox="1">
            <a:spLocks noChangeArrowheads="1"/>
          </p:cNvSpPr>
          <p:nvPr/>
        </p:nvSpPr>
        <p:spPr bwMode="auto">
          <a:xfrm>
            <a:off x="546100" y="919163"/>
            <a:ext cx="8002588" cy="447992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7200">
                <a:solidFill>
                  <a:srgbClr val="FFFF00"/>
                </a:solidFill>
                <a:ea typeface="Gulim" panose="020B0600000101010101" pitchFamily="34" charset="-127"/>
              </a:rPr>
              <a:t>DUNIA BERUBAH BESAR-BESARAN!</a:t>
            </a:r>
          </a:p>
        </p:txBody>
      </p:sp>
      <p:sp>
        <p:nvSpPr>
          <p:cNvPr id="454770" name="Text Box 114">
            <a:extLst>
              <a:ext uri="{FF2B5EF4-FFF2-40B4-BE49-F238E27FC236}">
                <a16:creationId xmlns:a16="http://schemas.microsoft.com/office/drawing/2014/main" id="{DED12EDF-A44E-7E4D-893C-FB0916D96AD1}"/>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54769"/>
                                        </p:tgtEl>
                                        <p:attrNameLst>
                                          <p:attrName>style.visibility</p:attrName>
                                        </p:attrNameLst>
                                      </p:cBhvr>
                                      <p:to>
                                        <p:strVal val="visible"/>
                                      </p:to>
                                    </p:set>
                                    <p:animEffect transition="in" filter="dissolve">
                                      <p:cBhvr>
                                        <p:cTn id="7" dur="500"/>
                                        <p:tgtEl>
                                          <p:spTgt spid="454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769"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2610" name="Rectangle 2">
            <a:extLst>
              <a:ext uri="{FF2B5EF4-FFF2-40B4-BE49-F238E27FC236}">
                <a16:creationId xmlns:a16="http://schemas.microsoft.com/office/drawing/2014/main" id="{B6F91FA5-4A59-524E-824D-9FEF1069925E}"/>
              </a:ext>
            </a:extLst>
          </p:cNvPr>
          <p:cNvSpPr>
            <a:spLocks noChangeArrowheads="1"/>
          </p:cNvSpPr>
          <p:nvPr/>
        </p:nvSpPr>
        <p:spPr bwMode="auto">
          <a:xfrm>
            <a:off x="620713" y="160338"/>
            <a:ext cx="739775" cy="1430337"/>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452611" name="Line 3">
            <a:extLst>
              <a:ext uri="{FF2B5EF4-FFF2-40B4-BE49-F238E27FC236}">
                <a16:creationId xmlns:a16="http://schemas.microsoft.com/office/drawing/2014/main" id="{E8FB4214-121D-B449-932D-7DD810AF3DBD}"/>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63500" dir="2212194"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52623" name="Text Box 15">
            <a:extLst>
              <a:ext uri="{FF2B5EF4-FFF2-40B4-BE49-F238E27FC236}">
                <a16:creationId xmlns:a16="http://schemas.microsoft.com/office/drawing/2014/main" id="{08CDB89C-D25C-2843-8B47-27556B97269C}"/>
              </a:ext>
            </a:extLst>
          </p:cNvPr>
          <p:cNvSpPr txBox="1">
            <a:spLocks noChangeArrowheads="1"/>
          </p:cNvSpPr>
          <p:nvPr/>
        </p:nvSpPr>
        <p:spPr bwMode="auto">
          <a:xfrm>
            <a:off x="8758238" y="66675"/>
            <a:ext cx="184150" cy="446088"/>
          </a:xfrm>
          <a:prstGeom prst="rect">
            <a:avLst/>
          </a:prstGeom>
          <a:noFill/>
          <a:ln>
            <a:noFill/>
          </a:ln>
          <a:effectLst>
            <a:outerShdw dist="12700" dir="162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spAutoFit/>
          </a:bodyPr>
          <a:lstStyle/>
          <a:p>
            <a:pPr algn="ctr">
              <a:spcBef>
                <a:spcPct val="50000"/>
              </a:spcBef>
            </a:pPr>
            <a:endParaRPr lang="ko-KR" altLang="en-US" sz="2000" b="0">
              <a:solidFill>
                <a:srgbClr val="FFA27C"/>
              </a:solidFill>
              <a:ea typeface="Gulim" panose="020B0600000101010101" pitchFamily="34" charset="-127"/>
            </a:endParaRPr>
          </a:p>
        </p:txBody>
      </p:sp>
      <p:sp>
        <p:nvSpPr>
          <p:cNvPr id="452625" name="Text Box 17">
            <a:extLst>
              <a:ext uri="{FF2B5EF4-FFF2-40B4-BE49-F238E27FC236}">
                <a16:creationId xmlns:a16="http://schemas.microsoft.com/office/drawing/2014/main" id="{0848FEEA-9CDC-6B44-A867-1D74BFBB91AF}"/>
              </a:ext>
            </a:extLst>
          </p:cNvPr>
          <p:cNvSpPr txBox="1">
            <a:spLocks noChangeArrowheads="1"/>
          </p:cNvSpPr>
          <p:nvPr/>
        </p:nvSpPr>
        <p:spPr bwMode="auto">
          <a:xfrm>
            <a:off x="2397125" y="642938"/>
            <a:ext cx="4171950" cy="23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ko-KR" altLang="en-US" sz="800" b="0">
              <a:solidFill>
                <a:schemeClr val="tx1"/>
              </a:solidFill>
              <a:ea typeface="Gulim" panose="020B0600000101010101" pitchFamily="34" charset="-127"/>
            </a:endParaRPr>
          </a:p>
        </p:txBody>
      </p:sp>
      <p:sp>
        <p:nvSpPr>
          <p:cNvPr id="452626" name="Text Box 18">
            <a:extLst>
              <a:ext uri="{FF2B5EF4-FFF2-40B4-BE49-F238E27FC236}">
                <a16:creationId xmlns:a16="http://schemas.microsoft.com/office/drawing/2014/main" id="{3DF412BA-A457-9F49-9A60-935C1D140C53}"/>
              </a:ext>
            </a:extLst>
          </p:cNvPr>
          <p:cNvSpPr txBox="1">
            <a:spLocks noChangeArrowheads="1"/>
          </p:cNvSpPr>
          <p:nvPr/>
        </p:nvSpPr>
        <p:spPr bwMode="auto">
          <a:xfrm>
            <a:off x="6221413" y="947738"/>
            <a:ext cx="22225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700">
                <a:solidFill>
                  <a:schemeClr val="tx1"/>
                </a:solidFill>
                <a:ea typeface="Gulim" panose="020B0600000101010101" pitchFamily="34" charset="-127"/>
              </a:rPr>
              <a:t> </a:t>
            </a:r>
          </a:p>
        </p:txBody>
      </p:sp>
      <p:sp>
        <p:nvSpPr>
          <p:cNvPr id="452627" name="Text Box 19">
            <a:extLst>
              <a:ext uri="{FF2B5EF4-FFF2-40B4-BE49-F238E27FC236}">
                <a16:creationId xmlns:a16="http://schemas.microsoft.com/office/drawing/2014/main" id="{760ADFB5-BF10-8040-8290-B584E027F5AA}"/>
              </a:ext>
            </a:extLst>
          </p:cNvPr>
          <p:cNvSpPr txBox="1">
            <a:spLocks noChangeArrowheads="1"/>
          </p:cNvSpPr>
          <p:nvPr/>
        </p:nvSpPr>
        <p:spPr bwMode="auto">
          <a:xfrm>
            <a:off x="1839913" y="1279525"/>
            <a:ext cx="6570662"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FF00"/>
                </a:solidFill>
                <a:miter lim="800000"/>
                <a:headEnd/>
                <a:tailEnd/>
              </a14:hiddenLine>
            </a:ext>
          </a:extLst>
        </p:spPr>
        <p:txBody>
          <a:bodyPr>
            <a:spAutoFit/>
          </a:bodyPr>
          <a:lstStyle/>
          <a:p>
            <a:pPr algn="ctr">
              <a:spcBef>
                <a:spcPct val="50000"/>
              </a:spcBef>
            </a:pPr>
            <a:r>
              <a:rPr lang="en-US" altLang="ko-KR" sz="2400" i="1">
                <a:solidFill>
                  <a:srgbClr val="21FF33"/>
                </a:solidFill>
                <a:ea typeface="Gulim" panose="020B0600000101010101" pitchFamily="34" charset="-127"/>
              </a:rPr>
              <a:t>ANTARA MALEAKHI DAN MATIUS</a:t>
            </a:r>
          </a:p>
        </p:txBody>
      </p:sp>
      <p:sp>
        <p:nvSpPr>
          <p:cNvPr id="452628" name="Text Box 20">
            <a:extLst>
              <a:ext uri="{FF2B5EF4-FFF2-40B4-BE49-F238E27FC236}">
                <a16:creationId xmlns:a16="http://schemas.microsoft.com/office/drawing/2014/main" id="{1AE54E25-D3EC-7C41-8617-A05ACF16CB6F}"/>
              </a:ext>
            </a:extLst>
          </p:cNvPr>
          <p:cNvSpPr txBox="1">
            <a:spLocks noChangeArrowheads="1"/>
          </p:cNvSpPr>
          <p:nvPr/>
        </p:nvSpPr>
        <p:spPr bwMode="auto">
          <a:xfrm>
            <a:off x="2816225" y="650875"/>
            <a:ext cx="4511675" cy="641350"/>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ko-KR" sz="3600" i="1">
                <a:solidFill>
                  <a:srgbClr val="FFEA18"/>
                </a:solidFill>
                <a:ea typeface="Gulim" panose="020B0600000101010101" pitchFamily="34" charset="-127"/>
              </a:rPr>
              <a:t>Periode “Senyap” </a:t>
            </a:r>
          </a:p>
        </p:txBody>
      </p:sp>
      <p:sp>
        <p:nvSpPr>
          <p:cNvPr id="452629" name="Text Box 21">
            <a:extLst>
              <a:ext uri="{FF2B5EF4-FFF2-40B4-BE49-F238E27FC236}">
                <a16:creationId xmlns:a16="http://schemas.microsoft.com/office/drawing/2014/main" id="{4FDA99AD-DB53-AD4E-9B08-7DFE435FD885}"/>
              </a:ext>
            </a:extLst>
          </p:cNvPr>
          <p:cNvSpPr txBox="1">
            <a:spLocks noChangeArrowheads="1"/>
          </p:cNvSpPr>
          <p:nvPr/>
        </p:nvSpPr>
        <p:spPr bwMode="auto">
          <a:xfrm>
            <a:off x="1193800" y="1839913"/>
            <a:ext cx="6823075" cy="3968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FF00"/>
                </a:solidFill>
                <a:miter lim="800000"/>
                <a:headEnd/>
                <a:tailEnd/>
              </a14:hiddenLine>
            </a:ext>
          </a:extLst>
        </p:spPr>
        <p:txBody>
          <a:bodyPr>
            <a:spAutoFit/>
          </a:bodyPr>
          <a:lstStyle/>
          <a:p>
            <a:pPr algn="ctr">
              <a:spcBef>
                <a:spcPct val="50000"/>
              </a:spcBef>
            </a:pPr>
            <a:r>
              <a:rPr lang="en-US" altLang="ko-KR" sz="2000">
                <a:solidFill>
                  <a:schemeClr val="hlink"/>
                </a:solidFill>
                <a:ea typeface="Gulim" panose="020B0600000101010101" pitchFamily="34" charset="-127"/>
              </a:rPr>
              <a:t>EMPAT PENGEMBANGAN YANG SANGAT PENTING:</a:t>
            </a:r>
          </a:p>
        </p:txBody>
      </p:sp>
      <p:sp>
        <p:nvSpPr>
          <p:cNvPr id="452632" name="Text Box 24">
            <a:extLst>
              <a:ext uri="{FF2B5EF4-FFF2-40B4-BE49-F238E27FC236}">
                <a16:creationId xmlns:a16="http://schemas.microsoft.com/office/drawing/2014/main" id="{8DB67207-C82F-4947-9D96-CA074BAAA843}"/>
              </a:ext>
            </a:extLst>
          </p:cNvPr>
          <p:cNvSpPr txBox="1">
            <a:spLocks noChangeArrowheads="1"/>
          </p:cNvSpPr>
          <p:nvPr/>
        </p:nvSpPr>
        <p:spPr bwMode="auto">
          <a:xfrm>
            <a:off x="231775" y="5376863"/>
            <a:ext cx="8740775" cy="10064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FF00"/>
                </a:solidFill>
                <a:miter lim="800000"/>
                <a:headEnd/>
                <a:tailEnd/>
              </a14:hiddenLine>
            </a:ext>
          </a:extLst>
        </p:spPr>
        <p:txBody>
          <a:bodyPr>
            <a:spAutoFit/>
          </a:bodyPr>
          <a:lstStyle/>
          <a:p>
            <a:pPr algn="ctr">
              <a:spcBef>
                <a:spcPct val="50000"/>
              </a:spcBef>
            </a:pPr>
            <a:r>
              <a:rPr lang="en-US" altLang="ko-KR" sz="2000">
                <a:solidFill>
                  <a:srgbClr val="FFEA18"/>
                </a:solidFill>
                <a:ea typeface="Gulim" panose="020B0600000101010101" pitchFamily="34" charset="-127"/>
              </a:rPr>
              <a:t>… INI ADALAH URUTAN MENUJU   </a:t>
            </a:r>
            <a:r>
              <a:rPr lang="en-US" altLang="ko-KR" sz="2000">
                <a:solidFill>
                  <a:schemeClr val="tx1"/>
                </a:solidFill>
                <a:ea typeface="Gulim" panose="020B0600000101010101" pitchFamily="34" charset="-127"/>
              </a:rPr>
              <a:t>JANJI UTAMA ALLAH KEPADA ABRAHAM</a:t>
            </a:r>
            <a:r>
              <a:rPr lang="en-US" altLang="ko-KR" sz="2000">
                <a:solidFill>
                  <a:srgbClr val="FFEA18"/>
                </a:solidFill>
                <a:ea typeface="Gulim" panose="020B0600000101010101" pitchFamily="34" charset="-127"/>
              </a:rPr>
              <a:t>…                                             KEDATANGAN MESIAS, </a:t>
            </a:r>
            <a:r>
              <a:rPr lang="en-US" altLang="ko-KR" sz="2000">
                <a:solidFill>
                  <a:schemeClr val="tx1"/>
                </a:solidFill>
                <a:ea typeface="Gulim" panose="020B0600000101010101" pitchFamily="34" charset="-127"/>
              </a:rPr>
              <a:t>TUHAN YESUS KRISTUS!</a:t>
            </a:r>
          </a:p>
        </p:txBody>
      </p:sp>
      <p:sp>
        <p:nvSpPr>
          <p:cNvPr id="452633" name="Text Box 25">
            <a:extLst>
              <a:ext uri="{FF2B5EF4-FFF2-40B4-BE49-F238E27FC236}">
                <a16:creationId xmlns:a16="http://schemas.microsoft.com/office/drawing/2014/main" id="{D52E61DB-5D70-EF4C-A18C-1428BE70DD6D}"/>
              </a:ext>
            </a:extLst>
          </p:cNvPr>
          <p:cNvSpPr txBox="1">
            <a:spLocks noChangeArrowheads="1"/>
          </p:cNvSpPr>
          <p:nvPr/>
        </p:nvSpPr>
        <p:spPr bwMode="auto">
          <a:xfrm>
            <a:off x="528638" y="65088"/>
            <a:ext cx="5956300" cy="606425"/>
          </a:xfrm>
          <a:prstGeom prst="rect">
            <a:avLst/>
          </a:prstGeom>
          <a:solidFill>
            <a:schemeClr val="accent1"/>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spcBef>
                <a:spcPct val="50000"/>
              </a:spcBef>
            </a:pPr>
            <a:r>
              <a:rPr lang="en-US" altLang="ko-KR" sz="3000">
                <a:solidFill>
                  <a:srgbClr val="FFFF00"/>
                </a:solidFill>
                <a:ea typeface="Gulim" panose="020B0600000101010101" pitchFamily="34" charset="-127"/>
              </a:rPr>
              <a:t>PEDOMAN BELAJAR #06</a:t>
            </a:r>
          </a:p>
        </p:txBody>
      </p:sp>
      <p:grpSp>
        <p:nvGrpSpPr>
          <p:cNvPr id="452697" name="Group 89">
            <a:extLst>
              <a:ext uri="{FF2B5EF4-FFF2-40B4-BE49-F238E27FC236}">
                <a16:creationId xmlns:a16="http://schemas.microsoft.com/office/drawing/2014/main" id="{83FB1AFF-E125-E34B-BD9D-7B68950F771D}"/>
              </a:ext>
            </a:extLst>
          </p:cNvPr>
          <p:cNvGrpSpPr>
            <a:grpSpLocks/>
          </p:cNvGrpSpPr>
          <p:nvPr/>
        </p:nvGrpSpPr>
        <p:grpSpPr bwMode="auto">
          <a:xfrm>
            <a:off x="869950" y="2933700"/>
            <a:ext cx="3271838" cy="630238"/>
            <a:chOff x="548" y="1848"/>
            <a:chExt cx="2061" cy="397"/>
          </a:xfrm>
        </p:grpSpPr>
        <p:sp>
          <p:nvSpPr>
            <p:cNvPr id="452630" name="Text Box 22">
              <a:extLst>
                <a:ext uri="{FF2B5EF4-FFF2-40B4-BE49-F238E27FC236}">
                  <a16:creationId xmlns:a16="http://schemas.microsoft.com/office/drawing/2014/main" id="{2207DABA-B16E-784B-A7C3-3DE7178780CB}"/>
                </a:ext>
              </a:extLst>
            </p:cNvPr>
            <p:cNvSpPr txBox="1">
              <a:spLocks noChangeArrowheads="1"/>
            </p:cNvSpPr>
            <p:nvPr/>
          </p:nvSpPr>
          <p:spPr bwMode="auto">
            <a:xfrm>
              <a:off x="548" y="1879"/>
              <a:ext cx="2061" cy="366"/>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FF00"/>
                  </a:solidFill>
                  <a:miter lim="800000"/>
                  <a:headEnd/>
                  <a:tailEnd/>
                </a14:hiddenLine>
              </a:ext>
            </a:extLst>
          </p:spPr>
          <p:txBody>
            <a:bodyPr>
              <a:spAutoFit/>
            </a:bodyPr>
            <a:lstStyle>
              <a:lvl1pPr marL="457200" indent="-457200">
                <a:defRPr sz="2400">
                  <a:solidFill>
                    <a:schemeClr val="tx1"/>
                  </a:solidFill>
                  <a:latin typeface="Times" pitchFamily="2" charset="0"/>
                </a:defRPr>
              </a:lvl1pPr>
              <a:lvl2pPr marL="914400" indent="-457200">
                <a:defRPr sz="2400">
                  <a:solidFill>
                    <a:schemeClr val="tx1"/>
                  </a:solidFill>
                  <a:latin typeface="Times" pitchFamily="2" charset="0"/>
                </a:defRPr>
              </a:lvl2pPr>
              <a:lvl3pPr marL="1371600" indent="-457200">
                <a:defRPr sz="2400">
                  <a:solidFill>
                    <a:schemeClr val="tx1"/>
                  </a:solidFill>
                  <a:latin typeface="Times" pitchFamily="2" charset="0"/>
                </a:defRPr>
              </a:lvl3pPr>
              <a:lvl4pPr marL="1828800" indent="-457200">
                <a:defRPr sz="2400">
                  <a:solidFill>
                    <a:schemeClr val="tx1"/>
                  </a:solidFill>
                  <a:latin typeface="Times" pitchFamily="2" charset="0"/>
                </a:defRPr>
              </a:lvl4pPr>
              <a:lvl5pPr marL="2286000" indent="-457200">
                <a:defRPr sz="2400">
                  <a:solidFill>
                    <a:schemeClr val="tx1"/>
                  </a:solidFill>
                  <a:latin typeface="Times" pitchFamily="2" charset="0"/>
                </a:defRPr>
              </a:lvl5pPr>
              <a:lvl6pPr marL="2743200" indent="-457200" eaLnBrk="0" fontAlgn="base" hangingPunct="0">
                <a:spcBef>
                  <a:spcPct val="0"/>
                </a:spcBef>
                <a:spcAft>
                  <a:spcPct val="0"/>
                </a:spcAft>
                <a:defRPr sz="2400">
                  <a:solidFill>
                    <a:schemeClr val="tx1"/>
                  </a:solidFill>
                  <a:latin typeface="Times" pitchFamily="2" charset="0"/>
                </a:defRPr>
              </a:lvl6pPr>
              <a:lvl7pPr marL="3200400" indent="-457200" eaLnBrk="0" fontAlgn="base" hangingPunct="0">
                <a:spcBef>
                  <a:spcPct val="0"/>
                </a:spcBef>
                <a:spcAft>
                  <a:spcPct val="0"/>
                </a:spcAft>
                <a:defRPr sz="2400">
                  <a:solidFill>
                    <a:schemeClr val="tx1"/>
                  </a:solidFill>
                  <a:latin typeface="Times" pitchFamily="2" charset="0"/>
                </a:defRPr>
              </a:lvl7pPr>
              <a:lvl8pPr marL="3657600" indent="-457200" eaLnBrk="0" fontAlgn="base" hangingPunct="0">
                <a:spcBef>
                  <a:spcPct val="0"/>
                </a:spcBef>
                <a:spcAft>
                  <a:spcPct val="0"/>
                </a:spcAft>
                <a:defRPr sz="2400">
                  <a:solidFill>
                    <a:schemeClr val="tx1"/>
                  </a:solidFill>
                  <a:latin typeface="Times" pitchFamily="2" charset="0"/>
                </a:defRPr>
              </a:lvl8pPr>
              <a:lvl9pPr marL="4114800" indent="-457200"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ko-KR" sz="1600">
                  <a:latin typeface="Comic Sans MS" panose="030F0902030302020204" pitchFamily="66" charset="0"/>
                  <a:ea typeface="Gulim" panose="020B0600000101010101" pitchFamily="34" charset="-127"/>
                </a:rPr>
                <a:t>1. _____ _____ (Perjanjian Lama) lengkap.</a:t>
              </a:r>
            </a:p>
          </p:txBody>
        </p:sp>
        <p:sp>
          <p:nvSpPr>
            <p:cNvPr id="452636" name="Text Box 28">
              <a:extLst>
                <a:ext uri="{FF2B5EF4-FFF2-40B4-BE49-F238E27FC236}">
                  <a16:creationId xmlns:a16="http://schemas.microsoft.com/office/drawing/2014/main" id="{C2CD4527-8069-C547-BF3C-37EF29D6E896}"/>
                </a:ext>
              </a:extLst>
            </p:cNvPr>
            <p:cNvSpPr txBox="1">
              <a:spLocks noChangeArrowheads="1"/>
            </p:cNvSpPr>
            <p:nvPr/>
          </p:nvSpPr>
          <p:spPr bwMode="auto">
            <a:xfrm>
              <a:off x="757" y="1848"/>
              <a:ext cx="783" cy="23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ko-KR" altLang="en-US" sz="1800">
                  <a:ea typeface="Gulim" panose="020B0600000101010101" pitchFamily="34" charset="-127"/>
                </a:rPr>
                <a:t> </a:t>
              </a:r>
              <a:r>
                <a:rPr lang="en-US" altLang="ko-KR" sz="1800">
                  <a:ea typeface="Gulim" panose="020B0600000101010101" pitchFamily="34" charset="-127"/>
                </a:rPr>
                <a:t>Kanon</a:t>
              </a:r>
            </a:p>
          </p:txBody>
        </p:sp>
        <p:sp>
          <p:nvSpPr>
            <p:cNvPr id="452637" name="Text Box 29">
              <a:extLst>
                <a:ext uri="{FF2B5EF4-FFF2-40B4-BE49-F238E27FC236}">
                  <a16:creationId xmlns:a16="http://schemas.microsoft.com/office/drawing/2014/main" id="{7D17D887-C852-DF47-8E40-9299E83D30C1}"/>
                </a:ext>
              </a:extLst>
            </p:cNvPr>
            <p:cNvSpPr txBox="1">
              <a:spLocks noChangeArrowheads="1"/>
            </p:cNvSpPr>
            <p:nvPr/>
          </p:nvSpPr>
          <p:spPr bwMode="auto">
            <a:xfrm>
              <a:off x="1245" y="1856"/>
              <a:ext cx="783" cy="23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800">
                  <a:ea typeface="Gulim" panose="020B0600000101010101" pitchFamily="34" charset="-127"/>
                </a:rPr>
                <a:t>Ibrani</a:t>
              </a:r>
            </a:p>
          </p:txBody>
        </p:sp>
      </p:grpSp>
      <p:grpSp>
        <p:nvGrpSpPr>
          <p:cNvPr id="452709" name="Group 101">
            <a:extLst>
              <a:ext uri="{FF2B5EF4-FFF2-40B4-BE49-F238E27FC236}">
                <a16:creationId xmlns:a16="http://schemas.microsoft.com/office/drawing/2014/main" id="{7CA613E1-5597-344E-B926-BA14A1487D71}"/>
              </a:ext>
            </a:extLst>
          </p:cNvPr>
          <p:cNvGrpSpPr>
            <a:grpSpLocks/>
          </p:cNvGrpSpPr>
          <p:nvPr/>
        </p:nvGrpSpPr>
        <p:grpSpPr bwMode="auto">
          <a:xfrm>
            <a:off x="730250" y="4008438"/>
            <a:ext cx="3559175" cy="1069975"/>
            <a:chOff x="492" y="2525"/>
            <a:chExt cx="2242" cy="674"/>
          </a:xfrm>
        </p:grpSpPr>
        <p:sp>
          <p:nvSpPr>
            <p:cNvPr id="452634" name="Text Box 26">
              <a:extLst>
                <a:ext uri="{FF2B5EF4-FFF2-40B4-BE49-F238E27FC236}">
                  <a16:creationId xmlns:a16="http://schemas.microsoft.com/office/drawing/2014/main" id="{6D553656-FA79-564F-B0AF-66ABEF23E190}"/>
                </a:ext>
              </a:extLst>
            </p:cNvPr>
            <p:cNvSpPr txBox="1">
              <a:spLocks noChangeArrowheads="1"/>
            </p:cNvSpPr>
            <p:nvPr/>
          </p:nvSpPr>
          <p:spPr bwMode="auto">
            <a:xfrm>
              <a:off x="492" y="2525"/>
              <a:ext cx="2242" cy="674"/>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a:solidFill>
                    <a:schemeClr val="tx1"/>
                  </a:solidFill>
                  <a:ea typeface="Gulim" panose="020B0600000101010101" pitchFamily="34" charset="-127"/>
                </a:rPr>
                <a:t>2. Perjanjian Lama diterjemahkan ke bahasa </a:t>
              </a:r>
              <a:r>
                <a:rPr lang="en-US" altLang="ko-KR" u="sng">
                  <a:solidFill>
                    <a:schemeClr val="tx1"/>
                  </a:solidFill>
                  <a:ea typeface="Gulim" panose="020B0600000101010101" pitchFamily="34" charset="-127"/>
                </a:rPr>
                <a:t>______________.</a:t>
              </a:r>
              <a:r>
                <a:rPr lang="en-US" altLang="ko-KR">
                  <a:solidFill>
                    <a:schemeClr val="tx1"/>
                  </a:solidFill>
                  <a:ea typeface="Gulim" panose="020B0600000101010101" pitchFamily="34" charset="-127"/>
                </a:rPr>
                <a:t>            (Septuaginta -- “LXX” dalam buku referensi)</a:t>
              </a:r>
            </a:p>
          </p:txBody>
        </p:sp>
        <p:sp>
          <p:nvSpPr>
            <p:cNvPr id="452638" name="Text Box 30">
              <a:extLst>
                <a:ext uri="{FF2B5EF4-FFF2-40B4-BE49-F238E27FC236}">
                  <a16:creationId xmlns:a16="http://schemas.microsoft.com/office/drawing/2014/main" id="{894FBE2F-79EA-164B-AC0B-3EA58BB9845B}"/>
                </a:ext>
              </a:extLst>
            </p:cNvPr>
            <p:cNvSpPr txBox="1">
              <a:spLocks noChangeArrowheads="1"/>
            </p:cNvSpPr>
            <p:nvPr/>
          </p:nvSpPr>
          <p:spPr bwMode="auto">
            <a:xfrm>
              <a:off x="1620" y="2653"/>
              <a:ext cx="783" cy="23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800">
                  <a:ea typeface="Gulim" panose="020B0600000101010101" pitchFamily="34" charset="-127"/>
                </a:rPr>
                <a:t>  Yunani</a:t>
              </a:r>
            </a:p>
          </p:txBody>
        </p:sp>
      </p:grpSp>
      <p:sp>
        <p:nvSpPr>
          <p:cNvPr id="452650" name="Text Box 42">
            <a:extLst>
              <a:ext uri="{FF2B5EF4-FFF2-40B4-BE49-F238E27FC236}">
                <a16:creationId xmlns:a16="http://schemas.microsoft.com/office/drawing/2014/main" id="{E5ACF13A-0AB6-5241-B535-05BF52F9943D}"/>
              </a:ext>
            </a:extLst>
          </p:cNvPr>
          <p:cNvSpPr txBox="1">
            <a:spLocks noChangeArrowheads="1"/>
          </p:cNvSpPr>
          <p:nvPr/>
        </p:nvSpPr>
        <p:spPr bwMode="auto">
          <a:xfrm>
            <a:off x="725488" y="2373313"/>
            <a:ext cx="3838575" cy="3968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000">
                <a:solidFill>
                  <a:srgbClr val="FF9456"/>
                </a:solidFill>
                <a:ea typeface="Gulim" panose="020B0600000101010101" pitchFamily="34" charset="-127"/>
              </a:rPr>
              <a:t>KITAB SUCI:</a:t>
            </a:r>
          </a:p>
        </p:txBody>
      </p:sp>
      <p:sp>
        <p:nvSpPr>
          <p:cNvPr id="452651" name="Text Box 43">
            <a:extLst>
              <a:ext uri="{FF2B5EF4-FFF2-40B4-BE49-F238E27FC236}">
                <a16:creationId xmlns:a16="http://schemas.microsoft.com/office/drawing/2014/main" id="{72DDA0A0-D8CC-D944-A667-B86376B01D35}"/>
              </a:ext>
            </a:extLst>
          </p:cNvPr>
          <p:cNvSpPr txBox="1">
            <a:spLocks noChangeArrowheads="1"/>
          </p:cNvSpPr>
          <p:nvPr/>
        </p:nvSpPr>
        <p:spPr bwMode="auto">
          <a:xfrm>
            <a:off x="4797425" y="2370138"/>
            <a:ext cx="3419475" cy="3968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000">
                <a:solidFill>
                  <a:srgbClr val="FF9456"/>
                </a:solidFill>
                <a:ea typeface="Gulim" panose="020B0600000101010101" pitchFamily="34" charset="-127"/>
              </a:rPr>
              <a:t>SEJARAH:</a:t>
            </a:r>
          </a:p>
        </p:txBody>
      </p:sp>
      <p:grpSp>
        <p:nvGrpSpPr>
          <p:cNvPr id="452711" name="Group 103">
            <a:extLst>
              <a:ext uri="{FF2B5EF4-FFF2-40B4-BE49-F238E27FC236}">
                <a16:creationId xmlns:a16="http://schemas.microsoft.com/office/drawing/2014/main" id="{32AE2F34-075D-0142-8269-0AB4BADE0265}"/>
              </a:ext>
            </a:extLst>
          </p:cNvPr>
          <p:cNvGrpSpPr>
            <a:grpSpLocks/>
          </p:cNvGrpSpPr>
          <p:nvPr/>
        </p:nvGrpSpPr>
        <p:grpSpPr bwMode="auto">
          <a:xfrm>
            <a:off x="4270375" y="3962400"/>
            <a:ext cx="4700588" cy="1149350"/>
            <a:chOff x="2690" y="2496"/>
            <a:chExt cx="2961" cy="724"/>
          </a:xfrm>
        </p:grpSpPr>
        <p:sp>
          <p:nvSpPr>
            <p:cNvPr id="452669" name="Text Box 61">
              <a:extLst>
                <a:ext uri="{FF2B5EF4-FFF2-40B4-BE49-F238E27FC236}">
                  <a16:creationId xmlns:a16="http://schemas.microsoft.com/office/drawing/2014/main" id="{FA33FE4C-DBC2-8947-BE03-95F0A1F74598}"/>
                </a:ext>
              </a:extLst>
            </p:cNvPr>
            <p:cNvSpPr txBox="1">
              <a:spLocks noChangeArrowheads="1"/>
            </p:cNvSpPr>
            <p:nvPr/>
          </p:nvSpPr>
          <p:spPr bwMode="auto">
            <a:xfrm>
              <a:off x="4868" y="2496"/>
              <a:ext cx="783" cy="23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800">
                  <a:ea typeface="Gulim" panose="020B0600000101010101" pitchFamily="34" charset="-127"/>
                </a:rPr>
                <a:t>Roma</a:t>
              </a:r>
            </a:p>
          </p:txBody>
        </p:sp>
        <p:grpSp>
          <p:nvGrpSpPr>
            <p:cNvPr id="452710" name="Group 102">
              <a:extLst>
                <a:ext uri="{FF2B5EF4-FFF2-40B4-BE49-F238E27FC236}">
                  <a16:creationId xmlns:a16="http://schemas.microsoft.com/office/drawing/2014/main" id="{BFEF779B-B79A-294F-87FF-023FA30CC716}"/>
                </a:ext>
              </a:extLst>
            </p:cNvPr>
            <p:cNvGrpSpPr>
              <a:grpSpLocks/>
            </p:cNvGrpSpPr>
            <p:nvPr/>
          </p:nvGrpSpPr>
          <p:grpSpPr bwMode="auto">
            <a:xfrm>
              <a:off x="2690" y="2527"/>
              <a:ext cx="2857" cy="693"/>
              <a:chOff x="2690" y="2527"/>
              <a:chExt cx="2857" cy="693"/>
            </a:xfrm>
          </p:grpSpPr>
          <p:sp>
            <p:nvSpPr>
              <p:cNvPr id="452668" name="Text Box 60">
                <a:extLst>
                  <a:ext uri="{FF2B5EF4-FFF2-40B4-BE49-F238E27FC236}">
                    <a16:creationId xmlns:a16="http://schemas.microsoft.com/office/drawing/2014/main" id="{D72B0C70-7480-2148-B50D-69FBA387707D}"/>
                  </a:ext>
                </a:extLst>
              </p:cNvPr>
              <p:cNvSpPr txBox="1">
                <a:spLocks noChangeArrowheads="1"/>
              </p:cNvSpPr>
              <p:nvPr/>
            </p:nvSpPr>
            <p:spPr bwMode="auto">
              <a:xfrm>
                <a:off x="2690" y="2527"/>
                <a:ext cx="2857" cy="69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a:solidFill>
                      <a:schemeClr val="tx1"/>
                    </a:solidFill>
                    <a:ea typeface="Gulim" panose="020B0600000101010101" pitchFamily="34" charset="-127"/>
                  </a:rPr>
                  <a:t>4. Palestina di bawah kekuasaan</a:t>
                </a:r>
                <a:r>
                  <a:rPr lang="en-US" altLang="ko-KR" sz="1800">
                    <a:solidFill>
                      <a:schemeClr val="tx1"/>
                    </a:solidFill>
                    <a:ea typeface="Gulim" panose="020B0600000101010101" pitchFamily="34" charset="-127"/>
                  </a:rPr>
                  <a:t> ______:</a:t>
                </a:r>
                <a:r>
                  <a:rPr lang="en-US" altLang="ko-KR">
                    <a:solidFill>
                      <a:schemeClr val="tx1"/>
                    </a:solidFill>
                    <a:ea typeface="Gulim" panose="020B0600000101010101" pitchFamily="34" charset="-127"/>
                  </a:rPr>
                  <a:t> dalam zaman _________ dan   “__________ kejam” dalam Dunia Terkenal           (Pax Romana).</a:t>
                </a:r>
              </a:p>
            </p:txBody>
          </p:sp>
          <p:sp>
            <p:nvSpPr>
              <p:cNvPr id="452670" name="Text Box 62">
                <a:extLst>
                  <a:ext uri="{FF2B5EF4-FFF2-40B4-BE49-F238E27FC236}">
                    <a16:creationId xmlns:a16="http://schemas.microsoft.com/office/drawing/2014/main" id="{BE74006A-0EF0-0F42-BFCD-B30EC004630D}"/>
                  </a:ext>
                </a:extLst>
              </p:cNvPr>
              <p:cNvSpPr txBox="1">
                <a:spLocks noChangeArrowheads="1"/>
              </p:cNvSpPr>
              <p:nvPr/>
            </p:nvSpPr>
            <p:spPr bwMode="auto">
              <a:xfrm>
                <a:off x="4017" y="2667"/>
                <a:ext cx="871" cy="23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800">
                    <a:ea typeface="Gulim" panose="020B0600000101010101" pitchFamily="34" charset="-127"/>
                  </a:rPr>
                  <a:t>teknologi</a:t>
                </a:r>
              </a:p>
            </p:txBody>
          </p:sp>
          <p:sp>
            <p:nvSpPr>
              <p:cNvPr id="452671" name="Text Box 63">
                <a:extLst>
                  <a:ext uri="{FF2B5EF4-FFF2-40B4-BE49-F238E27FC236}">
                    <a16:creationId xmlns:a16="http://schemas.microsoft.com/office/drawing/2014/main" id="{BB6BD364-D0E4-F84B-9886-CC89D5FC384A}"/>
                  </a:ext>
                </a:extLst>
              </p:cNvPr>
              <p:cNvSpPr txBox="1">
                <a:spLocks noChangeArrowheads="1"/>
              </p:cNvSpPr>
              <p:nvPr/>
            </p:nvSpPr>
            <p:spPr bwMode="auto">
              <a:xfrm>
                <a:off x="2800" y="2811"/>
                <a:ext cx="850" cy="23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800">
                    <a:ea typeface="Gulim" panose="020B0600000101010101" pitchFamily="34" charset="-127"/>
                  </a:rPr>
                  <a:t>kedamaian</a:t>
                </a:r>
              </a:p>
            </p:txBody>
          </p:sp>
        </p:grpSp>
      </p:grpSp>
      <p:sp>
        <p:nvSpPr>
          <p:cNvPr id="452676" name="Text Box 68">
            <a:extLst>
              <a:ext uri="{FF2B5EF4-FFF2-40B4-BE49-F238E27FC236}">
                <a16:creationId xmlns:a16="http://schemas.microsoft.com/office/drawing/2014/main" id="{99048D30-33BE-E34C-92CF-F8AC1DCD5EE5}"/>
              </a:ext>
            </a:extLst>
          </p:cNvPr>
          <p:cNvSpPr txBox="1">
            <a:spLocks noChangeArrowheads="1"/>
          </p:cNvSpPr>
          <p:nvPr/>
        </p:nvSpPr>
        <p:spPr bwMode="auto">
          <a:xfrm>
            <a:off x="6416675" y="2657475"/>
            <a:ext cx="1243013" cy="3667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endParaRPr lang="ko-KR" altLang="en-US" sz="1800">
              <a:ea typeface="Gulim" panose="020B0600000101010101" pitchFamily="34" charset="-127"/>
            </a:endParaRPr>
          </a:p>
        </p:txBody>
      </p:sp>
      <p:sp>
        <p:nvSpPr>
          <p:cNvPr id="452677" name="Text Box 69">
            <a:extLst>
              <a:ext uri="{FF2B5EF4-FFF2-40B4-BE49-F238E27FC236}">
                <a16:creationId xmlns:a16="http://schemas.microsoft.com/office/drawing/2014/main" id="{1ACE8B02-5C65-264D-AB35-2C0CA52E869C}"/>
              </a:ext>
            </a:extLst>
          </p:cNvPr>
          <p:cNvSpPr txBox="1">
            <a:spLocks noChangeArrowheads="1"/>
          </p:cNvSpPr>
          <p:nvPr/>
        </p:nvSpPr>
        <p:spPr bwMode="auto">
          <a:xfrm>
            <a:off x="7250113" y="2673350"/>
            <a:ext cx="1243012" cy="3667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endParaRPr lang="ko-KR" altLang="en-US" sz="1800">
              <a:ea typeface="Gulim" panose="020B0600000101010101" pitchFamily="34" charset="-127"/>
            </a:endParaRPr>
          </a:p>
        </p:txBody>
      </p:sp>
      <p:grpSp>
        <p:nvGrpSpPr>
          <p:cNvPr id="452698" name="Group 90">
            <a:extLst>
              <a:ext uri="{FF2B5EF4-FFF2-40B4-BE49-F238E27FC236}">
                <a16:creationId xmlns:a16="http://schemas.microsoft.com/office/drawing/2014/main" id="{25CED889-91EE-D145-9DC5-650DA6ACB869}"/>
              </a:ext>
            </a:extLst>
          </p:cNvPr>
          <p:cNvGrpSpPr>
            <a:grpSpLocks/>
          </p:cNvGrpSpPr>
          <p:nvPr/>
        </p:nvGrpSpPr>
        <p:grpSpPr bwMode="auto">
          <a:xfrm>
            <a:off x="4421188" y="2687638"/>
            <a:ext cx="3900487" cy="1085850"/>
            <a:chOff x="2785" y="1693"/>
            <a:chExt cx="2457" cy="684"/>
          </a:xfrm>
        </p:grpSpPr>
        <p:sp>
          <p:nvSpPr>
            <p:cNvPr id="452675" name="Text Box 67">
              <a:extLst>
                <a:ext uri="{FF2B5EF4-FFF2-40B4-BE49-F238E27FC236}">
                  <a16:creationId xmlns:a16="http://schemas.microsoft.com/office/drawing/2014/main" id="{B93ECBE7-A335-5645-A83F-74B42AFFE37B}"/>
                </a:ext>
              </a:extLst>
            </p:cNvPr>
            <p:cNvSpPr txBox="1">
              <a:spLocks noChangeArrowheads="1"/>
            </p:cNvSpPr>
            <p:nvPr/>
          </p:nvSpPr>
          <p:spPr bwMode="auto">
            <a:xfrm>
              <a:off x="3311" y="1693"/>
              <a:ext cx="783" cy="23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endParaRPr lang="ko-KR" altLang="en-US" sz="1800">
                <a:ea typeface="Gulim" panose="020B0600000101010101" pitchFamily="34" charset="-127"/>
              </a:endParaRPr>
            </a:p>
          </p:txBody>
        </p:sp>
        <p:sp>
          <p:nvSpPr>
            <p:cNvPr id="452679" name="Text Box 71">
              <a:extLst>
                <a:ext uri="{FF2B5EF4-FFF2-40B4-BE49-F238E27FC236}">
                  <a16:creationId xmlns:a16="http://schemas.microsoft.com/office/drawing/2014/main" id="{6A6C010E-A2E5-0C46-9518-AF5CC1926921}"/>
                </a:ext>
              </a:extLst>
            </p:cNvPr>
            <p:cNvSpPr txBox="1">
              <a:spLocks noChangeArrowheads="1"/>
            </p:cNvSpPr>
            <p:nvPr/>
          </p:nvSpPr>
          <p:spPr bwMode="auto">
            <a:xfrm>
              <a:off x="2785" y="1857"/>
              <a:ext cx="2457" cy="52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FF00"/>
                  </a:solidFill>
                  <a:miter lim="800000"/>
                  <a:headEnd/>
                  <a:tailEnd/>
                </a14:hiddenLine>
              </a:ext>
            </a:extLst>
          </p:spPr>
          <p:txBody>
            <a:bodyPr>
              <a:spAutoFit/>
            </a:bodyPr>
            <a:lstStyle/>
            <a:p>
              <a:pPr algn="ctr">
                <a:spcBef>
                  <a:spcPct val="50000"/>
                </a:spcBef>
              </a:pPr>
              <a:r>
                <a:rPr lang="en-US" altLang="ko-KR">
                  <a:solidFill>
                    <a:schemeClr val="tx1"/>
                  </a:solidFill>
                  <a:ea typeface="Gulim" panose="020B0600000101010101" pitchFamily="34" charset="-127"/>
                </a:rPr>
                <a:t>3. ___________  ________ menyebarkan Hellenisme ke seluruh tanah yang ditaklukkannya.</a:t>
              </a:r>
            </a:p>
          </p:txBody>
        </p:sp>
        <p:sp>
          <p:nvSpPr>
            <p:cNvPr id="452681" name="Text Box 73">
              <a:extLst>
                <a:ext uri="{FF2B5EF4-FFF2-40B4-BE49-F238E27FC236}">
                  <a16:creationId xmlns:a16="http://schemas.microsoft.com/office/drawing/2014/main" id="{979AAAB3-00CE-9A46-B0B3-50DBE5A94C58}"/>
                </a:ext>
              </a:extLst>
            </p:cNvPr>
            <p:cNvSpPr txBox="1">
              <a:spLocks noChangeArrowheads="1"/>
            </p:cNvSpPr>
            <p:nvPr/>
          </p:nvSpPr>
          <p:spPr bwMode="auto">
            <a:xfrm>
              <a:off x="3314" y="1825"/>
              <a:ext cx="824" cy="23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800">
                  <a:ea typeface="Gulim" panose="020B0600000101010101" pitchFamily="34" charset="-127"/>
                </a:rPr>
                <a:t>Alexander</a:t>
              </a:r>
            </a:p>
          </p:txBody>
        </p:sp>
        <p:sp>
          <p:nvSpPr>
            <p:cNvPr id="452682" name="Text Box 74">
              <a:extLst>
                <a:ext uri="{FF2B5EF4-FFF2-40B4-BE49-F238E27FC236}">
                  <a16:creationId xmlns:a16="http://schemas.microsoft.com/office/drawing/2014/main" id="{86302B80-4290-6842-954C-6905F247ACE7}"/>
                </a:ext>
              </a:extLst>
            </p:cNvPr>
            <p:cNvSpPr txBox="1">
              <a:spLocks noChangeArrowheads="1"/>
            </p:cNvSpPr>
            <p:nvPr/>
          </p:nvSpPr>
          <p:spPr bwMode="auto">
            <a:xfrm>
              <a:off x="4253" y="1824"/>
              <a:ext cx="824" cy="23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endParaRPr lang="ko-KR" altLang="en-US" sz="1800">
                <a:ea typeface="Gulim" panose="020B0600000101010101" pitchFamily="34" charset="-127"/>
              </a:endParaRPr>
            </a:p>
          </p:txBody>
        </p:sp>
        <p:sp>
          <p:nvSpPr>
            <p:cNvPr id="452683" name="Text Box 75">
              <a:extLst>
                <a:ext uri="{FF2B5EF4-FFF2-40B4-BE49-F238E27FC236}">
                  <a16:creationId xmlns:a16="http://schemas.microsoft.com/office/drawing/2014/main" id="{892BD67E-0642-4B46-B83D-C582BE44AB3F}"/>
                </a:ext>
              </a:extLst>
            </p:cNvPr>
            <p:cNvSpPr txBox="1">
              <a:spLocks noChangeArrowheads="1"/>
            </p:cNvSpPr>
            <p:nvPr/>
          </p:nvSpPr>
          <p:spPr bwMode="auto">
            <a:xfrm>
              <a:off x="4301" y="1816"/>
              <a:ext cx="824" cy="23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800">
                  <a:ea typeface="Gulim" panose="020B0600000101010101" pitchFamily="34" charset="-127"/>
                </a:rPr>
                <a:t>Agung</a:t>
              </a:r>
            </a:p>
          </p:txBody>
        </p:sp>
      </p:grpSp>
      <p:sp>
        <p:nvSpPr>
          <p:cNvPr id="452695" name="Text Box 87">
            <a:extLst>
              <a:ext uri="{FF2B5EF4-FFF2-40B4-BE49-F238E27FC236}">
                <a16:creationId xmlns:a16="http://schemas.microsoft.com/office/drawing/2014/main" id="{8AB13D51-8E12-A047-8954-FB2E688F12B9}"/>
              </a:ext>
            </a:extLst>
          </p:cNvPr>
          <p:cNvSpPr txBox="1">
            <a:spLocks noChangeArrowheads="1"/>
          </p:cNvSpPr>
          <p:nvPr/>
        </p:nvSpPr>
        <p:spPr bwMode="auto">
          <a:xfrm>
            <a:off x="8593138" y="6419850"/>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5</a:t>
            </a:r>
          </a:p>
        </p:txBody>
      </p:sp>
      <p:sp>
        <p:nvSpPr>
          <p:cNvPr id="452696" name="Rectangle 88">
            <a:extLst>
              <a:ext uri="{FF2B5EF4-FFF2-40B4-BE49-F238E27FC236}">
                <a16:creationId xmlns:a16="http://schemas.microsoft.com/office/drawing/2014/main" id="{1689FCCC-D3A4-694B-9F1E-F4CEC5FC0D43}"/>
              </a:ext>
            </a:extLst>
          </p:cNvPr>
          <p:cNvSpPr>
            <a:spLocks noChangeArrowheads="1"/>
          </p:cNvSpPr>
          <p:nvPr/>
        </p:nvSpPr>
        <p:spPr bwMode="auto">
          <a:xfrm>
            <a:off x="8091488" y="6516688"/>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32</a:t>
            </a:r>
          </a:p>
        </p:txBody>
      </p:sp>
      <p:grpSp>
        <p:nvGrpSpPr>
          <p:cNvPr id="452699" name="Group 91">
            <a:extLst>
              <a:ext uri="{FF2B5EF4-FFF2-40B4-BE49-F238E27FC236}">
                <a16:creationId xmlns:a16="http://schemas.microsoft.com/office/drawing/2014/main" id="{006853ED-0F83-314B-99F7-B1F98F16A711}"/>
              </a:ext>
            </a:extLst>
          </p:cNvPr>
          <p:cNvGrpSpPr>
            <a:grpSpLocks/>
          </p:cNvGrpSpPr>
          <p:nvPr/>
        </p:nvGrpSpPr>
        <p:grpSpPr bwMode="auto">
          <a:xfrm>
            <a:off x="7886700" y="3429000"/>
            <a:ext cx="1093788" cy="550863"/>
            <a:chOff x="4968" y="2160"/>
            <a:chExt cx="689" cy="347"/>
          </a:xfrm>
        </p:grpSpPr>
        <p:grpSp>
          <p:nvGrpSpPr>
            <p:cNvPr id="452700" name="Group 92">
              <a:extLst>
                <a:ext uri="{FF2B5EF4-FFF2-40B4-BE49-F238E27FC236}">
                  <a16:creationId xmlns:a16="http://schemas.microsoft.com/office/drawing/2014/main" id="{F5978BE3-8E85-034D-AE83-2C15F1A37D99}"/>
                </a:ext>
              </a:extLst>
            </p:cNvPr>
            <p:cNvGrpSpPr>
              <a:grpSpLocks/>
            </p:cNvGrpSpPr>
            <p:nvPr/>
          </p:nvGrpSpPr>
          <p:grpSpPr bwMode="auto">
            <a:xfrm>
              <a:off x="4968" y="2160"/>
              <a:ext cx="689" cy="347"/>
              <a:chOff x="4968" y="2160"/>
              <a:chExt cx="689" cy="347"/>
            </a:xfrm>
          </p:grpSpPr>
          <p:sp>
            <p:nvSpPr>
              <p:cNvPr id="452701" name="AutoShape 93">
                <a:extLst>
                  <a:ext uri="{FF2B5EF4-FFF2-40B4-BE49-F238E27FC236}">
                    <a16:creationId xmlns:a16="http://schemas.microsoft.com/office/drawing/2014/main" id="{83DBEA48-AE45-0348-90BF-0CFAB8955A7A}"/>
                  </a:ext>
                </a:extLst>
              </p:cNvPr>
              <p:cNvSpPr>
                <a:spLocks noChangeArrowheads="1"/>
              </p:cNvSpPr>
              <p:nvPr/>
            </p:nvSpPr>
            <p:spPr bwMode="auto">
              <a:xfrm>
                <a:off x="5017" y="2175"/>
                <a:ext cx="460" cy="226"/>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702" name="Rectangle 94">
                <a:extLst>
                  <a:ext uri="{FF2B5EF4-FFF2-40B4-BE49-F238E27FC236}">
                    <a16:creationId xmlns:a16="http://schemas.microsoft.com/office/drawing/2014/main" id="{028E10C9-BEEB-B24A-B154-24780D085D2F}"/>
                  </a:ext>
                </a:extLst>
              </p:cNvPr>
              <p:cNvSpPr>
                <a:spLocks noChangeArrowheads="1"/>
              </p:cNvSpPr>
              <p:nvPr/>
            </p:nvSpPr>
            <p:spPr bwMode="auto">
              <a:xfrm>
                <a:off x="5016" y="2258"/>
                <a:ext cx="600" cy="249"/>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703" name="AutoShape 95">
                <a:extLst>
                  <a:ext uri="{FF2B5EF4-FFF2-40B4-BE49-F238E27FC236}">
                    <a16:creationId xmlns:a16="http://schemas.microsoft.com/office/drawing/2014/main" id="{27DA1781-2045-EE45-BB5D-CBEC577AD200}"/>
                  </a:ext>
                </a:extLst>
              </p:cNvPr>
              <p:cNvSpPr>
                <a:spLocks noChangeArrowheads="1"/>
              </p:cNvSpPr>
              <p:nvPr/>
            </p:nvSpPr>
            <p:spPr bwMode="auto">
              <a:xfrm>
                <a:off x="5029" y="2191"/>
                <a:ext cx="436" cy="226"/>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704" name="Line 96">
                <a:extLst>
                  <a:ext uri="{FF2B5EF4-FFF2-40B4-BE49-F238E27FC236}">
                    <a16:creationId xmlns:a16="http://schemas.microsoft.com/office/drawing/2014/main" id="{3BB02BB1-744F-F14F-B1AC-6730CD9D1F5B}"/>
                  </a:ext>
                </a:extLst>
              </p:cNvPr>
              <p:cNvSpPr>
                <a:spLocks noChangeShapeType="1"/>
              </p:cNvSpPr>
              <p:nvPr/>
            </p:nvSpPr>
            <p:spPr bwMode="auto">
              <a:xfrm>
                <a:off x="5043" y="2356"/>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705" name="Line 97">
                <a:extLst>
                  <a:ext uri="{FF2B5EF4-FFF2-40B4-BE49-F238E27FC236}">
                    <a16:creationId xmlns:a16="http://schemas.microsoft.com/office/drawing/2014/main" id="{37223BE7-43EC-474A-A84E-8ABBF4BDC5C2}"/>
                  </a:ext>
                </a:extLst>
              </p:cNvPr>
              <p:cNvSpPr>
                <a:spLocks noChangeShapeType="1"/>
              </p:cNvSpPr>
              <p:nvPr/>
            </p:nvSpPr>
            <p:spPr bwMode="auto">
              <a:xfrm>
                <a:off x="5043" y="2452"/>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706" name="Rectangle 98">
                <a:extLst>
                  <a:ext uri="{FF2B5EF4-FFF2-40B4-BE49-F238E27FC236}">
                    <a16:creationId xmlns:a16="http://schemas.microsoft.com/office/drawing/2014/main" id="{F2E8831E-D368-2B46-94B6-A5F668F80E76}"/>
                  </a:ext>
                </a:extLst>
              </p:cNvPr>
              <p:cNvSpPr>
                <a:spLocks noChangeArrowheads="1"/>
              </p:cNvSpPr>
              <p:nvPr/>
            </p:nvSpPr>
            <p:spPr bwMode="auto">
              <a:xfrm>
                <a:off x="4968" y="2241"/>
                <a:ext cx="689"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Alex Orang Yunani</a:t>
                </a:r>
              </a:p>
            </p:txBody>
          </p:sp>
          <p:sp>
            <p:nvSpPr>
              <p:cNvPr id="452707" name="Rectangle 99">
                <a:extLst>
                  <a:ext uri="{FF2B5EF4-FFF2-40B4-BE49-F238E27FC236}">
                    <a16:creationId xmlns:a16="http://schemas.microsoft.com/office/drawing/2014/main" id="{B159EB9E-7365-EA4F-984D-B315B2CD41D3}"/>
                  </a:ext>
                </a:extLst>
              </p:cNvPr>
              <p:cNvSpPr>
                <a:spLocks noChangeArrowheads="1"/>
              </p:cNvSpPr>
              <p:nvPr/>
            </p:nvSpPr>
            <p:spPr bwMode="auto">
              <a:xfrm>
                <a:off x="5021" y="2160"/>
                <a:ext cx="410" cy="1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p>
            </p:txBody>
          </p:sp>
        </p:grpSp>
        <p:sp>
          <p:nvSpPr>
            <p:cNvPr id="452708" name="Rectangle 100">
              <a:extLst>
                <a:ext uri="{FF2B5EF4-FFF2-40B4-BE49-F238E27FC236}">
                  <a16:creationId xmlns:a16="http://schemas.microsoft.com/office/drawing/2014/main" id="{1C656628-1B4F-7C47-9CC1-7B255E2C1439}"/>
                </a:ext>
              </a:extLst>
            </p:cNvPr>
            <p:cNvSpPr>
              <a:spLocks noChangeArrowheads="1"/>
            </p:cNvSpPr>
            <p:nvPr/>
          </p:nvSpPr>
          <p:spPr bwMode="auto">
            <a:xfrm>
              <a:off x="5037" y="2336"/>
              <a:ext cx="570"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162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Sistem Roma</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52633"/>
                                        </p:tgtEl>
                                        <p:attrNameLst>
                                          <p:attrName>style.visibility</p:attrName>
                                        </p:attrNameLst>
                                      </p:cBhvr>
                                      <p:to>
                                        <p:strVal val="visible"/>
                                      </p:to>
                                    </p:set>
                                    <p:animEffect transition="in" filter="dissolve">
                                      <p:cBhvr>
                                        <p:cTn id="7" dur="500"/>
                                        <p:tgtEl>
                                          <p:spTgt spid="45263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52628"/>
                                        </p:tgtEl>
                                        <p:attrNameLst>
                                          <p:attrName>style.visibility</p:attrName>
                                        </p:attrNameLst>
                                      </p:cBhvr>
                                      <p:to>
                                        <p:strVal val="visible"/>
                                      </p:to>
                                    </p:set>
                                    <p:animEffect transition="in" filter="dissolve">
                                      <p:cBhvr>
                                        <p:cTn id="11" dur="500"/>
                                        <p:tgtEl>
                                          <p:spTgt spid="452628"/>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452627"/>
                                        </p:tgtEl>
                                        <p:attrNameLst>
                                          <p:attrName>style.visibility</p:attrName>
                                        </p:attrNameLst>
                                      </p:cBhvr>
                                      <p:to>
                                        <p:strVal val="visible"/>
                                      </p:to>
                                    </p:set>
                                    <p:animEffect transition="in" filter="dissolve">
                                      <p:cBhvr>
                                        <p:cTn id="15" dur="500"/>
                                        <p:tgtEl>
                                          <p:spTgt spid="452627"/>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452629"/>
                                        </p:tgtEl>
                                        <p:attrNameLst>
                                          <p:attrName>style.visibility</p:attrName>
                                        </p:attrNameLst>
                                      </p:cBhvr>
                                      <p:to>
                                        <p:strVal val="visible"/>
                                      </p:to>
                                    </p:set>
                                    <p:animEffect transition="in" filter="dissolve">
                                      <p:cBhvr>
                                        <p:cTn id="19" dur="500"/>
                                        <p:tgtEl>
                                          <p:spTgt spid="452629"/>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452650"/>
                                        </p:tgtEl>
                                        <p:attrNameLst>
                                          <p:attrName>style.visibility</p:attrName>
                                        </p:attrNameLst>
                                      </p:cBhvr>
                                      <p:to>
                                        <p:strVal val="visible"/>
                                      </p:to>
                                    </p:set>
                                    <p:animEffect transition="in" filter="dissolve">
                                      <p:cBhvr>
                                        <p:cTn id="23" dur="500"/>
                                        <p:tgtEl>
                                          <p:spTgt spid="452650"/>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452651"/>
                                        </p:tgtEl>
                                        <p:attrNameLst>
                                          <p:attrName>style.visibility</p:attrName>
                                        </p:attrNameLst>
                                      </p:cBhvr>
                                      <p:to>
                                        <p:strVal val="visible"/>
                                      </p:to>
                                    </p:set>
                                    <p:animEffect transition="in" filter="dissolve">
                                      <p:cBhvr>
                                        <p:cTn id="27" dur="500"/>
                                        <p:tgtEl>
                                          <p:spTgt spid="45265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16" fill="hold" nodeType="clickEffect">
                                  <p:stCondLst>
                                    <p:cond delay="0"/>
                                  </p:stCondLst>
                                  <p:childTnLst>
                                    <p:set>
                                      <p:cBhvr>
                                        <p:cTn id="31" dur="1" fill="hold">
                                          <p:stCondLst>
                                            <p:cond delay="0"/>
                                          </p:stCondLst>
                                        </p:cTn>
                                        <p:tgtEl>
                                          <p:spTgt spid="452697"/>
                                        </p:tgtEl>
                                        <p:attrNameLst>
                                          <p:attrName>style.visibility</p:attrName>
                                        </p:attrNameLst>
                                      </p:cBhvr>
                                      <p:to>
                                        <p:strVal val="visible"/>
                                      </p:to>
                                    </p:set>
                                    <p:anim calcmode="lin" valueType="num">
                                      <p:cBhvr>
                                        <p:cTn id="32" dur="500" fill="hold"/>
                                        <p:tgtEl>
                                          <p:spTgt spid="452697"/>
                                        </p:tgtEl>
                                        <p:attrNameLst>
                                          <p:attrName>ppt_w</p:attrName>
                                        </p:attrNameLst>
                                      </p:cBhvr>
                                      <p:tavLst>
                                        <p:tav tm="0">
                                          <p:val>
                                            <p:fltVal val="0"/>
                                          </p:val>
                                        </p:tav>
                                        <p:tav tm="100000">
                                          <p:val>
                                            <p:strVal val="#ppt_w"/>
                                          </p:val>
                                        </p:tav>
                                      </p:tavLst>
                                    </p:anim>
                                    <p:anim calcmode="lin" valueType="num">
                                      <p:cBhvr>
                                        <p:cTn id="33" dur="500" fill="hold"/>
                                        <p:tgtEl>
                                          <p:spTgt spid="452697"/>
                                        </p:tgtEl>
                                        <p:attrNameLst>
                                          <p:attrName>ppt_h</p:attrName>
                                        </p:attrNameLst>
                                      </p:cBhvr>
                                      <p:tavLst>
                                        <p:tav tm="0">
                                          <p:val>
                                            <p:fltVal val="0"/>
                                          </p:val>
                                        </p:tav>
                                        <p:tav tm="100000">
                                          <p:val>
                                            <p:strVal val="#ppt_h"/>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16" fill="hold" nodeType="clickEffect">
                                  <p:stCondLst>
                                    <p:cond delay="0"/>
                                  </p:stCondLst>
                                  <p:childTnLst>
                                    <p:set>
                                      <p:cBhvr>
                                        <p:cTn id="37" dur="1" fill="hold">
                                          <p:stCondLst>
                                            <p:cond delay="0"/>
                                          </p:stCondLst>
                                        </p:cTn>
                                        <p:tgtEl>
                                          <p:spTgt spid="452709"/>
                                        </p:tgtEl>
                                        <p:attrNameLst>
                                          <p:attrName>style.visibility</p:attrName>
                                        </p:attrNameLst>
                                      </p:cBhvr>
                                      <p:to>
                                        <p:strVal val="visible"/>
                                      </p:to>
                                    </p:set>
                                    <p:anim calcmode="lin" valueType="num">
                                      <p:cBhvr>
                                        <p:cTn id="38" dur="500" fill="hold"/>
                                        <p:tgtEl>
                                          <p:spTgt spid="452709"/>
                                        </p:tgtEl>
                                        <p:attrNameLst>
                                          <p:attrName>ppt_w</p:attrName>
                                        </p:attrNameLst>
                                      </p:cBhvr>
                                      <p:tavLst>
                                        <p:tav tm="0">
                                          <p:val>
                                            <p:fltVal val="0"/>
                                          </p:val>
                                        </p:tav>
                                        <p:tav tm="100000">
                                          <p:val>
                                            <p:strVal val="#ppt_w"/>
                                          </p:val>
                                        </p:tav>
                                      </p:tavLst>
                                    </p:anim>
                                    <p:anim calcmode="lin" valueType="num">
                                      <p:cBhvr>
                                        <p:cTn id="39" dur="500" fill="hold"/>
                                        <p:tgtEl>
                                          <p:spTgt spid="452709"/>
                                        </p:tgtEl>
                                        <p:attrNameLst>
                                          <p:attrName>ppt_h</p:attrName>
                                        </p:attrNameLst>
                                      </p:cBhvr>
                                      <p:tavLst>
                                        <p:tav tm="0">
                                          <p:val>
                                            <p:fltVal val="0"/>
                                          </p:val>
                                        </p:tav>
                                        <p:tav tm="100000">
                                          <p:val>
                                            <p:strVal val="#ppt_h"/>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16" fill="hold" nodeType="clickEffect">
                                  <p:stCondLst>
                                    <p:cond delay="0"/>
                                  </p:stCondLst>
                                  <p:childTnLst>
                                    <p:set>
                                      <p:cBhvr>
                                        <p:cTn id="43" dur="1" fill="hold">
                                          <p:stCondLst>
                                            <p:cond delay="0"/>
                                          </p:stCondLst>
                                        </p:cTn>
                                        <p:tgtEl>
                                          <p:spTgt spid="452698"/>
                                        </p:tgtEl>
                                        <p:attrNameLst>
                                          <p:attrName>style.visibility</p:attrName>
                                        </p:attrNameLst>
                                      </p:cBhvr>
                                      <p:to>
                                        <p:strVal val="visible"/>
                                      </p:to>
                                    </p:set>
                                    <p:anim calcmode="lin" valueType="num">
                                      <p:cBhvr>
                                        <p:cTn id="44" dur="500" fill="hold"/>
                                        <p:tgtEl>
                                          <p:spTgt spid="452698"/>
                                        </p:tgtEl>
                                        <p:attrNameLst>
                                          <p:attrName>ppt_w</p:attrName>
                                        </p:attrNameLst>
                                      </p:cBhvr>
                                      <p:tavLst>
                                        <p:tav tm="0">
                                          <p:val>
                                            <p:fltVal val="0"/>
                                          </p:val>
                                        </p:tav>
                                        <p:tav tm="100000">
                                          <p:val>
                                            <p:strVal val="#ppt_w"/>
                                          </p:val>
                                        </p:tav>
                                      </p:tavLst>
                                    </p:anim>
                                    <p:anim calcmode="lin" valueType="num">
                                      <p:cBhvr>
                                        <p:cTn id="45" dur="500" fill="hold"/>
                                        <p:tgtEl>
                                          <p:spTgt spid="452698"/>
                                        </p:tgtEl>
                                        <p:attrNameLst>
                                          <p:attrName>ppt_h</p:attrName>
                                        </p:attrNameLst>
                                      </p:cBhvr>
                                      <p:tavLst>
                                        <p:tav tm="0">
                                          <p:val>
                                            <p:fltVal val="0"/>
                                          </p:val>
                                        </p:tav>
                                        <p:tav tm="100000">
                                          <p:val>
                                            <p:strVal val="#ppt_h"/>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3" presetClass="entr" presetSubtype="16" fill="hold" nodeType="clickEffect">
                                  <p:stCondLst>
                                    <p:cond delay="0"/>
                                  </p:stCondLst>
                                  <p:childTnLst>
                                    <p:set>
                                      <p:cBhvr>
                                        <p:cTn id="49" dur="1" fill="hold">
                                          <p:stCondLst>
                                            <p:cond delay="0"/>
                                          </p:stCondLst>
                                        </p:cTn>
                                        <p:tgtEl>
                                          <p:spTgt spid="452711"/>
                                        </p:tgtEl>
                                        <p:attrNameLst>
                                          <p:attrName>style.visibility</p:attrName>
                                        </p:attrNameLst>
                                      </p:cBhvr>
                                      <p:to>
                                        <p:strVal val="visible"/>
                                      </p:to>
                                    </p:set>
                                    <p:anim calcmode="lin" valueType="num">
                                      <p:cBhvr>
                                        <p:cTn id="50" dur="500" fill="hold"/>
                                        <p:tgtEl>
                                          <p:spTgt spid="452711"/>
                                        </p:tgtEl>
                                        <p:attrNameLst>
                                          <p:attrName>ppt_w</p:attrName>
                                        </p:attrNameLst>
                                      </p:cBhvr>
                                      <p:tavLst>
                                        <p:tav tm="0">
                                          <p:val>
                                            <p:fltVal val="0"/>
                                          </p:val>
                                        </p:tav>
                                        <p:tav tm="100000">
                                          <p:val>
                                            <p:strVal val="#ppt_w"/>
                                          </p:val>
                                        </p:tav>
                                      </p:tavLst>
                                    </p:anim>
                                    <p:anim calcmode="lin" valueType="num">
                                      <p:cBhvr>
                                        <p:cTn id="51" dur="500" fill="hold"/>
                                        <p:tgtEl>
                                          <p:spTgt spid="452711"/>
                                        </p:tgtEl>
                                        <p:attrNameLst>
                                          <p:attrName>ppt_h</p:attrName>
                                        </p:attrNameLst>
                                      </p:cBhvr>
                                      <p:tavLst>
                                        <p:tav tm="0">
                                          <p:val>
                                            <p:fltVal val="0"/>
                                          </p:val>
                                        </p:tav>
                                        <p:tav tm="100000">
                                          <p:val>
                                            <p:strVal val="#ppt_h"/>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7" presetClass="entr" presetSubtype="4" fill="hold" grpId="0" nodeType="clickEffect">
                                  <p:stCondLst>
                                    <p:cond delay="0"/>
                                  </p:stCondLst>
                                  <p:childTnLst>
                                    <p:set>
                                      <p:cBhvr>
                                        <p:cTn id="55" dur="1" fill="hold">
                                          <p:stCondLst>
                                            <p:cond delay="0"/>
                                          </p:stCondLst>
                                        </p:cTn>
                                        <p:tgtEl>
                                          <p:spTgt spid="452632"/>
                                        </p:tgtEl>
                                        <p:attrNameLst>
                                          <p:attrName>style.visibility</p:attrName>
                                        </p:attrNameLst>
                                      </p:cBhvr>
                                      <p:to>
                                        <p:strVal val="visible"/>
                                      </p:to>
                                    </p:set>
                                    <p:anim calcmode="lin" valueType="num">
                                      <p:cBhvr additive="base">
                                        <p:cTn id="56" dur="5000" fill="hold"/>
                                        <p:tgtEl>
                                          <p:spTgt spid="452632"/>
                                        </p:tgtEl>
                                        <p:attrNameLst>
                                          <p:attrName>ppt_x</p:attrName>
                                        </p:attrNameLst>
                                      </p:cBhvr>
                                      <p:tavLst>
                                        <p:tav tm="0">
                                          <p:val>
                                            <p:strVal val="#ppt_x"/>
                                          </p:val>
                                        </p:tav>
                                        <p:tav tm="100000">
                                          <p:val>
                                            <p:strVal val="#ppt_x"/>
                                          </p:val>
                                        </p:tav>
                                      </p:tavLst>
                                    </p:anim>
                                    <p:anim calcmode="lin" valueType="num">
                                      <p:cBhvr additive="base">
                                        <p:cTn id="57" dur="5000" fill="hold"/>
                                        <p:tgtEl>
                                          <p:spTgt spid="4526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27" grpId="0" autoUpdateAnimBg="0"/>
      <p:bldP spid="452628" grpId="0" autoUpdateAnimBg="0"/>
      <p:bldP spid="452629" grpId="0" autoUpdateAnimBg="0"/>
      <p:bldP spid="452632" grpId="0" autoUpdateAnimBg="0"/>
      <p:bldP spid="452633" grpId="0" animBg="1" autoUpdateAnimBg="0"/>
      <p:bldP spid="452650" grpId="0" autoUpdateAnimBg="0"/>
      <p:bldP spid="452651"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3332" name="Rectangle 4">
            <a:extLst>
              <a:ext uri="{FF2B5EF4-FFF2-40B4-BE49-F238E27FC236}">
                <a16:creationId xmlns:a16="http://schemas.microsoft.com/office/drawing/2014/main" id="{BDA6AD06-3675-E742-BD00-084CE73B4BEA}"/>
              </a:ext>
            </a:extLst>
          </p:cNvPr>
          <p:cNvSpPr>
            <a:spLocks noChangeArrowheads="1"/>
          </p:cNvSpPr>
          <p:nvPr/>
        </p:nvSpPr>
        <p:spPr bwMode="auto">
          <a:xfrm>
            <a:off x="5310188" y="519113"/>
            <a:ext cx="7667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33" name="Rectangle 5">
            <a:extLst>
              <a:ext uri="{FF2B5EF4-FFF2-40B4-BE49-F238E27FC236}">
                <a16:creationId xmlns:a16="http://schemas.microsoft.com/office/drawing/2014/main" id="{E509E572-6DE9-DD49-AFF3-77D4EADB4CAF}"/>
              </a:ext>
            </a:extLst>
          </p:cNvPr>
          <p:cNvSpPr>
            <a:spLocks noChangeArrowheads="1"/>
          </p:cNvSpPr>
          <p:nvPr/>
        </p:nvSpPr>
        <p:spPr bwMode="auto">
          <a:xfrm>
            <a:off x="4900613" y="1968500"/>
            <a:ext cx="7429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1000">
                <a:solidFill>
                  <a:srgbClr val="FFFF00"/>
                </a:solidFill>
                <a:latin typeface="Times" pitchFamily="2" charset="0"/>
                <a:ea typeface="Gulim" panose="020B0600000101010101" pitchFamily="34" charset="-127"/>
              </a:rPr>
              <a:t>(2000 SM)</a:t>
            </a:r>
          </a:p>
        </p:txBody>
      </p:sp>
      <p:sp>
        <p:nvSpPr>
          <p:cNvPr id="483334" name="Rectangle 6">
            <a:extLst>
              <a:ext uri="{FF2B5EF4-FFF2-40B4-BE49-F238E27FC236}">
                <a16:creationId xmlns:a16="http://schemas.microsoft.com/office/drawing/2014/main" id="{CD736F41-F088-7C43-91D8-519CD42147AA}"/>
              </a:ext>
            </a:extLst>
          </p:cNvPr>
          <p:cNvSpPr>
            <a:spLocks noChangeArrowheads="1"/>
          </p:cNvSpPr>
          <p:nvPr/>
        </p:nvSpPr>
        <p:spPr bwMode="auto">
          <a:xfrm>
            <a:off x="4548188" y="519113"/>
            <a:ext cx="9429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35" name="Freeform 7">
            <a:extLst>
              <a:ext uri="{FF2B5EF4-FFF2-40B4-BE49-F238E27FC236}">
                <a16:creationId xmlns:a16="http://schemas.microsoft.com/office/drawing/2014/main" id="{1F3FF48A-998F-DA44-B4B8-8B6485C9BB4E}"/>
              </a:ext>
            </a:extLst>
          </p:cNvPr>
          <p:cNvSpPr>
            <a:spLocks/>
          </p:cNvSpPr>
          <p:nvPr/>
        </p:nvSpPr>
        <p:spPr bwMode="auto">
          <a:xfrm>
            <a:off x="4941888" y="21558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336" name="AutoShape 8">
            <a:extLst>
              <a:ext uri="{FF2B5EF4-FFF2-40B4-BE49-F238E27FC236}">
                <a16:creationId xmlns:a16="http://schemas.microsoft.com/office/drawing/2014/main" id="{32ED9328-4596-B349-98F8-4CD8B75DBCD1}"/>
              </a:ext>
            </a:extLst>
          </p:cNvPr>
          <p:cNvSpPr>
            <a:spLocks noChangeArrowheads="1"/>
          </p:cNvSpPr>
          <p:nvPr/>
        </p:nvSpPr>
        <p:spPr bwMode="auto">
          <a:xfrm>
            <a:off x="4230688" y="20478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37" name="Rectangle 9">
            <a:extLst>
              <a:ext uri="{FF2B5EF4-FFF2-40B4-BE49-F238E27FC236}">
                <a16:creationId xmlns:a16="http://schemas.microsoft.com/office/drawing/2014/main" id="{19DEB323-B959-1945-A2E9-73692C1FEE2F}"/>
              </a:ext>
            </a:extLst>
          </p:cNvPr>
          <p:cNvSpPr>
            <a:spLocks noChangeArrowheads="1"/>
          </p:cNvSpPr>
          <p:nvPr/>
        </p:nvSpPr>
        <p:spPr bwMode="auto">
          <a:xfrm>
            <a:off x="4229100" y="22050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38" name="Freeform 10">
            <a:extLst>
              <a:ext uri="{FF2B5EF4-FFF2-40B4-BE49-F238E27FC236}">
                <a16:creationId xmlns:a16="http://schemas.microsoft.com/office/drawing/2014/main" id="{92E70A5F-2984-9249-A4BE-8328BF15E6FB}"/>
              </a:ext>
            </a:extLst>
          </p:cNvPr>
          <p:cNvSpPr>
            <a:spLocks/>
          </p:cNvSpPr>
          <p:nvPr/>
        </p:nvSpPr>
        <p:spPr bwMode="auto">
          <a:xfrm>
            <a:off x="4824413" y="35687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339" name="Rectangle 11">
            <a:extLst>
              <a:ext uri="{FF2B5EF4-FFF2-40B4-BE49-F238E27FC236}">
                <a16:creationId xmlns:a16="http://schemas.microsoft.com/office/drawing/2014/main" id="{08090878-C0AE-F84F-84C5-A20B77793075}"/>
              </a:ext>
            </a:extLst>
          </p:cNvPr>
          <p:cNvSpPr>
            <a:spLocks noChangeArrowheads="1"/>
          </p:cNvSpPr>
          <p:nvPr/>
        </p:nvSpPr>
        <p:spPr bwMode="auto">
          <a:xfrm>
            <a:off x="4405313" y="3898900"/>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40" name="Freeform 12">
            <a:extLst>
              <a:ext uri="{FF2B5EF4-FFF2-40B4-BE49-F238E27FC236}">
                <a16:creationId xmlns:a16="http://schemas.microsoft.com/office/drawing/2014/main" id="{F352068B-C2C2-CA4C-A599-540467F9923B}"/>
              </a:ext>
            </a:extLst>
          </p:cNvPr>
          <p:cNvSpPr>
            <a:spLocks/>
          </p:cNvSpPr>
          <p:nvPr/>
        </p:nvSpPr>
        <p:spPr bwMode="auto">
          <a:xfrm>
            <a:off x="4819650" y="35290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341" name="AutoShape 13">
            <a:extLst>
              <a:ext uri="{FF2B5EF4-FFF2-40B4-BE49-F238E27FC236}">
                <a16:creationId xmlns:a16="http://schemas.microsoft.com/office/drawing/2014/main" id="{077A3B02-A545-F44B-9BC5-DDEE7C2DBDD1}"/>
              </a:ext>
            </a:extLst>
          </p:cNvPr>
          <p:cNvSpPr>
            <a:spLocks noChangeArrowheads="1"/>
          </p:cNvSpPr>
          <p:nvPr/>
        </p:nvSpPr>
        <p:spPr bwMode="auto">
          <a:xfrm>
            <a:off x="4241800" y="3443288"/>
            <a:ext cx="73025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42" name="Rectangle 14">
            <a:extLst>
              <a:ext uri="{FF2B5EF4-FFF2-40B4-BE49-F238E27FC236}">
                <a16:creationId xmlns:a16="http://schemas.microsoft.com/office/drawing/2014/main" id="{439FF7B4-893C-F349-AE0C-9462F9D101D0}"/>
              </a:ext>
            </a:extLst>
          </p:cNvPr>
          <p:cNvSpPr>
            <a:spLocks noChangeArrowheads="1"/>
          </p:cNvSpPr>
          <p:nvPr/>
        </p:nvSpPr>
        <p:spPr bwMode="auto">
          <a:xfrm>
            <a:off x="4243388" y="35909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43" name="Rectangle 15">
            <a:extLst>
              <a:ext uri="{FF2B5EF4-FFF2-40B4-BE49-F238E27FC236}">
                <a16:creationId xmlns:a16="http://schemas.microsoft.com/office/drawing/2014/main" id="{EF4D6AED-8423-1E43-9636-D28F59DC8F89}"/>
              </a:ext>
            </a:extLst>
          </p:cNvPr>
          <p:cNvSpPr>
            <a:spLocks noChangeArrowheads="1"/>
          </p:cNvSpPr>
          <p:nvPr/>
        </p:nvSpPr>
        <p:spPr bwMode="auto">
          <a:xfrm>
            <a:off x="4354513" y="3849688"/>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44" name="AutoShape 16">
            <a:extLst>
              <a:ext uri="{FF2B5EF4-FFF2-40B4-BE49-F238E27FC236}">
                <a16:creationId xmlns:a16="http://schemas.microsoft.com/office/drawing/2014/main" id="{85891221-772A-D44D-8B0C-EEB8C195A050}"/>
              </a:ext>
            </a:extLst>
          </p:cNvPr>
          <p:cNvSpPr>
            <a:spLocks noChangeArrowheads="1"/>
          </p:cNvSpPr>
          <p:nvPr/>
        </p:nvSpPr>
        <p:spPr bwMode="auto">
          <a:xfrm>
            <a:off x="4189413" y="563563"/>
            <a:ext cx="730250" cy="10906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45" name="Rectangle 17">
            <a:extLst>
              <a:ext uri="{FF2B5EF4-FFF2-40B4-BE49-F238E27FC236}">
                <a16:creationId xmlns:a16="http://schemas.microsoft.com/office/drawing/2014/main" id="{7E3E4114-53BC-484C-A048-C32B8F2A65AF}"/>
              </a:ext>
            </a:extLst>
          </p:cNvPr>
          <p:cNvSpPr>
            <a:spLocks noChangeArrowheads="1"/>
          </p:cNvSpPr>
          <p:nvPr/>
        </p:nvSpPr>
        <p:spPr bwMode="auto">
          <a:xfrm>
            <a:off x="4187825" y="747713"/>
            <a:ext cx="952500" cy="113188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46" name="AutoShape 18">
            <a:extLst>
              <a:ext uri="{FF2B5EF4-FFF2-40B4-BE49-F238E27FC236}">
                <a16:creationId xmlns:a16="http://schemas.microsoft.com/office/drawing/2014/main" id="{8E8BC795-E777-E745-9499-DC2E7146D1C2}"/>
              </a:ext>
            </a:extLst>
          </p:cNvPr>
          <p:cNvSpPr>
            <a:spLocks noChangeArrowheads="1"/>
          </p:cNvSpPr>
          <p:nvPr/>
        </p:nvSpPr>
        <p:spPr bwMode="auto">
          <a:xfrm>
            <a:off x="4205288" y="585788"/>
            <a:ext cx="695325" cy="1089025"/>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47" name="AutoShape 19">
            <a:extLst>
              <a:ext uri="{FF2B5EF4-FFF2-40B4-BE49-F238E27FC236}">
                <a16:creationId xmlns:a16="http://schemas.microsoft.com/office/drawing/2014/main" id="{F7C9793E-3611-EE42-B1A1-8B04EDCEA5F5}"/>
              </a:ext>
            </a:extLst>
          </p:cNvPr>
          <p:cNvSpPr>
            <a:spLocks noChangeArrowheads="1"/>
          </p:cNvSpPr>
          <p:nvPr/>
        </p:nvSpPr>
        <p:spPr bwMode="auto">
          <a:xfrm>
            <a:off x="4246563" y="2073275"/>
            <a:ext cx="695325"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48" name="AutoShape 20">
            <a:extLst>
              <a:ext uri="{FF2B5EF4-FFF2-40B4-BE49-F238E27FC236}">
                <a16:creationId xmlns:a16="http://schemas.microsoft.com/office/drawing/2014/main" id="{60E81CD0-0C28-4A45-8007-4E92A36DB43F}"/>
              </a:ext>
            </a:extLst>
          </p:cNvPr>
          <p:cNvSpPr>
            <a:spLocks noChangeArrowheads="1"/>
          </p:cNvSpPr>
          <p:nvPr/>
        </p:nvSpPr>
        <p:spPr bwMode="auto">
          <a:xfrm>
            <a:off x="4264025" y="3475038"/>
            <a:ext cx="688975"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49" name="Rectangle 21">
            <a:extLst>
              <a:ext uri="{FF2B5EF4-FFF2-40B4-BE49-F238E27FC236}">
                <a16:creationId xmlns:a16="http://schemas.microsoft.com/office/drawing/2014/main" id="{27EAF31A-F6DE-B647-9CA3-EA04116C8FC1}"/>
              </a:ext>
            </a:extLst>
          </p:cNvPr>
          <p:cNvSpPr>
            <a:spLocks noChangeArrowheads="1"/>
          </p:cNvSpPr>
          <p:nvPr/>
        </p:nvSpPr>
        <p:spPr bwMode="auto">
          <a:xfrm>
            <a:off x="4468813" y="5219700"/>
            <a:ext cx="254000" cy="115888"/>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50" name="Rectangle 22">
            <a:extLst>
              <a:ext uri="{FF2B5EF4-FFF2-40B4-BE49-F238E27FC236}">
                <a16:creationId xmlns:a16="http://schemas.microsoft.com/office/drawing/2014/main" id="{16FA491C-33A0-4547-A499-337B7CA814F9}"/>
              </a:ext>
            </a:extLst>
          </p:cNvPr>
          <p:cNvSpPr>
            <a:spLocks noChangeArrowheads="1"/>
          </p:cNvSpPr>
          <p:nvPr/>
        </p:nvSpPr>
        <p:spPr bwMode="auto">
          <a:xfrm>
            <a:off x="4413250" y="5172075"/>
            <a:ext cx="29527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40</a:t>
            </a:r>
          </a:p>
        </p:txBody>
      </p:sp>
      <p:sp>
        <p:nvSpPr>
          <p:cNvPr id="483351" name="AutoShape 23">
            <a:extLst>
              <a:ext uri="{FF2B5EF4-FFF2-40B4-BE49-F238E27FC236}">
                <a16:creationId xmlns:a16="http://schemas.microsoft.com/office/drawing/2014/main" id="{E2D05542-031B-1640-B58C-A79C0CE3AB6B}"/>
              </a:ext>
            </a:extLst>
          </p:cNvPr>
          <p:cNvSpPr>
            <a:spLocks noChangeArrowheads="1"/>
          </p:cNvSpPr>
          <p:nvPr/>
        </p:nvSpPr>
        <p:spPr bwMode="auto">
          <a:xfrm>
            <a:off x="4241800" y="4273550"/>
            <a:ext cx="730250" cy="336550"/>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52" name="Rectangle 24">
            <a:extLst>
              <a:ext uri="{FF2B5EF4-FFF2-40B4-BE49-F238E27FC236}">
                <a16:creationId xmlns:a16="http://schemas.microsoft.com/office/drawing/2014/main" id="{D134BD33-58F6-4A47-B368-FD895487AD0B}"/>
              </a:ext>
            </a:extLst>
          </p:cNvPr>
          <p:cNvSpPr>
            <a:spLocks noChangeArrowheads="1"/>
          </p:cNvSpPr>
          <p:nvPr/>
        </p:nvSpPr>
        <p:spPr bwMode="auto">
          <a:xfrm>
            <a:off x="4240213" y="4432300"/>
            <a:ext cx="952500" cy="114300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53" name="AutoShape 25">
            <a:extLst>
              <a:ext uri="{FF2B5EF4-FFF2-40B4-BE49-F238E27FC236}">
                <a16:creationId xmlns:a16="http://schemas.microsoft.com/office/drawing/2014/main" id="{F18AACAF-0616-144A-A3B3-501EA7F64C14}"/>
              </a:ext>
            </a:extLst>
          </p:cNvPr>
          <p:cNvSpPr>
            <a:spLocks noChangeArrowheads="1"/>
          </p:cNvSpPr>
          <p:nvPr/>
        </p:nvSpPr>
        <p:spPr bwMode="auto">
          <a:xfrm>
            <a:off x="4260850" y="4302125"/>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54" name="Freeform 26">
            <a:extLst>
              <a:ext uri="{FF2B5EF4-FFF2-40B4-BE49-F238E27FC236}">
                <a16:creationId xmlns:a16="http://schemas.microsoft.com/office/drawing/2014/main" id="{F1A03B80-C038-B546-9C42-69A6C3061FE9}"/>
              </a:ext>
            </a:extLst>
          </p:cNvPr>
          <p:cNvSpPr>
            <a:spLocks/>
          </p:cNvSpPr>
          <p:nvPr/>
        </p:nvSpPr>
        <p:spPr bwMode="auto">
          <a:xfrm>
            <a:off x="4827588" y="57880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355" name="Rectangle 27">
            <a:extLst>
              <a:ext uri="{FF2B5EF4-FFF2-40B4-BE49-F238E27FC236}">
                <a16:creationId xmlns:a16="http://schemas.microsoft.com/office/drawing/2014/main" id="{6A4E1CA2-BE4B-D141-B821-2450B249D19C}"/>
              </a:ext>
            </a:extLst>
          </p:cNvPr>
          <p:cNvSpPr>
            <a:spLocks noChangeArrowheads="1"/>
          </p:cNvSpPr>
          <p:nvPr/>
        </p:nvSpPr>
        <p:spPr bwMode="auto">
          <a:xfrm>
            <a:off x="4408488" y="6118225"/>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56" name="Freeform 28">
            <a:extLst>
              <a:ext uri="{FF2B5EF4-FFF2-40B4-BE49-F238E27FC236}">
                <a16:creationId xmlns:a16="http://schemas.microsoft.com/office/drawing/2014/main" id="{EBFBA12F-08E8-1142-AD8D-4D851490EC72}"/>
              </a:ext>
            </a:extLst>
          </p:cNvPr>
          <p:cNvSpPr>
            <a:spLocks/>
          </p:cNvSpPr>
          <p:nvPr/>
        </p:nvSpPr>
        <p:spPr bwMode="auto">
          <a:xfrm>
            <a:off x="4822825" y="5748338"/>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357" name="AutoShape 29">
            <a:extLst>
              <a:ext uri="{FF2B5EF4-FFF2-40B4-BE49-F238E27FC236}">
                <a16:creationId xmlns:a16="http://schemas.microsoft.com/office/drawing/2014/main" id="{C2F6DC82-9920-C64C-8AD7-54BCDD1912C7}"/>
              </a:ext>
            </a:extLst>
          </p:cNvPr>
          <p:cNvSpPr>
            <a:spLocks noChangeArrowheads="1"/>
          </p:cNvSpPr>
          <p:nvPr/>
        </p:nvSpPr>
        <p:spPr bwMode="auto">
          <a:xfrm>
            <a:off x="4251325" y="5662613"/>
            <a:ext cx="73660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58" name="Rectangle 30">
            <a:extLst>
              <a:ext uri="{FF2B5EF4-FFF2-40B4-BE49-F238E27FC236}">
                <a16:creationId xmlns:a16="http://schemas.microsoft.com/office/drawing/2014/main" id="{1BD4D3E1-22C9-1D4E-A308-4B127B6B20B2}"/>
              </a:ext>
            </a:extLst>
          </p:cNvPr>
          <p:cNvSpPr>
            <a:spLocks noChangeArrowheads="1"/>
          </p:cNvSpPr>
          <p:nvPr/>
        </p:nvSpPr>
        <p:spPr bwMode="auto">
          <a:xfrm>
            <a:off x="4246563" y="5810250"/>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59" name="Rectangle 31">
            <a:extLst>
              <a:ext uri="{FF2B5EF4-FFF2-40B4-BE49-F238E27FC236}">
                <a16:creationId xmlns:a16="http://schemas.microsoft.com/office/drawing/2014/main" id="{D7A6ED88-5061-8C4D-9CCB-36FD64135EC8}"/>
              </a:ext>
            </a:extLst>
          </p:cNvPr>
          <p:cNvSpPr>
            <a:spLocks noChangeArrowheads="1"/>
          </p:cNvSpPr>
          <p:nvPr/>
        </p:nvSpPr>
        <p:spPr bwMode="auto">
          <a:xfrm>
            <a:off x="4357688" y="6069013"/>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60" name="AutoShape 32">
            <a:extLst>
              <a:ext uri="{FF2B5EF4-FFF2-40B4-BE49-F238E27FC236}">
                <a16:creationId xmlns:a16="http://schemas.microsoft.com/office/drawing/2014/main" id="{68E01EA3-1E1F-2241-A2E1-0B0CAEA1364B}"/>
              </a:ext>
            </a:extLst>
          </p:cNvPr>
          <p:cNvSpPr>
            <a:spLocks noChangeArrowheads="1"/>
          </p:cNvSpPr>
          <p:nvPr/>
        </p:nvSpPr>
        <p:spPr bwMode="auto">
          <a:xfrm>
            <a:off x="4267200" y="5688013"/>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61" name="Rectangle 33">
            <a:extLst>
              <a:ext uri="{FF2B5EF4-FFF2-40B4-BE49-F238E27FC236}">
                <a16:creationId xmlns:a16="http://schemas.microsoft.com/office/drawing/2014/main" id="{811A0726-6156-AC43-96AD-B8425239BAC9}"/>
              </a:ext>
            </a:extLst>
          </p:cNvPr>
          <p:cNvSpPr>
            <a:spLocks noChangeArrowheads="1"/>
          </p:cNvSpPr>
          <p:nvPr/>
        </p:nvSpPr>
        <p:spPr bwMode="auto">
          <a:xfrm>
            <a:off x="4913313" y="4203700"/>
            <a:ext cx="7429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1000">
                <a:solidFill>
                  <a:srgbClr val="FFFF00"/>
                </a:solidFill>
                <a:latin typeface="Times" pitchFamily="2" charset="0"/>
                <a:ea typeface="Gulim" panose="020B0600000101010101" pitchFamily="34" charset="-127"/>
              </a:rPr>
              <a:t>(1500 SM)</a:t>
            </a:r>
          </a:p>
        </p:txBody>
      </p:sp>
      <p:sp>
        <p:nvSpPr>
          <p:cNvPr id="483362" name="Line 34">
            <a:extLst>
              <a:ext uri="{FF2B5EF4-FFF2-40B4-BE49-F238E27FC236}">
                <a16:creationId xmlns:a16="http://schemas.microsoft.com/office/drawing/2014/main" id="{82BCD663-6B10-5543-9913-1B773E6D628D}"/>
              </a:ext>
            </a:extLst>
          </p:cNvPr>
          <p:cNvSpPr>
            <a:spLocks noChangeShapeType="1"/>
          </p:cNvSpPr>
          <p:nvPr/>
        </p:nvSpPr>
        <p:spPr bwMode="auto">
          <a:xfrm>
            <a:off x="4233863" y="10223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63" name="Line 35">
            <a:extLst>
              <a:ext uri="{FF2B5EF4-FFF2-40B4-BE49-F238E27FC236}">
                <a16:creationId xmlns:a16="http://schemas.microsoft.com/office/drawing/2014/main" id="{96D3E64A-98F1-9446-8A23-C73E5D7632EB}"/>
              </a:ext>
            </a:extLst>
          </p:cNvPr>
          <p:cNvSpPr>
            <a:spLocks noChangeShapeType="1"/>
          </p:cNvSpPr>
          <p:nvPr/>
        </p:nvSpPr>
        <p:spPr bwMode="auto">
          <a:xfrm>
            <a:off x="4233863" y="11874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64" name="Line 36">
            <a:extLst>
              <a:ext uri="{FF2B5EF4-FFF2-40B4-BE49-F238E27FC236}">
                <a16:creationId xmlns:a16="http://schemas.microsoft.com/office/drawing/2014/main" id="{FF7BF731-F9DD-854A-9826-2266822FF35A}"/>
              </a:ext>
            </a:extLst>
          </p:cNvPr>
          <p:cNvSpPr>
            <a:spLocks noChangeShapeType="1"/>
          </p:cNvSpPr>
          <p:nvPr/>
        </p:nvSpPr>
        <p:spPr bwMode="auto">
          <a:xfrm>
            <a:off x="4233863" y="13398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65" name="Line 37">
            <a:extLst>
              <a:ext uri="{FF2B5EF4-FFF2-40B4-BE49-F238E27FC236}">
                <a16:creationId xmlns:a16="http://schemas.microsoft.com/office/drawing/2014/main" id="{1DA0CC58-710F-1145-8AE9-0DA93618A638}"/>
              </a:ext>
            </a:extLst>
          </p:cNvPr>
          <p:cNvSpPr>
            <a:spLocks noChangeShapeType="1"/>
          </p:cNvSpPr>
          <p:nvPr/>
        </p:nvSpPr>
        <p:spPr bwMode="auto">
          <a:xfrm>
            <a:off x="4238625" y="15049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66" name="Line 38">
            <a:extLst>
              <a:ext uri="{FF2B5EF4-FFF2-40B4-BE49-F238E27FC236}">
                <a16:creationId xmlns:a16="http://schemas.microsoft.com/office/drawing/2014/main" id="{5A0C9E69-B9D5-CD4E-9B70-6EA1537E81BC}"/>
              </a:ext>
            </a:extLst>
          </p:cNvPr>
          <p:cNvSpPr>
            <a:spLocks noChangeShapeType="1"/>
          </p:cNvSpPr>
          <p:nvPr/>
        </p:nvSpPr>
        <p:spPr bwMode="auto">
          <a:xfrm>
            <a:off x="4233863" y="16700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67" name="Line 39">
            <a:extLst>
              <a:ext uri="{FF2B5EF4-FFF2-40B4-BE49-F238E27FC236}">
                <a16:creationId xmlns:a16="http://schemas.microsoft.com/office/drawing/2014/main" id="{C51AE724-677A-C043-9ACB-09DB296D0424}"/>
              </a:ext>
            </a:extLst>
          </p:cNvPr>
          <p:cNvSpPr>
            <a:spLocks noChangeShapeType="1"/>
          </p:cNvSpPr>
          <p:nvPr/>
        </p:nvSpPr>
        <p:spPr bwMode="auto">
          <a:xfrm>
            <a:off x="4233863" y="18224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68" name="Rectangle 40">
            <a:extLst>
              <a:ext uri="{FF2B5EF4-FFF2-40B4-BE49-F238E27FC236}">
                <a16:creationId xmlns:a16="http://schemas.microsoft.com/office/drawing/2014/main" id="{DEA70543-CA76-A84E-8B2A-CEB5145B3F8D}"/>
              </a:ext>
            </a:extLst>
          </p:cNvPr>
          <p:cNvSpPr>
            <a:spLocks noChangeArrowheads="1"/>
          </p:cNvSpPr>
          <p:nvPr/>
        </p:nvSpPr>
        <p:spPr bwMode="auto">
          <a:xfrm>
            <a:off x="4351338" y="854075"/>
            <a:ext cx="5238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Dosa I</a:t>
            </a:r>
          </a:p>
        </p:txBody>
      </p:sp>
      <p:sp>
        <p:nvSpPr>
          <p:cNvPr id="483369" name="Rectangle 41">
            <a:extLst>
              <a:ext uri="{FF2B5EF4-FFF2-40B4-BE49-F238E27FC236}">
                <a16:creationId xmlns:a16="http://schemas.microsoft.com/office/drawing/2014/main" id="{BA4EFED5-F0BC-2844-9438-84A8D78C943E}"/>
              </a:ext>
            </a:extLst>
          </p:cNvPr>
          <p:cNvSpPr>
            <a:spLocks noChangeArrowheads="1"/>
          </p:cNvSpPr>
          <p:nvPr/>
        </p:nvSpPr>
        <p:spPr bwMode="auto">
          <a:xfrm>
            <a:off x="4381500" y="1006475"/>
            <a:ext cx="4413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Injil l</a:t>
            </a:r>
          </a:p>
        </p:txBody>
      </p:sp>
      <p:sp>
        <p:nvSpPr>
          <p:cNvPr id="483370" name="Rectangle 42">
            <a:extLst>
              <a:ext uri="{FF2B5EF4-FFF2-40B4-BE49-F238E27FC236}">
                <a16:creationId xmlns:a16="http://schemas.microsoft.com/office/drawing/2014/main" id="{32B92D5E-CCA5-994D-8CDD-1277063F4C2F}"/>
              </a:ext>
            </a:extLst>
          </p:cNvPr>
          <p:cNvSpPr>
            <a:spLocks noChangeArrowheads="1"/>
          </p:cNvSpPr>
          <p:nvPr/>
        </p:nvSpPr>
        <p:spPr bwMode="auto">
          <a:xfrm>
            <a:off x="4278313" y="1160463"/>
            <a:ext cx="7334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Keluarga I</a:t>
            </a:r>
          </a:p>
        </p:txBody>
      </p:sp>
      <p:sp>
        <p:nvSpPr>
          <p:cNvPr id="483371" name="Rectangle 43">
            <a:extLst>
              <a:ext uri="{FF2B5EF4-FFF2-40B4-BE49-F238E27FC236}">
                <a16:creationId xmlns:a16="http://schemas.microsoft.com/office/drawing/2014/main" id="{62F9FD5D-D887-C741-8EDB-EB0E8BD0FD5F}"/>
              </a:ext>
            </a:extLst>
          </p:cNvPr>
          <p:cNvSpPr>
            <a:spLocks noChangeArrowheads="1"/>
          </p:cNvSpPr>
          <p:nvPr/>
        </p:nvSpPr>
        <p:spPr bwMode="auto">
          <a:xfrm>
            <a:off x="4181475" y="1325563"/>
            <a:ext cx="9683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Pembunuhan I</a:t>
            </a:r>
          </a:p>
        </p:txBody>
      </p:sp>
      <p:sp>
        <p:nvSpPr>
          <p:cNvPr id="483372" name="Rectangle 44">
            <a:extLst>
              <a:ext uri="{FF2B5EF4-FFF2-40B4-BE49-F238E27FC236}">
                <a16:creationId xmlns:a16="http://schemas.microsoft.com/office/drawing/2014/main" id="{BCD1BE50-8FFE-2E47-8850-6A46747457CC}"/>
              </a:ext>
            </a:extLst>
          </p:cNvPr>
          <p:cNvSpPr>
            <a:spLocks noChangeArrowheads="1"/>
          </p:cNvSpPr>
          <p:nvPr/>
        </p:nvSpPr>
        <p:spPr bwMode="auto">
          <a:xfrm>
            <a:off x="4170363" y="1489075"/>
            <a:ext cx="942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Banjir/Pelangi</a:t>
            </a:r>
          </a:p>
        </p:txBody>
      </p:sp>
      <p:sp>
        <p:nvSpPr>
          <p:cNvPr id="483373" name="Rectangle 45">
            <a:extLst>
              <a:ext uri="{FF2B5EF4-FFF2-40B4-BE49-F238E27FC236}">
                <a16:creationId xmlns:a16="http://schemas.microsoft.com/office/drawing/2014/main" id="{7AF90729-CDC6-8645-80FF-BA7F014F3887}"/>
              </a:ext>
            </a:extLst>
          </p:cNvPr>
          <p:cNvSpPr>
            <a:spLocks noChangeArrowheads="1"/>
          </p:cNvSpPr>
          <p:nvPr/>
        </p:nvSpPr>
        <p:spPr bwMode="auto">
          <a:xfrm>
            <a:off x="4337050" y="1643063"/>
            <a:ext cx="581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Menara</a:t>
            </a:r>
          </a:p>
        </p:txBody>
      </p:sp>
      <p:sp>
        <p:nvSpPr>
          <p:cNvPr id="483374" name="Rectangle 46">
            <a:extLst>
              <a:ext uri="{FF2B5EF4-FFF2-40B4-BE49-F238E27FC236}">
                <a16:creationId xmlns:a16="http://schemas.microsoft.com/office/drawing/2014/main" id="{CCAD0FE2-28BB-A649-A01B-3486659F51D9}"/>
              </a:ext>
            </a:extLst>
          </p:cNvPr>
          <p:cNvSpPr>
            <a:spLocks noChangeArrowheads="1"/>
          </p:cNvSpPr>
          <p:nvPr/>
        </p:nvSpPr>
        <p:spPr bwMode="auto">
          <a:xfrm>
            <a:off x="4138613" y="590550"/>
            <a:ext cx="631825" cy="21113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Chicago" charset="0"/>
                <a:ea typeface="Gulim" panose="020B0600000101010101" pitchFamily="34" charset="-127"/>
              </a:rPr>
              <a:t>CIPTAAN</a:t>
            </a:r>
          </a:p>
        </p:txBody>
      </p:sp>
      <p:sp>
        <p:nvSpPr>
          <p:cNvPr id="483375" name="Rectangle 47">
            <a:extLst>
              <a:ext uri="{FF2B5EF4-FFF2-40B4-BE49-F238E27FC236}">
                <a16:creationId xmlns:a16="http://schemas.microsoft.com/office/drawing/2014/main" id="{C4903CEB-64EC-6543-A484-04505B789195}"/>
              </a:ext>
            </a:extLst>
          </p:cNvPr>
          <p:cNvSpPr>
            <a:spLocks noChangeArrowheads="1"/>
          </p:cNvSpPr>
          <p:nvPr/>
        </p:nvSpPr>
        <p:spPr bwMode="auto">
          <a:xfrm>
            <a:off x="4175125" y="727075"/>
            <a:ext cx="89535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Pria &amp; Wanita I</a:t>
            </a:r>
          </a:p>
        </p:txBody>
      </p:sp>
      <p:sp>
        <p:nvSpPr>
          <p:cNvPr id="483376" name="Line 48">
            <a:extLst>
              <a:ext uri="{FF2B5EF4-FFF2-40B4-BE49-F238E27FC236}">
                <a16:creationId xmlns:a16="http://schemas.microsoft.com/office/drawing/2014/main" id="{ADB6111F-5AB9-0D44-95F7-E663CDD792D8}"/>
              </a:ext>
            </a:extLst>
          </p:cNvPr>
          <p:cNvSpPr>
            <a:spLocks noChangeShapeType="1"/>
          </p:cNvSpPr>
          <p:nvPr/>
        </p:nvSpPr>
        <p:spPr bwMode="auto">
          <a:xfrm>
            <a:off x="4291013" y="260667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77" name="Line 49">
            <a:extLst>
              <a:ext uri="{FF2B5EF4-FFF2-40B4-BE49-F238E27FC236}">
                <a16:creationId xmlns:a16="http://schemas.microsoft.com/office/drawing/2014/main" id="{B5F56E13-E31E-F740-8DEC-8AEF71067007}"/>
              </a:ext>
            </a:extLst>
          </p:cNvPr>
          <p:cNvSpPr>
            <a:spLocks noChangeShapeType="1"/>
          </p:cNvSpPr>
          <p:nvPr/>
        </p:nvSpPr>
        <p:spPr bwMode="auto">
          <a:xfrm>
            <a:off x="4291013" y="280987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78" name="Rectangle 50">
            <a:extLst>
              <a:ext uri="{FF2B5EF4-FFF2-40B4-BE49-F238E27FC236}">
                <a16:creationId xmlns:a16="http://schemas.microsoft.com/office/drawing/2014/main" id="{685DFB2E-DCBE-684B-8E33-473CFBA8D762}"/>
              </a:ext>
            </a:extLst>
          </p:cNvPr>
          <p:cNvSpPr>
            <a:spLocks noChangeArrowheads="1"/>
          </p:cNvSpPr>
          <p:nvPr/>
        </p:nvSpPr>
        <p:spPr bwMode="auto">
          <a:xfrm>
            <a:off x="4614863" y="26511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79" name="Rectangle 51">
            <a:extLst>
              <a:ext uri="{FF2B5EF4-FFF2-40B4-BE49-F238E27FC236}">
                <a16:creationId xmlns:a16="http://schemas.microsoft.com/office/drawing/2014/main" id="{7805CCFB-788A-0F4E-86A9-6D8E8FD5DECB}"/>
              </a:ext>
            </a:extLst>
          </p:cNvPr>
          <p:cNvSpPr>
            <a:spLocks noChangeArrowheads="1"/>
          </p:cNvSpPr>
          <p:nvPr/>
        </p:nvSpPr>
        <p:spPr bwMode="auto">
          <a:xfrm>
            <a:off x="4364038" y="2430463"/>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T - B - B</a:t>
            </a:r>
          </a:p>
        </p:txBody>
      </p:sp>
      <p:sp>
        <p:nvSpPr>
          <p:cNvPr id="483380" name="Rectangle 52">
            <a:extLst>
              <a:ext uri="{FF2B5EF4-FFF2-40B4-BE49-F238E27FC236}">
                <a16:creationId xmlns:a16="http://schemas.microsoft.com/office/drawing/2014/main" id="{12AFFB00-4478-DA4F-A30D-5A94C60D1E64}"/>
              </a:ext>
            </a:extLst>
          </p:cNvPr>
          <p:cNvSpPr>
            <a:spLocks noChangeArrowheads="1"/>
          </p:cNvSpPr>
          <p:nvPr/>
        </p:nvSpPr>
        <p:spPr bwMode="auto">
          <a:xfrm>
            <a:off x="4464050" y="2811463"/>
            <a:ext cx="461963"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Y - E</a:t>
            </a:r>
          </a:p>
        </p:txBody>
      </p:sp>
      <p:sp>
        <p:nvSpPr>
          <p:cNvPr id="483381" name="Rectangle 53">
            <a:extLst>
              <a:ext uri="{FF2B5EF4-FFF2-40B4-BE49-F238E27FC236}">
                <a16:creationId xmlns:a16="http://schemas.microsoft.com/office/drawing/2014/main" id="{54EAB86E-1847-F64F-AF55-018AD59EB942}"/>
              </a:ext>
            </a:extLst>
          </p:cNvPr>
          <p:cNvSpPr>
            <a:spLocks noChangeArrowheads="1"/>
          </p:cNvSpPr>
          <p:nvPr/>
        </p:nvSpPr>
        <p:spPr bwMode="auto">
          <a:xfrm>
            <a:off x="4518025" y="3001963"/>
            <a:ext cx="320675"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12</a:t>
            </a:r>
          </a:p>
        </p:txBody>
      </p:sp>
      <p:sp>
        <p:nvSpPr>
          <p:cNvPr id="483382" name="Rectangle 54">
            <a:extLst>
              <a:ext uri="{FF2B5EF4-FFF2-40B4-BE49-F238E27FC236}">
                <a16:creationId xmlns:a16="http://schemas.microsoft.com/office/drawing/2014/main" id="{2DF6EED3-93A9-6440-91BA-273D8C01CAA0}"/>
              </a:ext>
            </a:extLst>
          </p:cNvPr>
          <p:cNvSpPr>
            <a:spLocks noChangeArrowheads="1"/>
          </p:cNvSpPr>
          <p:nvPr/>
        </p:nvSpPr>
        <p:spPr bwMode="auto">
          <a:xfrm>
            <a:off x="4252913" y="22447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PANGGILAN</a:t>
            </a:r>
          </a:p>
        </p:txBody>
      </p:sp>
      <p:sp>
        <p:nvSpPr>
          <p:cNvPr id="483383" name="Rectangle 55">
            <a:extLst>
              <a:ext uri="{FF2B5EF4-FFF2-40B4-BE49-F238E27FC236}">
                <a16:creationId xmlns:a16="http://schemas.microsoft.com/office/drawing/2014/main" id="{1CE519B2-E296-824E-8A57-F0F2CBC2BB0A}"/>
              </a:ext>
            </a:extLst>
          </p:cNvPr>
          <p:cNvSpPr>
            <a:spLocks noChangeArrowheads="1"/>
          </p:cNvSpPr>
          <p:nvPr/>
        </p:nvSpPr>
        <p:spPr bwMode="auto">
          <a:xfrm>
            <a:off x="4192588" y="206692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ABRAHAM</a:t>
            </a:r>
          </a:p>
        </p:txBody>
      </p:sp>
      <p:sp>
        <p:nvSpPr>
          <p:cNvPr id="483384" name="Rectangle 56">
            <a:extLst>
              <a:ext uri="{FF2B5EF4-FFF2-40B4-BE49-F238E27FC236}">
                <a16:creationId xmlns:a16="http://schemas.microsoft.com/office/drawing/2014/main" id="{F4B0D2C3-F245-1443-BEE1-D689CED39719}"/>
              </a:ext>
            </a:extLst>
          </p:cNvPr>
          <p:cNvSpPr>
            <a:spLocks noChangeArrowheads="1"/>
          </p:cNvSpPr>
          <p:nvPr/>
        </p:nvSpPr>
        <p:spPr bwMode="auto">
          <a:xfrm>
            <a:off x="4498975" y="2624138"/>
            <a:ext cx="363538"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I - I</a:t>
            </a:r>
          </a:p>
        </p:txBody>
      </p:sp>
      <p:sp>
        <p:nvSpPr>
          <p:cNvPr id="483385" name="Line 57">
            <a:extLst>
              <a:ext uri="{FF2B5EF4-FFF2-40B4-BE49-F238E27FC236}">
                <a16:creationId xmlns:a16="http://schemas.microsoft.com/office/drawing/2014/main" id="{EF7ACDDB-382D-1848-A96D-2E84F2AF12C4}"/>
              </a:ext>
            </a:extLst>
          </p:cNvPr>
          <p:cNvSpPr>
            <a:spLocks noChangeShapeType="1"/>
          </p:cNvSpPr>
          <p:nvPr/>
        </p:nvSpPr>
        <p:spPr bwMode="auto">
          <a:xfrm>
            <a:off x="4287838" y="38274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86" name="Line 58">
            <a:extLst>
              <a:ext uri="{FF2B5EF4-FFF2-40B4-BE49-F238E27FC236}">
                <a16:creationId xmlns:a16="http://schemas.microsoft.com/office/drawing/2014/main" id="{53C6103E-771C-E740-9902-44D9F94C26AB}"/>
              </a:ext>
            </a:extLst>
          </p:cNvPr>
          <p:cNvSpPr>
            <a:spLocks noChangeShapeType="1"/>
          </p:cNvSpPr>
          <p:nvPr/>
        </p:nvSpPr>
        <p:spPr bwMode="auto">
          <a:xfrm>
            <a:off x="4284663" y="40132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87" name="Rectangle 59">
            <a:extLst>
              <a:ext uri="{FF2B5EF4-FFF2-40B4-BE49-F238E27FC236}">
                <a16:creationId xmlns:a16="http://schemas.microsoft.com/office/drawing/2014/main" id="{81915DE6-0F02-DE46-949B-6145AF2C7F49}"/>
              </a:ext>
            </a:extLst>
          </p:cNvPr>
          <p:cNvSpPr>
            <a:spLocks noChangeArrowheads="1"/>
          </p:cNvSpPr>
          <p:nvPr/>
        </p:nvSpPr>
        <p:spPr bwMode="auto">
          <a:xfrm>
            <a:off x="4276725" y="3416300"/>
            <a:ext cx="5683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YUSUF</a:t>
            </a:r>
          </a:p>
        </p:txBody>
      </p:sp>
      <p:sp>
        <p:nvSpPr>
          <p:cNvPr id="483388" name="Rectangle 60">
            <a:extLst>
              <a:ext uri="{FF2B5EF4-FFF2-40B4-BE49-F238E27FC236}">
                <a16:creationId xmlns:a16="http://schemas.microsoft.com/office/drawing/2014/main" id="{A7281F0B-B7BA-064C-8CF3-52089A2E5F7F}"/>
              </a:ext>
            </a:extLst>
          </p:cNvPr>
          <p:cNvSpPr>
            <a:spLocks noChangeArrowheads="1"/>
          </p:cNvSpPr>
          <p:nvPr/>
        </p:nvSpPr>
        <p:spPr bwMode="auto">
          <a:xfrm>
            <a:off x="4191000" y="3652838"/>
            <a:ext cx="9302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900">
                <a:solidFill>
                  <a:srgbClr val="000000"/>
                </a:solidFill>
                <a:latin typeface="Helvetica" pitchFamily="2" charset="0"/>
                <a:ea typeface="Gulim" panose="020B0600000101010101" pitchFamily="34" charset="-127"/>
              </a:rPr>
              <a:t>   </a:t>
            </a:r>
            <a:r>
              <a:rPr lang="en-US" altLang="ko-KR" sz="900">
                <a:solidFill>
                  <a:srgbClr val="000000"/>
                </a:solidFill>
                <a:latin typeface="Helvetica" pitchFamily="2" charset="0"/>
                <a:ea typeface="Gulim" panose="020B0600000101010101" pitchFamily="34" charset="-127"/>
              </a:rPr>
              <a:t>Perbudakan</a:t>
            </a:r>
          </a:p>
        </p:txBody>
      </p:sp>
      <p:sp>
        <p:nvSpPr>
          <p:cNvPr id="483389" name="Rectangle 61">
            <a:extLst>
              <a:ext uri="{FF2B5EF4-FFF2-40B4-BE49-F238E27FC236}">
                <a16:creationId xmlns:a16="http://schemas.microsoft.com/office/drawing/2014/main" id="{80D332A7-202D-894D-A0FF-FA3BE48F2782}"/>
              </a:ext>
            </a:extLst>
          </p:cNvPr>
          <p:cNvSpPr>
            <a:spLocks noChangeArrowheads="1"/>
          </p:cNvSpPr>
          <p:nvPr/>
        </p:nvSpPr>
        <p:spPr bwMode="auto">
          <a:xfrm>
            <a:off x="4533900" y="3841750"/>
            <a:ext cx="3714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430</a:t>
            </a:r>
          </a:p>
        </p:txBody>
      </p:sp>
      <p:sp>
        <p:nvSpPr>
          <p:cNvPr id="483390" name="Line 62">
            <a:extLst>
              <a:ext uri="{FF2B5EF4-FFF2-40B4-BE49-F238E27FC236}">
                <a16:creationId xmlns:a16="http://schemas.microsoft.com/office/drawing/2014/main" id="{C3ECECFB-8B93-1544-B59D-3E236B1EF924}"/>
              </a:ext>
            </a:extLst>
          </p:cNvPr>
          <p:cNvSpPr>
            <a:spLocks noChangeShapeType="1"/>
          </p:cNvSpPr>
          <p:nvPr/>
        </p:nvSpPr>
        <p:spPr bwMode="auto">
          <a:xfrm>
            <a:off x="4284663" y="241617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91" name="Line 63">
            <a:extLst>
              <a:ext uri="{FF2B5EF4-FFF2-40B4-BE49-F238E27FC236}">
                <a16:creationId xmlns:a16="http://schemas.microsoft.com/office/drawing/2014/main" id="{886ECB39-1591-DD4B-A831-F689F60154EB}"/>
              </a:ext>
            </a:extLst>
          </p:cNvPr>
          <p:cNvSpPr>
            <a:spLocks noChangeShapeType="1"/>
          </p:cNvSpPr>
          <p:nvPr/>
        </p:nvSpPr>
        <p:spPr bwMode="auto">
          <a:xfrm>
            <a:off x="4284663" y="299402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92" name="Line 64">
            <a:extLst>
              <a:ext uri="{FF2B5EF4-FFF2-40B4-BE49-F238E27FC236}">
                <a16:creationId xmlns:a16="http://schemas.microsoft.com/office/drawing/2014/main" id="{9002BEA0-255C-164F-9382-E256E304BEC3}"/>
              </a:ext>
            </a:extLst>
          </p:cNvPr>
          <p:cNvSpPr>
            <a:spLocks noChangeShapeType="1"/>
          </p:cNvSpPr>
          <p:nvPr/>
        </p:nvSpPr>
        <p:spPr bwMode="auto">
          <a:xfrm>
            <a:off x="4284663" y="319087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93" name="Line 65">
            <a:extLst>
              <a:ext uri="{FF2B5EF4-FFF2-40B4-BE49-F238E27FC236}">
                <a16:creationId xmlns:a16="http://schemas.microsoft.com/office/drawing/2014/main" id="{BC1163BD-F3E2-474B-90EA-E973E7D07D34}"/>
              </a:ext>
            </a:extLst>
          </p:cNvPr>
          <p:cNvSpPr>
            <a:spLocks noChangeShapeType="1"/>
          </p:cNvSpPr>
          <p:nvPr/>
        </p:nvSpPr>
        <p:spPr bwMode="auto">
          <a:xfrm>
            <a:off x="4284663" y="4654550"/>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94" name="Line 66">
            <a:extLst>
              <a:ext uri="{FF2B5EF4-FFF2-40B4-BE49-F238E27FC236}">
                <a16:creationId xmlns:a16="http://schemas.microsoft.com/office/drawing/2014/main" id="{1F08537D-9C96-4342-828E-AB5F0BDB39F2}"/>
              </a:ext>
            </a:extLst>
          </p:cNvPr>
          <p:cNvSpPr>
            <a:spLocks noChangeShapeType="1"/>
          </p:cNvSpPr>
          <p:nvPr/>
        </p:nvSpPr>
        <p:spPr bwMode="auto">
          <a:xfrm>
            <a:off x="4284663" y="4832350"/>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95" name="Line 67">
            <a:extLst>
              <a:ext uri="{FF2B5EF4-FFF2-40B4-BE49-F238E27FC236}">
                <a16:creationId xmlns:a16="http://schemas.microsoft.com/office/drawing/2014/main" id="{D83EDA6A-57EB-7548-9AB4-D959E99AC3A4}"/>
              </a:ext>
            </a:extLst>
          </p:cNvPr>
          <p:cNvSpPr>
            <a:spLocks noChangeShapeType="1"/>
          </p:cNvSpPr>
          <p:nvPr/>
        </p:nvSpPr>
        <p:spPr bwMode="auto">
          <a:xfrm>
            <a:off x="4284663" y="5010150"/>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96" name="Line 68">
            <a:extLst>
              <a:ext uri="{FF2B5EF4-FFF2-40B4-BE49-F238E27FC236}">
                <a16:creationId xmlns:a16="http://schemas.microsoft.com/office/drawing/2014/main" id="{760F8D00-3540-9A45-8D94-0CAE049527C0}"/>
              </a:ext>
            </a:extLst>
          </p:cNvPr>
          <p:cNvSpPr>
            <a:spLocks noChangeShapeType="1"/>
          </p:cNvSpPr>
          <p:nvPr/>
        </p:nvSpPr>
        <p:spPr bwMode="auto">
          <a:xfrm>
            <a:off x="4284663" y="5187950"/>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97" name="Line 69">
            <a:extLst>
              <a:ext uri="{FF2B5EF4-FFF2-40B4-BE49-F238E27FC236}">
                <a16:creationId xmlns:a16="http://schemas.microsoft.com/office/drawing/2014/main" id="{8368E920-A7DB-6443-B134-2DEEEAADBF35}"/>
              </a:ext>
            </a:extLst>
          </p:cNvPr>
          <p:cNvSpPr>
            <a:spLocks noChangeShapeType="1"/>
          </p:cNvSpPr>
          <p:nvPr/>
        </p:nvSpPr>
        <p:spPr bwMode="auto">
          <a:xfrm>
            <a:off x="4297363" y="5365750"/>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98" name="Rectangle 70">
            <a:extLst>
              <a:ext uri="{FF2B5EF4-FFF2-40B4-BE49-F238E27FC236}">
                <a16:creationId xmlns:a16="http://schemas.microsoft.com/office/drawing/2014/main" id="{D53C8EF5-C868-2E46-8351-AA0E8F5D20C1}"/>
              </a:ext>
            </a:extLst>
          </p:cNvPr>
          <p:cNvSpPr>
            <a:spLocks noChangeArrowheads="1"/>
          </p:cNvSpPr>
          <p:nvPr/>
        </p:nvSpPr>
        <p:spPr bwMode="auto">
          <a:xfrm>
            <a:off x="4298950" y="4244975"/>
            <a:ext cx="517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MUSA</a:t>
            </a:r>
          </a:p>
        </p:txBody>
      </p:sp>
      <p:sp>
        <p:nvSpPr>
          <p:cNvPr id="483399" name="Rectangle 71">
            <a:extLst>
              <a:ext uri="{FF2B5EF4-FFF2-40B4-BE49-F238E27FC236}">
                <a16:creationId xmlns:a16="http://schemas.microsoft.com/office/drawing/2014/main" id="{159AD71F-3500-2A48-B107-71737F330A92}"/>
              </a:ext>
            </a:extLst>
          </p:cNvPr>
          <p:cNvSpPr>
            <a:spLocks noChangeArrowheads="1"/>
          </p:cNvSpPr>
          <p:nvPr/>
        </p:nvSpPr>
        <p:spPr bwMode="auto">
          <a:xfrm>
            <a:off x="4448175" y="4657725"/>
            <a:ext cx="454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Sinai</a:t>
            </a:r>
          </a:p>
        </p:txBody>
      </p:sp>
      <p:sp>
        <p:nvSpPr>
          <p:cNvPr id="483400" name="Rectangle 72">
            <a:extLst>
              <a:ext uri="{FF2B5EF4-FFF2-40B4-BE49-F238E27FC236}">
                <a16:creationId xmlns:a16="http://schemas.microsoft.com/office/drawing/2014/main" id="{F1AA90C3-46E1-9045-A941-3196DAC17AE3}"/>
              </a:ext>
            </a:extLst>
          </p:cNvPr>
          <p:cNvSpPr>
            <a:spLocks noChangeArrowheads="1"/>
          </p:cNvSpPr>
          <p:nvPr/>
        </p:nvSpPr>
        <p:spPr bwMode="auto">
          <a:xfrm>
            <a:off x="4367213" y="4841875"/>
            <a:ext cx="6381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M - S - U</a:t>
            </a:r>
          </a:p>
        </p:txBody>
      </p:sp>
      <p:sp>
        <p:nvSpPr>
          <p:cNvPr id="483401" name="Rectangle 73">
            <a:extLst>
              <a:ext uri="{FF2B5EF4-FFF2-40B4-BE49-F238E27FC236}">
                <a16:creationId xmlns:a16="http://schemas.microsoft.com/office/drawing/2014/main" id="{1EC6C431-1A4B-034A-AC6C-48C43F6BB4C5}"/>
              </a:ext>
            </a:extLst>
          </p:cNvPr>
          <p:cNvSpPr>
            <a:spLocks noChangeArrowheads="1"/>
          </p:cNvSpPr>
          <p:nvPr/>
        </p:nvSpPr>
        <p:spPr bwMode="auto">
          <a:xfrm>
            <a:off x="4203700" y="5013325"/>
            <a:ext cx="942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Kades Barnea</a:t>
            </a:r>
          </a:p>
        </p:txBody>
      </p:sp>
      <p:sp>
        <p:nvSpPr>
          <p:cNvPr id="483402" name="Rectangle 74">
            <a:extLst>
              <a:ext uri="{FF2B5EF4-FFF2-40B4-BE49-F238E27FC236}">
                <a16:creationId xmlns:a16="http://schemas.microsoft.com/office/drawing/2014/main" id="{86303FD5-E92D-2F40-81A0-821870793748}"/>
              </a:ext>
            </a:extLst>
          </p:cNvPr>
          <p:cNvSpPr>
            <a:spLocks noChangeArrowheads="1"/>
          </p:cNvSpPr>
          <p:nvPr/>
        </p:nvSpPr>
        <p:spPr bwMode="auto">
          <a:xfrm>
            <a:off x="4559300" y="5197475"/>
            <a:ext cx="307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40</a:t>
            </a:r>
          </a:p>
        </p:txBody>
      </p:sp>
      <p:sp>
        <p:nvSpPr>
          <p:cNvPr id="483403" name="Rectangle 75">
            <a:extLst>
              <a:ext uri="{FF2B5EF4-FFF2-40B4-BE49-F238E27FC236}">
                <a16:creationId xmlns:a16="http://schemas.microsoft.com/office/drawing/2014/main" id="{9F856F64-ED26-F046-85C6-57BFFE175219}"/>
              </a:ext>
            </a:extLst>
          </p:cNvPr>
          <p:cNvSpPr>
            <a:spLocks noChangeArrowheads="1"/>
          </p:cNvSpPr>
          <p:nvPr/>
        </p:nvSpPr>
        <p:spPr bwMode="auto">
          <a:xfrm>
            <a:off x="4324350" y="5368925"/>
            <a:ext cx="6699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5 Kotbah</a:t>
            </a:r>
          </a:p>
        </p:txBody>
      </p:sp>
      <p:sp>
        <p:nvSpPr>
          <p:cNvPr id="483404" name="Line 76">
            <a:extLst>
              <a:ext uri="{FF2B5EF4-FFF2-40B4-BE49-F238E27FC236}">
                <a16:creationId xmlns:a16="http://schemas.microsoft.com/office/drawing/2014/main" id="{6624AAA7-4512-3742-B405-B32E60F3591B}"/>
              </a:ext>
            </a:extLst>
          </p:cNvPr>
          <p:cNvSpPr>
            <a:spLocks noChangeShapeType="1"/>
          </p:cNvSpPr>
          <p:nvPr/>
        </p:nvSpPr>
        <p:spPr bwMode="auto">
          <a:xfrm>
            <a:off x="4278313" y="55435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05" name="Rectangle 77">
            <a:extLst>
              <a:ext uri="{FF2B5EF4-FFF2-40B4-BE49-F238E27FC236}">
                <a16:creationId xmlns:a16="http://schemas.microsoft.com/office/drawing/2014/main" id="{7FBE2256-4E1A-C441-9912-18E9E7C37EAA}"/>
              </a:ext>
            </a:extLst>
          </p:cNvPr>
          <p:cNvSpPr>
            <a:spLocks noChangeArrowheads="1"/>
          </p:cNvSpPr>
          <p:nvPr/>
        </p:nvSpPr>
        <p:spPr bwMode="auto">
          <a:xfrm>
            <a:off x="4344988" y="4475163"/>
            <a:ext cx="6699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Keluaran</a:t>
            </a:r>
          </a:p>
        </p:txBody>
      </p:sp>
      <p:sp>
        <p:nvSpPr>
          <p:cNvPr id="483406" name="Line 78">
            <a:extLst>
              <a:ext uri="{FF2B5EF4-FFF2-40B4-BE49-F238E27FC236}">
                <a16:creationId xmlns:a16="http://schemas.microsoft.com/office/drawing/2014/main" id="{0CD24212-3256-054E-A309-9BFDC5B106C9}"/>
              </a:ext>
            </a:extLst>
          </p:cNvPr>
          <p:cNvSpPr>
            <a:spLocks noChangeShapeType="1"/>
          </p:cNvSpPr>
          <p:nvPr/>
        </p:nvSpPr>
        <p:spPr bwMode="auto">
          <a:xfrm>
            <a:off x="4233863" y="8890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07" name="Line 79">
            <a:extLst>
              <a:ext uri="{FF2B5EF4-FFF2-40B4-BE49-F238E27FC236}">
                <a16:creationId xmlns:a16="http://schemas.microsoft.com/office/drawing/2014/main" id="{31ABA997-A1B6-0E44-A115-7D49646DB2D0}"/>
              </a:ext>
            </a:extLst>
          </p:cNvPr>
          <p:cNvSpPr>
            <a:spLocks noChangeShapeType="1"/>
          </p:cNvSpPr>
          <p:nvPr/>
        </p:nvSpPr>
        <p:spPr bwMode="auto">
          <a:xfrm>
            <a:off x="4278313" y="603250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08" name="Line 80">
            <a:extLst>
              <a:ext uri="{FF2B5EF4-FFF2-40B4-BE49-F238E27FC236}">
                <a16:creationId xmlns:a16="http://schemas.microsoft.com/office/drawing/2014/main" id="{1099A589-824B-4A43-9028-D0E13007EB86}"/>
              </a:ext>
            </a:extLst>
          </p:cNvPr>
          <p:cNvSpPr>
            <a:spLocks noChangeShapeType="1"/>
          </p:cNvSpPr>
          <p:nvPr/>
        </p:nvSpPr>
        <p:spPr bwMode="auto">
          <a:xfrm>
            <a:off x="4278313" y="622300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09" name="Rectangle 81">
            <a:extLst>
              <a:ext uri="{FF2B5EF4-FFF2-40B4-BE49-F238E27FC236}">
                <a16:creationId xmlns:a16="http://schemas.microsoft.com/office/drawing/2014/main" id="{30C70FA5-50C1-1E4F-BDA2-F6129F330E40}"/>
              </a:ext>
            </a:extLst>
          </p:cNvPr>
          <p:cNvSpPr>
            <a:spLocks noChangeArrowheads="1"/>
          </p:cNvSpPr>
          <p:nvPr/>
        </p:nvSpPr>
        <p:spPr bwMode="auto">
          <a:xfrm>
            <a:off x="4281488" y="5635625"/>
            <a:ext cx="5873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YOSUA</a:t>
            </a:r>
          </a:p>
        </p:txBody>
      </p:sp>
      <p:sp>
        <p:nvSpPr>
          <p:cNvPr id="483410" name="Rectangle 82">
            <a:extLst>
              <a:ext uri="{FF2B5EF4-FFF2-40B4-BE49-F238E27FC236}">
                <a16:creationId xmlns:a16="http://schemas.microsoft.com/office/drawing/2014/main" id="{35C1FF93-731C-9547-820E-E6C94441AD0E}"/>
              </a:ext>
            </a:extLst>
          </p:cNvPr>
          <p:cNvSpPr>
            <a:spLocks noChangeArrowheads="1"/>
          </p:cNvSpPr>
          <p:nvPr/>
        </p:nvSpPr>
        <p:spPr bwMode="auto">
          <a:xfrm>
            <a:off x="4346575" y="5851525"/>
            <a:ext cx="7461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Yerikho/Ai</a:t>
            </a:r>
          </a:p>
        </p:txBody>
      </p:sp>
      <p:sp>
        <p:nvSpPr>
          <p:cNvPr id="483411" name="Rectangle 83">
            <a:extLst>
              <a:ext uri="{FF2B5EF4-FFF2-40B4-BE49-F238E27FC236}">
                <a16:creationId xmlns:a16="http://schemas.microsoft.com/office/drawing/2014/main" id="{6F65947E-B017-CE45-8B5B-6E30BA1CA66B}"/>
              </a:ext>
            </a:extLst>
          </p:cNvPr>
          <p:cNvSpPr>
            <a:spLocks noChangeArrowheads="1"/>
          </p:cNvSpPr>
          <p:nvPr/>
        </p:nvSpPr>
        <p:spPr bwMode="auto">
          <a:xfrm>
            <a:off x="4264025" y="6042025"/>
            <a:ext cx="898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Tanah Dibagi</a:t>
            </a:r>
          </a:p>
        </p:txBody>
      </p:sp>
      <p:sp>
        <p:nvSpPr>
          <p:cNvPr id="483413" name="Freeform 85">
            <a:extLst>
              <a:ext uri="{FF2B5EF4-FFF2-40B4-BE49-F238E27FC236}">
                <a16:creationId xmlns:a16="http://schemas.microsoft.com/office/drawing/2014/main" id="{B433052B-A474-0247-8808-88E1B5E4DB68}"/>
              </a:ext>
            </a:extLst>
          </p:cNvPr>
          <p:cNvSpPr>
            <a:spLocks/>
          </p:cNvSpPr>
          <p:nvPr/>
        </p:nvSpPr>
        <p:spPr bwMode="auto">
          <a:xfrm>
            <a:off x="7326313" y="3429000"/>
            <a:ext cx="204787" cy="65088"/>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14" name="Freeform 86">
            <a:extLst>
              <a:ext uri="{FF2B5EF4-FFF2-40B4-BE49-F238E27FC236}">
                <a16:creationId xmlns:a16="http://schemas.microsoft.com/office/drawing/2014/main" id="{D9F43660-123F-834A-A35C-764BFE48D931}"/>
              </a:ext>
            </a:extLst>
          </p:cNvPr>
          <p:cNvSpPr>
            <a:spLocks/>
          </p:cNvSpPr>
          <p:nvPr/>
        </p:nvSpPr>
        <p:spPr bwMode="auto">
          <a:xfrm>
            <a:off x="7351713" y="13970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15" name="Freeform 87">
            <a:extLst>
              <a:ext uri="{FF2B5EF4-FFF2-40B4-BE49-F238E27FC236}">
                <a16:creationId xmlns:a16="http://schemas.microsoft.com/office/drawing/2014/main" id="{0C6502E8-2F5C-894A-B522-2A06E09144D4}"/>
              </a:ext>
            </a:extLst>
          </p:cNvPr>
          <p:cNvSpPr>
            <a:spLocks/>
          </p:cNvSpPr>
          <p:nvPr/>
        </p:nvSpPr>
        <p:spPr bwMode="auto">
          <a:xfrm>
            <a:off x="7326313" y="34163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16" name="AutoShape 88">
            <a:extLst>
              <a:ext uri="{FF2B5EF4-FFF2-40B4-BE49-F238E27FC236}">
                <a16:creationId xmlns:a16="http://schemas.microsoft.com/office/drawing/2014/main" id="{0D700A49-A920-1440-B716-D103692DC272}"/>
              </a:ext>
            </a:extLst>
          </p:cNvPr>
          <p:cNvSpPr>
            <a:spLocks noChangeArrowheads="1"/>
          </p:cNvSpPr>
          <p:nvPr/>
        </p:nvSpPr>
        <p:spPr bwMode="auto">
          <a:xfrm>
            <a:off x="6597650" y="3235325"/>
            <a:ext cx="730250" cy="4206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17" name="Freeform 89">
            <a:extLst>
              <a:ext uri="{FF2B5EF4-FFF2-40B4-BE49-F238E27FC236}">
                <a16:creationId xmlns:a16="http://schemas.microsoft.com/office/drawing/2014/main" id="{A6889F67-F8AA-F74C-A458-83D83BD04467}"/>
              </a:ext>
            </a:extLst>
          </p:cNvPr>
          <p:cNvSpPr>
            <a:spLocks/>
          </p:cNvSpPr>
          <p:nvPr/>
        </p:nvSpPr>
        <p:spPr bwMode="auto">
          <a:xfrm>
            <a:off x="7339013" y="717550"/>
            <a:ext cx="204787" cy="65088"/>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18" name="Freeform 90">
            <a:extLst>
              <a:ext uri="{FF2B5EF4-FFF2-40B4-BE49-F238E27FC236}">
                <a16:creationId xmlns:a16="http://schemas.microsoft.com/office/drawing/2014/main" id="{2D65AD91-CFA2-3B44-A1C0-B71CCE951EA4}"/>
              </a:ext>
            </a:extLst>
          </p:cNvPr>
          <p:cNvSpPr>
            <a:spLocks/>
          </p:cNvSpPr>
          <p:nvPr/>
        </p:nvSpPr>
        <p:spPr bwMode="auto">
          <a:xfrm>
            <a:off x="7326313" y="717550"/>
            <a:ext cx="217487" cy="77788"/>
          </a:xfrm>
          <a:custGeom>
            <a:avLst/>
            <a:gdLst>
              <a:gd name="T0" fmla="*/ 136 w 137"/>
              <a:gd name="T1" fmla="*/ 48 h 49"/>
              <a:gd name="T2" fmla="*/ 0 w 137"/>
              <a:gd name="T3" fmla="*/ 48 h 49"/>
              <a:gd name="T4" fmla="*/ 0 w 137"/>
              <a:gd name="T5" fmla="*/ 0 h 49"/>
            </a:gdLst>
            <a:ahLst/>
            <a:cxnLst>
              <a:cxn ang="0">
                <a:pos x="T0" y="T1"/>
              </a:cxn>
              <a:cxn ang="0">
                <a:pos x="T2" y="T3"/>
              </a:cxn>
              <a:cxn ang="0">
                <a:pos x="T4" y="T5"/>
              </a:cxn>
            </a:cxnLst>
            <a:rect l="0" t="0" r="r" b="b"/>
            <a:pathLst>
              <a:path w="137" h="49">
                <a:moveTo>
                  <a:pt x="136" y="48"/>
                </a:moveTo>
                <a:lnTo>
                  <a:pt x="0" y="48"/>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19" name="Rectangle 91">
            <a:extLst>
              <a:ext uri="{FF2B5EF4-FFF2-40B4-BE49-F238E27FC236}">
                <a16:creationId xmlns:a16="http://schemas.microsoft.com/office/drawing/2014/main" id="{F47E9323-971F-5343-B184-4D9E6128CBB8}"/>
              </a:ext>
            </a:extLst>
          </p:cNvPr>
          <p:cNvSpPr>
            <a:spLocks noChangeArrowheads="1"/>
          </p:cNvSpPr>
          <p:nvPr/>
        </p:nvSpPr>
        <p:spPr bwMode="auto">
          <a:xfrm>
            <a:off x="6870700" y="981075"/>
            <a:ext cx="35242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350</a:t>
            </a:r>
          </a:p>
        </p:txBody>
      </p:sp>
      <p:sp>
        <p:nvSpPr>
          <p:cNvPr id="483420" name="Freeform 92">
            <a:extLst>
              <a:ext uri="{FF2B5EF4-FFF2-40B4-BE49-F238E27FC236}">
                <a16:creationId xmlns:a16="http://schemas.microsoft.com/office/drawing/2014/main" id="{441C57FC-4B7D-9744-88B9-5DA7ECCE85DB}"/>
              </a:ext>
            </a:extLst>
          </p:cNvPr>
          <p:cNvSpPr>
            <a:spLocks/>
          </p:cNvSpPr>
          <p:nvPr/>
        </p:nvSpPr>
        <p:spPr bwMode="auto">
          <a:xfrm>
            <a:off x="7339013" y="70485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21" name="AutoShape 93">
            <a:extLst>
              <a:ext uri="{FF2B5EF4-FFF2-40B4-BE49-F238E27FC236}">
                <a16:creationId xmlns:a16="http://schemas.microsoft.com/office/drawing/2014/main" id="{93F971D9-82C3-654C-96D3-BE811500AA20}"/>
              </a:ext>
            </a:extLst>
          </p:cNvPr>
          <p:cNvSpPr>
            <a:spLocks noChangeArrowheads="1"/>
          </p:cNvSpPr>
          <p:nvPr/>
        </p:nvSpPr>
        <p:spPr bwMode="auto">
          <a:xfrm>
            <a:off x="6597650" y="577850"/>
            <a:ext cx="730250" cy="244475"/>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22" name="Rectangle 94">
            <a:extLst>
              <a:ext uri="{FF2B5EF4-FFF2-40B4-BE49-F238E27FC236}">
                <a16:creationId xmlns:a16="http://schemas.microsoft.com/office/drawing/2014/main" id="{BA571AA3-6CEA-C44E-9184-AC25811A0B53}"/>
              </a:ext>
            </a:extLst>
          </p:cNvPr>
          <p:cNvSpPr>
            <a:spLocks noChangeArrowheads="1"/>
          </p:cNvSpPr>
          <p:nvPr/>
        </p:nvSpPr>
        <p:spPr bwMode="auto">
          <a:xfrm>
            <a:off x="6596063" y="735013"/>
            <a:ext cx="952500" cy="43338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23" name="AutoShape 95">
            <a:extLst>
              <a:ext uri="{FF2B5EF4-FFF2-40B4-BE49-F238E27FC236}">
                <a16:creationId xmlns:a16="http://schemas.microsoft.com/office/drawing/2014/main" id="{FF4626F4-5337-FF44-8984-610F591A13BC}"/>
              </a:ext>
            </a:extLst>
          </p:cNvPr>
          <p:cNvSpPr>
            <a:spLocks noChangeArrowheads="1"/>
          </p:cNvSpPr>
          <p:nvPr/>
        </p:nvSpPr>
        <p:spPr bwMode="auto">
          <a:xfrm>
            <a:off x="6616700" y="603250"/>
            <a:ext cx="692150" cy="244475"/>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24" name="AutoShape 96">
            <a:extLst>
              <a:ext uri="{FF2B5EF4-FFF2-40B4-BE49-F238E27FC236}">
                <a16:creationId xmlns:a16="http://schemas.microsoft.com/office/drawing/2014/main" id="{C79D4A8C-FB67-3D4B-85BF-020C2D402877}"/>
              </a:ext>
            </a:extLst>
          </p:cNvPr>
          <p:cNvSpPr>
            <a:spLocks noChangeArrowheads="1"/>
          </p:cNvSpPr>
          <p:nvPr/>
        </p:nvSpPr>
        <p:spPr bwMode="auto">
          <a:xfrm>
            <a:off x="6588125" y="1279525"/>
            <a:ext cx="744538" cy="282575"/>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25" name="Rectangle 97">
            <a:extLst>
              <a:ext uri="{FF2B5EF4-FFF2-40B4-BE49-F238E27FC236}">
                <a16:creationId xmlns:a16="http://schemas.microsoft.com/office/drawing/2014/main" id="{E0B19653-9A78-5C41-9783-928C99276267}"/>
              </a:ext>
            </a:extLst>
          </p:cNvPr>
          <p:cNvSpPr>
            <a:spLocks noChangeArrowheads="1"/>
          </p:cNvSpPr>
          <p:nvPr/>
        </p:nvSpPr>
        <p:spPr bwMode="auto">
          <a:xfrm>
            <a:off x="6586538" y="1443038"/>
            <a:ext cx="971550" cy="16716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26" name="AutoShape 98">
            <a:extLst>
              <a:ext uri="{FF2B5EF4-FFF2-40B4-BE49-F238E27FC236}">
                <a16:creationId xmlns:a16="http://schemas.microsoft.com/office/drawing/2014/main" id="{32FF6ACB-E9A7-A94F-8102-71370179065F}"/>
              </a:ext>
            </a:extLst>
          </p:cNvPr>
          <p:cNvSpPr>
            <a:spLocks noChangeArrowheads="1"/>
          </p:cNvSpPr>
          <p:nvPr/>
        </p:nvSpPr>
        <p:spPr bwMode="auto">
          <a:xfrm>
            <a:off x="6607175" y="1311275"/>
            <a:ext cx="706438" cy="1063625"/>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27" name="Rectangle 99">
            <a:extLst>
              <a:ext uri="{FF2B5EF4-FFF2-40B4-BE49-F238E27FC236}">
                <a16:creationId xmlns:a16="http://schemas.microsoft.com/office/drawing/2014/main" id="{84206E88-C713-1240-AA5F-CDCD2F163EAC}"/>
              </a:ext>
            </a:extLst>
          </p:cNvPr>
          <p:cNvSpPr>
            <a:spLocks noChangeArrowheads="1"/>
          </p:cNvSpPr>
          <p:nvPr/>
        </p:nvSpPr>
        <p:spPr bwMode="auto">
          <a:xfrm>
            <a:off x="6596063" y="3414713"/>
            <a:ext cx="969962" cy="906462"/>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28" name="AutoShape 100">
            <a:extLst>
              <a:ext uri="{FF2B5EF4-FFF2-40B4-BE49-F238E27FC236}">
                <a16:creationId xmlns:a16="http://schemas.microsoft.com/office/drawing/2014/main" id="{01A133CC-EB51-C549-AD85-12DB2A33F7A6}"/>
              </a:ext>
            </a:extLst>
          </p:cNvPr>
          <p:cNvSpPr>
            <a:spLocks noChangeArrowheads="1"/>
          </p:cNvSpPr>
          <p:nvPr/>
        </p:nvSpPr>
        <p:spPr bwMode="auto">
          <a:xfrm>
            <a:off x="6616700" y="3267075"/>
            <a:ext cx="698500" cy="70643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29" name="Rectangle 101">
            <a:extLst>
              <a:ext uri="{FF2B5EF4-FFF2-40B4-BE49-F238E27FC236}">
                <a16:creationId xmlns:a16="http://schemas.microsoft.com/office/drawing/2014/main" id="{A060B17B-4C5C-3A4C-B5D9-C197C1AB75DF}"/>
              </a:ext>
            </a:extLst>
          </p:cNvPr>
          <p:cNvSpPr>
            <a:spLocks noChangeArrowheads="1"/>
          </p:cNvSpPr>
          <p:nvPr/>
        </p:nvSpPr>
        <p:spPr bwMode="auto">
          <a:xfrm>
            <a:off x="7262813" y="1219200"/>
            <a:ext cx="7429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1000">
                <a:solidFill>
                  <a:srgbClr val="FFFF00"/>
                </a:solidFill>
                <a:latin typeface="Times" pitchFamily="2" charset="0"/>
                <a:ea typeface="Gulim" panose="020B0600000101010101" pitchFamily="34" charset="-127"/>
              </a:rPr>
              <a:t>(1000 SM)</a:t>
            </a:r>
          </a:p>
        </p:txBody>
      </p:sp>
      <p:sp>
        <p:nvSpPr>
          <p:cNvPr id="483430" name="Line 102">
            <a:extLst>
              <a:ext uri="{FF2B5EF4-FFF2-40B4-BE49-F238E27FC236}">
                <a16:creationId xmlns:a16="http://schemas.microsoft.com/office/drawing/2014/main" id="{050D072E-D73D-2742-B303-14F8DE9F07D1}"/>
              </a:ext>
            </a:extLst>
          </p:cNvPr>
          <p:cNvSpPr>
            <a:spLocks noChangeShapeType="1"/>
          </p:cNvSpPr>
          <p:nvPr/>
        </p:nvSpPr>
        <p:spPr bwMode="auto">
          <a:xfrm>
            <a:off x="6634163" y="9398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31" name="Line 103">
            <a:extLst>
              <a:ext uri="{FF2B5EF4-FFF2-40B4-BE49-F238E27FC236}">
                <a16:creationId xmlns:a16="http://schemas.microsoft.com/office/drawing/2014/main" id="{36CA350A-4C6D-2B4B-B480-59AD927CF335}"/>
              </a:ext>
            </a:extLst>
          </p:cNvPr>
          <p:cNvSpPr>
            <a:spLocks noChangeShapeType="1"/>
          </p:cNvSpPr>
          <p:nvPr/>
        </p:nvSpPr>
        <p:spPr bwMode="auto">
          <a:xfrm>
            <a:off x="6627813" y="11112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32" name="Rectangle 104">
            <a:extLst>
              <a:ext uri="{FF2B5EF4-FFF2-40B4-BE49-F238E27FC236}">
                <a16:creationId xmlns:a16="http://schemas.microsoft.com/office/drawing/2014/main" id="{3026B512-5F31-CB4E-8350-199091DA1DB9}"/>
              </a:ext>
            </a:extLst>
          </p:cNvPr>
          <p:cNvSpPr>
            <a:spLocks noChangeArrowheads="1"/>
          </p:cNvSpPr>
          <p:nvPr/>
        </p:nvSpPr>
        <p:spPr bwMode="auto">
          <a:xfrm>
            <a:off x="6845300" y="930275"/>
            <a:ext cx="390525"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350</a:t>
            </a:r>
          </a:p>
        </p:txBody>
      </p:sp>
      <p:sp>
        <p:nvSpPr>
          <p:cNvPr id="483433" name="Rectangle 105">
            <a:extLst>
              <a:ext uri="{FF2B5EF4-FFF2-40B4-BE49-F238E27FC236}">
                <a16:creationId xmlns:a16="http://schemas.microsoft.com/office/drawing/2014/main" id="{6AE3CAA6-F285-1546-99E3-AE73A4401FD6}"/>
              </a:ext>
            </a:extLst>
          </p:cNvPr>
          <p:cNvSpPr>
            <a:spLocks noChangeArrowheads="1"/>
          </p:cNvSpPr>
          <p:nvPr/>
        </p:nvSpPr>
        <p:spPr bwMode="auto">
          <a:xfrm>
            <a:off x="6565900" y="750888"/>
            <a:ext cx="968375"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Hakim-hakim</a:t>
            </a:r>
          </a:p>
        </p:txBody>
      </p:sp>
      <p:sp>
        <p:nvSpPr>
          <p:cNvPr id="483434" name="Rectangle 106">
            <a:extLst>
              <a:ext uri="{FF2B5EF4-FFF2-40B4-BE49-F238E27FC236}">
                <a16:creationId xmlns:a16="http://schemas.microsoft.com/office/drawing/2014/main" id="{65A67E5C-84E6-584E-9318-22E47767240B}"/>
              </a:ext>
            </a:extLst>
          </p:cNvPr>
          <p:cNvSpPr>
            <a:spLocks noChangeArrowheads="1"/>
          </p:cNvSpPr>
          <p:nvPr/>
        </p:nvSpPr>
        <p:spPr bwMode="auto">
          <a:xfrm>
            <a:off x="6540500" y="558800"/>
            <a:ext cx="498475" cy="21113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Chicago" charset="0"/>
                <a:ea typeface="Gulim" panose="020B0600000101010101" pitchFamily="34" charset="-127"/>
              </a:rPr>
              <a:t>Anarki</a:t>
            </a:r>
          </a:p>
        </p:txBody>
      </p:sp>
      <p:sp>
        <p:nvSpPr>
          <p:cNvPr id="483435" name="Line 107">
            <a:extLst>
              <a:ext uri="{FF2B5EF4-FFF2-40B4-BE49-F238E27FC236}">
                <a16:creationId xmlns:a16="http://schemas.microsoft.com/office/drawing/2014/main" id="{028497F9-1D63-0241-8CE9-CB67716EF6E0}"/>
              </a:ext>
            </a:extLst>
          </p:cNvPr>
          <p:cNvSpPr>
            <a:spLocks noChangeShapeType="1"/>
          </p:cNvSpPr>
          <p:nvPr/>
        </p:nvSpPr>
        <p:spPr bwMode="auto">
          <a:xfrm>
            <a:off x="6627813" y="178435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36" name="Line 108">
            <a:extLst>
              <a:ext uri="{FF2B5EF4-FFF2-40B4-BE49-F238E27FC236}">
                <a16:creationId xmlns:a16="http://schemas.microsoft.com/office/drawing/2014/main" id="{39F84149-8E0C-7548-B3FC-DFCACE6B47B3}"/>
              </a:ext>
            </a:extLst>
          </p:cNvPr>
          <p:cNvSpPr>
            <a:spLocks noChangeShapeType="1"/>
          </p:cNvSpPr>
          <p:nvPr/>
        </p:nvSpPr>
        <p:spPr bwMode="auto">
          <a:xfrm>
            <a:off x="6615113" y="248285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37" name="Line 109">
            <a:extLst>
              <a:ext uri="{FF2B5EF4-FFF2-40B4-BE49-F238E27FC236}">
                <a16:creationId xmlns:a16="http://schemas.microsoft.com/office/drawing/2014/main" id="{E106019B-F226-BE4B-994A-CD8C5C78F12D}"/>
              </a:ext>
            </a:extLst>
          </p:cNvPr>
          <p:cNvSpPr>
            <a:spLocks noChangeShapeType="1"/>
          </p:cNvSpPr>
          <p:nvPr/>
        </p:nvSpPr>
        <p:spPr bwMode="auto">
          <a:xfrm>
            <a:off x="6615113" y="266065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38" name="Rectangle 110">
            <a:extLst>
              <a:ext uri="{FF2B5EF4-FFF2-40B4-BE49-F238E27FC236}">
                <a16:creationId xmlns:a16="http://schemas.microsoft.com/office/drawing/2014/main" id="{73C480A4-0658-4440-83D8-EB34DC2A0D3A}"/>
              </a:ext>
            </a:extLst>
          </p:cNvPr>
          <p:cNvSpPr>
            <a:spLocks noChangeArrowheads="1"/>
          </p:cNvSpPr>
          <p:nvPr/>
        </p:nvSpPr>
        <p:spPr bwMode="auto">
          <a:xfrm>
            <a:off x="6486525" y="1600200"/>
            <a:ext cx="1168400"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900">
                <a:solidFill>
                  <a:srgbClr val="000000"/>
                </a:solidFill>
                <a:effectLst>
                  <a:outerShdw blurRad="38100" dist="38100" dir="2700000" algn="tl">
                    <a:srgbClr val="FFFFFF"/>
                  </a:outerShdw>
                </a:effectLst>
                <a:latin typeface="Helvetica" pitchFamily="2" charset="0"/>
                <a:ea typeface="Gulim" panose="020B0600000101010101" pitchFamily="34" charset="-127"/>
              </a:rPr>
              <a:t> </a:t>
            </a:r>
            <a:r>
              <a:rPr lang="en-US" altLang="ko-KR" sz="900">
                <a:solidFill>
                  <a:srgbClr val="000000"/>
                </a:solidFill>
                <a:effectLst>
                  <a:outerShdw blurRad="38100" dist="38100" dir="2700000" algn="tl">
                    <a:srgbClr val="FFFFFF"/>
                  </a:outerShdw>
                </a:effectLst>
                <a:latin typeface="Helvetica" pitchFamily="2" charset="0"/>
                <a:ea typeface="Gulim" panose="020B0600000101010101" pitchFamily="34" charset="-127"/>
              </a:rPr>
              <a:t>••• TERBELAH ••• </a:t>
            </a:r>
          </a:p>
        </p:txBody>
      </p:sp>
      <p:sp>
        <p:nvSpPr>
          <p:cNvPr id="483439" name="Rectangle 111">
            <a:extLst>
              <a:ext uri="{FF2B5EF4-FFF2-40B4-BE49-F238E27FC236}">
                <a16:creationId xmlns:a16="http://schemas.microsoft.com/office/drawing/2014/main" id="{DC6F9779-8025-2648-B6A3-77D48D03B283}"/>
              </a:ext>
            </a:extLst>
          </p:cNvPr>
          <p:cNvSpPr>
            <a:spLocks noChangeArrowheads="1"/>
          </p:cNvSpPr>
          <p:nvPr/>
        </p:nvSpPr>
        <p:spPr bwMode="auto">
          <a:xfrm>
            <a:off x="6589713" y="1978025"/>
            <a:ext cx="608012" cy="211138"/>
          </a:xfrm>
          <a:prstGeom prst="rect">
            <a:avLst/>
          </a:prstGeom>
          <a:noFill/>
          <a:ln>
            <a:noFill/>
          </a:ln>
          <a:effectLst/>
          <a:extLst>
            <a:ext uri="{909E8E84-426E-40DD-AFC4-6F175D3DCCD1}">
              <a14:hiddenFill xmlns:a14="http://schemas.microsoft.com/office/drawing/2010/main">
                <a:solidFill>
                  <a:srgbClr val="E7EC1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r>
              <a:rPr lang="en-US" altLang="ko-KR" sz="800">
                <a:solidFill>
                  <a:srgbClr val="000000"/>
                </a:solidFill>
                <a:latin typeface="Helvetica" pitchFamily="2" charset="0"/>
                <a:ea typeface="Gulim" panose="020B0600000101010101" pitchFamily="34" charset="-127"/>
              </a:rPr>
              <a:t>Israel</a:t>
            </a:r>
          </a:p>
        </p:txBody>
      </p:sp>
      <p:sp>
        <p:nvSpPr>
          <p:cNvPr id="483440" name="Rectangle 112">
            <a:extLst>
              <a:ext uri="{FF2B5EF4-FFF2-40B4-BE49-F238E27FC236}">
                <a16:creationId xmlns:a16="http://schemas.microsoft.com/office/drawing/2014/main" id="{94EA44C4-2F8B-AF44-B052-EF0D0DD0B635}"/>
              </a:ext>
            </a:extLst>
          </p:cNvPr>
          <p:cNvSpPr>
            <a:spLocks noChangeArrowheads="1"/>
          </p:cNvSpPr>
          <p:nvPr/>
        </p:nvSpPr>
        <p:spPr bwMode="auto">
          <a:xfrm>
            <a:off x="6680200" y="2143125"/>
            <a:ext cx="752475" cy="211138"/>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10              2</a:t>
            </a:r>
          </a:p>
        </p:txBody>
      </p:sp>
      <p:sp>
        <p:nvSpPr>
          <p:cNvPr id="483441" name="Rectangle 113">
            <a:extLst>
              <a:ext uri="{FF2B5EF4-FFF2-40B4-BE49-F238E27FC236}">
                <a16:creationId xmlns:a16="http://schemas.microsoft.com/office/drawing/2014/main" id="{23F2EE3E-D556-4F4C-91D8-E1C86B9FA7FA}"/>
              </a:ext>
            </a:extLst>
          </p:cNvPr>
          <p:cNvSpPr>
            <a:spLocks noChangeArrowheads="1"/>
          </p:cNvSpPr>
          <p:nvPr/>
        </p:nvSpPr>
        <p:spPr bwMode="auto">
          <a:xfrm>
            <a:off x="6597650" y="2498725"/>
            <a:ext cx="903288"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800">
                <a:solidFill>
                  <a:srgbClr val="000000"/>
                </a:solidFill>
                <a:latin typeface="Helvetica" pitchFamily="2" charset="0"/>
                <a:ea typeface="Gulim" panose="020B0600000101010101" pitchFamily="34" charset="-127"/>
              </a:rPr>
              <a:t> </a:t>
            </a:r>
            <a:r>
              <a:rPr lang="en-US" altLang="ko-KR" sz="800">
                <a:solidFill>
                  <a:srgbClr val="000000"/>
                </a:solidFill>
                <a:latin typeface="Helvetica" pitchFamily="2" charset="0"/>
                <a:ea typeface="Gulim" panose="020B0600000101010101" pitchFamily="34" charset="-127"/>
              </a:rPr>
              <a:t>20-Y         20-R</a:t>
            </a:r>
          </a:p>
        </p:txBody>
      </p:sp>
      <p:sp>
        <p:nvSpPr>
          <p:cNvPr id="483442" name="Rectangle 114">
            <a:extLst>
              <a:ext uri="{FF2B5EF4-FFF2-40B4-BE49-F238E27FC236}">
                <a16:creationId xmlns:a16="http://schemas.microsoft.com/office/drawing/2014/main" id="{083F3C94-213E-AB4B-811F-7C100D006E86}"/>
              </a:ext>
            </a:extLst>
          </p:cNvPr>
          <p:cNvSpPr>
            <a:spLocks noChangeArrowheads="1"/>
          </p:cNvSpPr>
          <p:nvPr/>
        </p:nvSpPr>
        <p:spPr bwMode="auto">
          <a:xfrm>
            <a:off x="6615113" y="2689225"/>
            <a:ext cx="86677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800">
                <a:solidFill>
                  <a:srgbClr val="000000"/>
                </a:solidFill>
                <a:latin typeface="Helvetica" pitchFamily="2" charset="0"/>
                <a:ea typeface="Gulim" panose="020B0600000101010101" pitchFamily="34" charset="-127"/>
              </a:rPr>
              <a:t> </a:t>
            </a:r>
            <a:r>
              <a:rPr lang="en-US" altLang="ko-KR" sz="800">
                <a:solidFill>
                  <a:srgbClr val="000000"/>
                </a:solidFill>
                <a:latin typeface="Helvetica" pitchFamily="2" charset="0"/>
                <a:ea typeface="Gulim" panose="020B0600000101010101" pitchFamily="34" charset="-127"/>
              </a:rPr>
              <a:t>200           350</a:t>
            </a:r>
          </a:p>
        </p:txBody>
      </p:sp>
      <p:sp>
        <p:nvSpPr>
          <p:cNvPr id="483443" name="Rectangle 115">
            <a:extLst>
              <a:ext uri="{FF2B5EF4-FFF2-40B4-BE49-F238E27FC236}">
                <a16:creationId xmlns:a16="http://schemas.microsoft.com/office/drawing/2014/main" id="{15784A0D-2394-4943-A35D-8248A06B2F20}"/>
              </a:ext>
            </a:extLst>
          </p:cNvPr>
          <p:cNvSpPr>
            <a:spLocks noChangeArrowheads="1"/>
          </p:cNvSpPr>
          <p:nvPr/>
        </p:nvSpPr>
        <p:spPr bwMode="auto">
          <a:xfrm>
            <a:off x="6627813" y="2854325"/>
            <a:ext cx="833437"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Asyur   Babel</a:t>
            </a:r>
          </a:p>
        </p:txBody>
      </p:sp>
      <p:sp>
        <p:nvSpPr>
          <p:cNvPr id="483444" name="Line 116">
            <a:extLst>
              <a:ext uri="{FF2B5EF4-FFF2-40B4-BE49-F238E27FC236}">
                <a16:creationId xmlns:a16="http://schemas.microsoft.com/office/drawing/2014/main" id="{9FEE4CB5-A6D6-0E4C-8B5C-5C8924237B87}"/>
              </a:ext>
            </a:extLst>
          </p:cNvPr>
          <p:cNvSpPr>
            <a:spLocks noChangeShapeType="1"/>
          </p:cNvSpPr>
          <p:nvPr/>
        </p:nvSpPr>
        <p:spPr bwMode="auto">
          <a:xfrm>
            <a:off x="6627813" y="283845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45" name="Rectangle 117">
            <a:extLst>
              <a:ext uri="{FF2B5EF4-FFF2-40B4-BE49-F238E27FC236}">
                <a16:creationId xmlns:a16="http://schemas.microsoft.com/office/drawing/2014/main" id="{826533A6-BFC1-854D-8CDD-693D8B758DB3}"/>
              </a:ext>
            </a:extLst>
          </p:cNvPr>
          <p:cNvSpPr>
            <a:spLocks noChangeArrowheads="1"/>
          </p:cNvSpPr>
          <p:nvPr/>
        </p:nvSpPr>
        <p:spPr bwMode="auto">
          <a:xfrm>
            <a:off x="6584950" y="1800225"/>
            <a:ext cx="976313"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Utara      Selatan</a:t>
            </a:r>
          </a:p>
        </p:txBody>
      </p:sp>
      <p:sp>
        <p:nvSpPr>
          <p:cNvPr id="483446" name="Line 118">
            <a:extLst>
              <a:ext uri="{FF2B5EF4-FFF2-40B4-BE49-F238E27FC236}">
                <a16:creationId xmlns:a16="http://schemas.microsoft.com/office/drawing/2014/main" id="{9F5E7AE7-659F-F34F-996E-DDA358524359}"/>
              </a:ext>
            </a:extLst>
          </p:cNvPr>
          <p:cNvSpPr>
            <a:spLocks noChangeShapeType="1"/>
          </p:cNvSpPr>
          <p:nvPr/>
        </p:nvSpPr>
        <p:spPr bwMode="auto">
          <a:xfrm>
            <a:off x="6621463" y="301625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47" name="Line 119">
            <a:extLst>
              <a:ext uri="{FF2B5EF4-FFF2-40B4-BE49-F238E27FC236}">
                <a16:creationId xmlns:a16="http://schemas.microsoft.com/office/drawing/2014/main" id="{7C82B90C-4B8D-3742-896C-5F10B922704E}"/>
              </a:ext>
            </a:extLst>
          </p:cNvPr>
          <p:cNvSpPr>
            <a:spLocks noChangeShapeType="1"/>
          </p:cNvSpPr>
          <p:nvPr/>
        </p:nvSpPr>
        <p:spPr bwMode="auto">
          <a:xfrm>
            <a:off x="7059613" y="1866900"/>
            <a:ext cx="0" cy="1181100"/>
          </a:xfrm>
          <a:prstGeom prst="line">
            <a:avLst/>
          </a:prstGeom>
          <a:noFill/>
          <a:ln w="508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48" name="Rectangle 120">
            <a:extLst>
              <a:ext uri="{FF2B5EF4-FFF2-40B4-BE49-F238E27FC236}">
                <a16:creationId xmlns:a16="http://schemas.microsoft.com/office/drawing/2014/main" id="{7A3C78CB-DFEA-BD41-A271-105FE6B10763}"/>
              </a:ext>
            </a:extLst>
          </p:cNvPr>
          <p:cNvSpPr>
            <a:spLocks noChangeArrowheads="1"/>
          </p:cNvSpPr>
          <p:nvPr/>
        </p:nvSpPr>
        <p:spPr bwMode="auto">
          <a:xfrm>
            <a:off x="6699250" y="2308225"/>
            <a:ext cx="709613"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effectLst>
                  <a:outerShdw blurRad="38100" dist="38100" dir="2700000" algn="tl">
                    <a:srgbClr val="FFFFFF"/>
                  </a:outerShdw>
                </a:effectLst>
                <a:latin typeface="Helvetica" pitchFamily="2" charset="0"/>
                <a:ea typeface="Gulim" panose="020B0600000101010101" pitchFamily="34" charset="-127"/>
              </a:rPr>
              <a:t>NABI-NABI</a:t>
            </a:r>
          </a:p>
        </p:txBody>
      </p:sp>
      <p:sp>
        <p:nvSpPr>
          <p:cNvPr id="483449" name="Line 121">
            <a:extLst>
              <a:ext uri="{FF2B5EF4-FFF2-40B4-BE49-F238E27FC236}">
                <a16:creationId xmlns:a16="http://schemas.microsoft.com/office/drawing/2014/main" id="{9B48ED36-3E4D-6F43-99D8-C6591A224038}"/>
              </a:ext>
            </a:extLst>
          </p:cNvPr>
          <p:cNvSpPr>
            <a:spLocks noChangeShapeType="1"/>
          </p:cNvSpPr>
          <p:nvPr/>
        </p:nvSpPr>
        <p:spPr bwMode="auto">
          <a:xfrm>
            <a:off x="6735763" y="1625600"/>
            <a:ext cx="736600" cy="0"/>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50" name="Rectangle 122">
            <a:extLst>
              <a:ext uri="{FF2B5EF4-FFF2-40B4-BE49-F238E27FC236}">
                <a16:creationId xmlns:a16="http://schemas.microsoft.com/office/drawing/2014/main" id="{8D075E45-FF27-114C-B6D1-9BDA6584A4E0}"/>
              </a:ext>
            </a:extLst>
          </p:cNvPr>
          <p:cNvSpPr>
            <a:spLocks noChangeArrowheads="1"/>
          </p:cNvSpPr>
          <p:nvPr/>
        </p:nvSpPr>
        <p:spPr bwMode="auto">
          <a:xfrm>
            <a:off x="6748463" y="1441450"/>
            <a:ext cx="6191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S - D - S</a:t>
            </a:r>
          </a:p>
        </p:txBody>
      </p:sp>
      <p:sp>
        <p:nvSpPr>
          <p:cNvPr id="483451" name="Line 123">
            <a:extLst>
              <a:ext uri="{FF2B5EF4-FFF2-40B4-BE49-F238E27FC236}">
                <a16:creationId xmlns:a16="http://schemas.microsoft.com/office/drawing/2014/main" id="{388427B8-24CD-A540-8D72-103F87DD6DC9}"/>
              </a:ext>
            </a:extLst>
          </p:cNvPr>
          <p:cNvSpPr>
            <a:spLocks noChangeShapeType="1"/>
          </p:cNvSpPr>
          <p:nvPr/>
        </p:nvSpPr>
        <p:spPr bwMode="auto">
          <a:xfrm>
            <a:off x="6621463" y="213995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52" name="Line 124">
            <a:extLst>
              <a:ext uri="{FF2B5EF4-FFF2-40B4-BE49-F238E27FC236}">
                <a16:creationId xmlns:a16="http://schemas.microsoft.com/office/drawing/2014/main" id="{457D74E0-1CC3-6F48-A188-1ADA291D7023}"/>
              </a:ext>
            </a:extLst>
          </p:cNvPr>
          <p:cNvSpPr>
            <a:spLocks noChangeShapeType="1"/>
          </p:cNvSpPr>
          <p:nvPr/>
        </p:nvSpPr>
        <p:spPr bwMode="auto">
          <a:xfrm flipV="1">
            <a:off x="6627813" y="230505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53" name="Line 125">
            <a:extLst>
              <a:ext uri="{FF2B5EF4-FFF2-40B4-BE49-F238E27FC236}">
                <a16:creationId xmlns:a16="http://schemas.microsoft.com/office/drawing/2014/main" id="{50D69963-54AF-EB4B-B93A-4F89E6BF3BD6}"/>
              </a:ext>
            </a:extLst>
          </p:cNvPr>
          <p:cNvSpPr>
            <a:spLocks noChangeShapeType="1"/>
          </p:cNvSpPr>
          <p:nvPr/>
        </p:nvSpPr>
        <p:spPr bwMode="auto">
          <a:xfrm flipV="1">
            <a:off x="6627813" y="1962150"/>
            <a:ext cx="873125"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54" name="Rectangle 126">
            <a:extLst>
              <a:ext uri="{FF2B5EF4-FFF2-40B4-BE49-F238E27FC236}">
                <a16:creationId xmlns:a16="http://schemas.microsoft.com/office/drawing/2014/main" id="{65EF72B5-DE18-0C4D-89B7-AED295BAF343}"/>
              </a:ext>
            </a:extLst>
          </p:cNvPr>
          <p:cNvSpPr>
            <a:spLocks noChangeArrowheads="1"/>
          </p:cNvSpPr>
          <p:nvPr/>
        </p:nvSpPr>
        <p:spPr bwMode="auto">
          <a:xfrm>
            <a:off x="6580188" y="1263650"/>
            <a:ext cx="836612"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r>
              <a:rPr lang="en-US" altLang="ko-KR" sz="900">
                <a:solidFill>
                  <a:srgbClr val="000000"/>
                </a:solidFill>
                <a:latin typeface="Chicago" charset="0"/>
                <a:ea typeface="Gulim" panose="020B0600000101010101" pitchFamily="34" charset="-127"/>
              </a:rPr>
              <a:t>KERAJAAN</a:t>
            </a:r>
          </a:p>
        </p:txBody>
      </p:sp>
      <p:sp>
        <p:nvSpPr>
          <p:cNvPr id="483455" name="Rectangle 127">
            <a:extLst>
              <a:ext uri="{FF2B5EF4-FFF2-40B4-BE49-F238E27FC236}">
                <a16:creationId xmlns:a16="http://schemas.microsoft.com/office/drawing/2014/main" id="{636EAB47-0098-7144-987F-CFD52741962E}"/>
              </a:ext>
            </a:extLst>
          </p:cNvPr>
          <p:cNvSpPr>
            <a:spLocks noChangeArrowheads="1"/>
          </p:cNvSpPr>
          <p:nvPr/>
        </p:nvSpPr>
        <p:spPr bwMode="auto">
          <a:xfrm>
            <a:off x="7008813" y="1978025"/>
            <a:ext cx="569912" cy="211138"/>
          </a:xfrm>
          <a:prstGeom prst="rect">
            <a:avLst/>
          </a:prstGeom>
          <a:noFill/>
          <a:ln>
            <a:noFill/>
          </a:ln>
          <a:effectLst/>
          <a:extLst>
            <a:ext uri="{909E8E84-426E-40DD-AFC4-6F175D3DCCD1}">
              <a14:hiddenFill xmlns:a14="http://schemas.microsoft.com/office/drawing/2010/main">
                <a:solidFill>
                  <a:srgbClr val="E7EC1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r>
              <a:rPr lang="en-US" altLang="ko-KR" sz="800">
                <a:solidFill>
                  <a:srgbClr val="000000"/>
                </a:solidFill>
                <a:latin typeface="Helvetica" pitchFamily="2" charset="0"/>
                <a:ea typeface="Gulim" panose="020B0600000101010101" pitchFamily="34" charset="-127"/>
              </a:rPr>
              <a:t>Yehuda</a:t>
            </a:r>
          </a:p>
        </p:txBody>
      </p:sp>
      <p:sp>
        <p:nvSpPr>
          <p:cNvPr id="483456" name="Line 128">
            <a:extLst>
              <a:ext uri="{FF2B5EF4-FFF2-40B4-BE49-F238E27FC236}">
                <a16:creationId xmlns:a16="http://schemas.microsoft.com/office/drawing/2014/main" id="{4F36BD46-F3F0-964D-A11F-43D1605E0B3F}"/>
              </a:ext>
            </a:extLst>
          </p:cNvPr>
          <p:cNvSpPr>
            <a:spLocks noChangeShapeType="1"/>
          </p:cNvSpPr>
          <p:nvPr/>
        </p:nvSpPr>
        <p:spPr bwMode="auto">
          <a:xfrm>
            <a:off x="7046913" y="1797050"/>
            <a:ext cx="19050" cy="520700"/>
          </a:xfrm>
          <a:prstGeom prst="line">
            <a:avLst/>
          </a:prstGeom>
          <a:noFill/>
          <a:ln w="508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57" name="Line 129">
            <a:extLst>
              <a:ext uri="{FF2B5EF4-FFF2-40B4-BE49-F238E27FC236}">
                <a16:creationId xmlns:a16="http://schemas.microsoft.com/office/drawing/2014/main" id="{38695DC3-E1A8-E149-B6B7-348181D00A2E}"/>
              </a:ext>
            </a:extLst>
          </p:cNvPr>
          <p:cNvSpPr>
            <a:spLocks noChangeShapeType="1"/>
          </p:cNvSpPr>
          <p:nvPr/>
        </p:nvSpPr>
        <p:spPr bwMode="auto">
          <a:xfrm>
            <a:off x="6646863" y="36639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58" name="Line 130">
            <a:extLst>
              <a:ext uri="{FF2B5EF4-FFF2-40B4-BE49-F238E27FC236}">
                <a16:creationId xmlns:a16="http://schemas.microsoft.com/office/drawing/2014/main" id="{DC046C5E-928A-B146-9E07-03ADB71D7256}"/>
              </a:ext>
            </a:extLst>
          </p:cNvPr>
          <p:cNvSpPr>
            <a:spLocks noChangeShapeType="1"/>
          </p:cNvSpPr>
          <p:nvPr/>
        </p:nvSpPr>
        <p:spPr bwMode="auto">
          <a:xfrm>
            <a:off x="6646863" y="38417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59" name="Rectangle 131">
            <a:extLst>
              <a:ext uri="{FF2B5EF4-FFF2-40B4-BE49-F238E27FC236}">
                <a16:creationId xmlns:a16="http://schemas.microsoft.com/office/drawing/2014/main" id="{C1E9A6EA-A1CB-D049-8284-AD834628A365}"/>
              </a:ext>
            </a:extLst>
          </p:cNvPr>
          <p:cNvSpPr>
            <a:spLocks noChangeArrowheads="1"/>
          </p:cNvSpPr>
          <p:nvPr/>
        </p:nvSpPr>
        <p:spPr bwMode="auto">
          <a:xfrm>
            <a:off x="6610350" y="3654425"/>
            <a:ext cx="923925"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3 Perjalanan</a:t>
            </a:r>
          </a:p>
        </p:txBody>
      </p:sp>
      <p:sp>
        <p:nvSpPr>
          <p:cNvPr id="483460" name="Rectangle 132">
            <a:extLst>
              <a:ext uri="{FF2B5EF4-FFF2-40B4-BE49-F238E27FC236}">
                <a16:creationId xmlns:a16="http://schemas.microsoft.com/office/drawing/2014/main" id="{12A2D52A-4905-B14C-84EB-43E1C620CC05}"/>
              </a:ext>
            </a:extLst>
          </p:cNvPr>
          <p:cNvSpPr>
            <a:spLocks noChangeArrowheads="1"/>
          </p:cNvSpPr>
          <p:nvPr/>
        </p:nvSpPr>
        <p:spPr bwMode="auto">
          <a:xfrm>
            <a:off x="6530975" y="3848100"/>
            <a:ext cx="1212850" cy="21113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r>
              <a:rPr lang="en-US" altLang="ko-KR" sz="800">
                <a:solidFill>
                  <a:srgbClr val="000000"/>
                </a:solidFill>
                <a:latin typeface="Helvetica" pitchFamily="2" charset="0"/>
                <a:ea typeface="Gulim" panose="020B0600000101010101" pitchFamily="34" charset="-127"/>
              </a:rPr>
              <a:t>100 Tahun / 50,000</a:t>
            </a:r>
          </a:p>
        </p:txBody>
      </p:sp>
      <p:sp>
        <p:nvSpPr>
          <p:cNvPr id="483461" name="Rectangle 133">
            <a:extLst>
              <a:ext uri="{FF2B5EF4-FFF2-40B4-BE49-F238E27FC236}">
                <a16:creationId xmlns:a16="http://schemas.microsoft.com/office/drawing/2014/main" id="{D46E6765-8443-AB40-B8BA-2D8FDCEE45EB}"/>
              </a:ext>
            </a:extLst>
          </p:cNvPr>
          <p:cNvSpPr>
            <a:spLocks noChangeArrowheads="1"/>
          </p:cNvSpPr>
          <p:nvPr/>
        </p:nvSpPr>
        <p:spPr bwMode="auto">
          <a:xfrm>
            <a:off x="6711950" y="4032250"/>
            <a:ext cx="831850" cy="241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r>
              <a:rPr lang="en-US" altLang="ko-KR" sz="1000">
                <a:solidFill>
                  <a:srgbClr val="000000"/>
                </a:solidFill>
                <a:latin typeface="Helvetica" pitchFamily="2" charset="0"/>
                <a:ea typeface="Gulim" panose="020B0600000101010101" pitchFamily="34" charset="-127"/>
              </a:rPr>
              <a:t>Z - E - N</a:t>
            </a:r>
          </a:p>
        </p:txBody>
      </p:sp>
      <p:sp>
        <p:nvSpPr>
          <p:cNvPr id="483462" name="Rectangle 134">
            <a:extLst>
              <a:ext uri="{FF2B5EF4-FFF2-40B4-BE49-F238E27FC236}">
                <a16:creationId xmlns:a16="http://schemas.microsoft.com/office/drawing/2014/main" id="{96115B9C-95DA-434B-B0DC-401C27A1704C}"/>
              </a:ext>
            </a:extLst>
          </p:cNvPr>
          <p:cNvSpPr>
            <a:spLocks noChangeArrowheads="1"/>
          </p:cNvSpPr>
          <p:nvPr/>
        </p:nvSpPr>
        <p:spPr bwMode="auto">
          <a:xfrm>
            <a:off x="6538913" y="3233738"/>
            <a:ext cx="820737" cy="211137"/>
          </a:xfrm>
          <a:prstGeom prst="rect">
            <a:avLst/>
          </a:prstGeom>
          <a:noFill/>
          <a:ln>
            <a:noFill/>
          </a:ln>
          <a:effectLst/>
          <a:extLst>
            <a:ext uri="{909E8E84-426E-40DD-AFC4-6F175D3DCCD1}">
              <a14:hiddenFill xmlns:a14="http://schemas.microsoft.com/office/drawing/2010/main">
                <a:solidFill>
                  <a:srgbClr val="E7EC26"/>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Chicago" charset="0"/>
                <a:ea typeface="Gulim" panose="020B0600000101010101" pitchFamily="34" charset="-127"/>
              </a:rPr>
              <a:t>Pembuangan</a:t>
            </a:r>
          </a:p>
        </p:txBody>
      </p:sp>
      <p:sp>
        <p:nvSpPr>
          <p:cNvPr id="483463" name="Rectangle 135">
            <a:extLst>
              <a:ext uri="{FF2B5EF4-FFF2-40B4-BE49-F238E27FC236}">
                <a16:creationId xmlns:a16="http://schemas.microsoft.com/office/drawing/2014/main" id="{945D51F9-E3B6-CC44-B342-07482C2DBCF7}"/>
              </a:ext>
            </a:extLst>
          </p:cNvPr>
          <p:cNvSpPr>
            <a:spLocks noChangeArrowheads="1"/>
          </p:cNvSpPr>
          <p:nvPr/>
        </p:nvSpPr>
        <p:spPr bwMode="auto">
          <a:xfrm>
            <a:off x="6689725" y="3476625"/>
            <a:ext cx="736600"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70 Tahun</a:t>
            </a:r>
          </a:p>
        </p:txBody>
      </p:sp>
      <p:sp>
        <p:nvSpPr>
          <p:cNvPr id="483464" name="Line 136">
            <a:extLst>
              <a:ext uri="{FF2B5EF4-FFF2-40B4-BE49-F238E27FC236}">
                <a16:creationId xmlns:a16="http://schemas.microsoft.com/office/drawing/2014/main" id="{3E303775-894B-C24F-B583-26B87E170D07}"/>
              </a:ext>
            </a:extLst>
          </p:cNvPr>
          <p:cNvSpPr>
            <a:spLocks noChangeShapeType="1"/>
          </p:cNvSpPr>
          <p:nvPr/>
        </p:nvSpPr>
        <p:spPr bwMode="auto">
          <a:xfrm>
            <a:off x="6646863" y="42354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65" name="Line 137">
            <a:extLst>
              <a:ext uri="{FF2B5EF4-FFF2-40B4-BE49-F238E27FC236}">
                <a16:creationId xmlns:a16="http://schemas.microsoft.com/office/drawing/2014/main" id="{4984B5BA-DE44-A141-9F1B-6F7C1078681D}"/>
              </a:ext>
            </a:extLst>
          </p:cNvPr>
          <p:cNvSpPr>
            <a:spLocks noChangeShapeType="1"/>
          </p:cNvSpPr>
          <p:nvPr/>
        </p:nvSpPr>
        <p:spPr bwMode="auto">
          <a:xfrm>
            <a:off x="6646863" y="40386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66" name="Line 138">
            <a:extLst>
              <a:ext uri="{FF2B5EF4-FFF2-40B4-BE49-F238E27FC236}">
                <a16:creationId xmlns:a16="http://schemas.microsoft.com/office/drawing/2014/main" id="{7EE432F2-56D5-0B48-B8CE-DF40BCAEC358}"/>
              </a:ext>
            </a:extLst>
          </p:cNvPr>
          <p:cNvSpPr>
            <a:spLocks noChangeShapeType="1"/>
          </p:cNvSpPr>
          <p:nvPr/>
        </p:nvSpPr>
        <p:spPr bwMode="auto">
          <a:xfrm>
            <a:off x="6621463" y="161290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83470" name="Picture 142">
            <a:extLst>
              <a:ext uri="{FF2B5EF4-FFF2-40B4-BE49-F238E27FC236}">
                <a16:creationId xmlns:a16="http://schemas.microsoft.com/office/drawing/2014/main" id="{649DDB99-1382-9843-9A8F-5EE9A6C0D4A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9013" y="965200"/>
            <a:ext cx="342900" cy="257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3471" name="Freeform 143">
            <a:extLst>
              <a:ext uri="{FF2B5EF4-FFF2-40B4-BE49-F238E27FC236}">
                <a16:creationId xmlns:a16="http://schemas.microsoft.com/office/drawing/2014/main" id="{07C813D8-0C1D-984C-B759-A4CD4FA76EBD}"/>
              </a:ext>
            </a:extLst>
          </p:cNvPr>
          <p:cNvSpPr>
            <a:spLocks/>
          </p:cNvSpPr>
          <p:nvPr/>
        </p:nvSpPr>
        <p:spPr bwMode="auto">
          <a:xfrm>
            <a:off x="3960813" y="62103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72" name="Freeform 144">
            <a:extLst>
              <a:ext uri="{FF2B5EF4-FFF2-40B4-BE49-F238E27FC236}">
                <a16:creationId xmlns:a16="http://schemas.microsoft.com/office/drawing/2014/main" id="{63B02108-BFA8-E847-A597-774A0908C7DC}"/>
              </a:ext>
            </a:extLst>
          </p:cNvPr>
          <p:cNvSpPr>
            <a:spLocks/>
          </p:cNvSpPr>
          <p:nvPr/>
        </p:nvSpPr>
        <p:spPr bwMode="auto">
          <a:xfrm>
            <a:off x="3960813" y="61722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73" name="Freeform 145">
            <a:extLst>
              <a:ext uri="{FF2B5EF4-FFF2-40B4-BE49-F238E27FC236}">
                <a16:creationId xmlns:a16="http://schemas.microsoft.com/office/drawing/2014/main" id="{92029230-A1C8-1542-93BE-A6AA9123B791}"/>
              </a:ext>
            </a:extLst>
          </p:cNvPr>
          <p:cNvSpPr>
            <a:spLocks/>
          </p:cNvSpPr>
          <p:nvPr/>
        </p:nvSpPr>
        <p:spPr bwMode="auto">
          <a:xfrm>
            <a:off x="3960813" y="60452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74" name="Freeform 146">
            <a:extLst>
              <a:ext uri="{FF2B5EF4-FFF2-40B4-BE49-F238E27FC236}">
                <a16:creationId xmlns:a16="http://schemas.microsoft.com/office/drawing/2014/main" id="{5EFDC269-0DE7-A445-AB8C-57ADDA767F17}"/>
              </a:ext>
            </a:extLst>
          </p:cNvPr>
          <p:cNvSpPr>
            <a:spLocks/>
          </p:cNvSpPr>
          <p:nvPr/>
        </p:nvSpPr>
        <p:spPr bwMode="auto">
          <a:xfrm>
            <a:off x="3960813" y="59944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75" name="Freeform 147">
            <a:extLst>
              <a:ext uri="{FF2B5EF4-FFF2-40B4-BE49-F238E27FC236}">
                <a16:creationId xmlns:a16="http://schemas.microsoft.com/office/drawing/2014/main" id="{49207E6D-C778-EF42-BD6E-A2821538A521}"/>
              </a:ext>
            </a:extLst>
          </p:cNvPr>
          <p:cNvSpPr>
            <a:spLocks/>
          </p:cNvSpPr>
          <p:nvPr/>
        </p:nvSpPr>
        <p:spPr bwMode="auto">
          <a:xfrm>
            <a:off x="3960813" y="58674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76" name="Freeform 148">
            <a:extLst>
              <a:ext uri="{FF2B5EF4-FFF2-40B4-BE49-F238E27FC236}">
                <a16:creationId xmlns:a16="http://schemas.microsoft.com/office/drawing/2014/main" id="{67C52C5A-A511-8F46-B3F2-E77073F971EE}"/>
              </a:ext>
            </a:extLst>
          </p:cNvPr>
          <p:cNvSpPr>
            <a:spLocks/>
          </p:cNvSpPr>
          <p:nvPr/>
        </p:nvSpPr>
        <p:spPr bwMode="auto">
          <a:xfrm>
            <a:off x="3960813" y="58293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77" name="Freeform 149">
            <a:extLst>
              <a:ext uri="{FF2B5EF4-FFF2-40B4-BE49-F238E27FC236}">
                <a16:creationId xmlns:a16="http://schemas.microsoft.com/office/drawing/2014/main" id="{B8AD53C7-200E-4F4B-970A-2F70948F1FE5}"/>
              </a:ext>
            </a:extLst>
          </p:cNvPr>
          <p:cNvSpPr>
            <a:spLocks/>
          </p:cNvSpPr>
          <p:nvPr/>
        </p:nvSpPr>
        <p:spPr bwMode="auto">
          <a:xfrm>
            <a:off x="3960813" y="57023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78" name="Freeform 150">
            <a:extLst>
              <a:ext uri="{FF2B5EF4-FFF2-40B4-BE49-F238E27FC236}">
                <a16:creationId xmlns:a16="http://schemas.microsoft.com/office/drawing/2014/main" id="{11DC1A8B-64D5-1E43-AAE9-71971751210A}"/>
              </a:ext>
            </a:extLst>
          </p:cNvPr>
          <p:cNvSpPr>
            <a:spLocks/>
          </p:cNvSpPr>
          <p:nvPr/>
        </p:nvSpPr>
        <p:spPr bwMode="auto">
          <a:xfrm>
            <a:off x="3960813" y="56515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79" name="Freeform 151">
            <a:extLst>
              <a:ext uri="{FF2B5EF4-FFF2-40B4-BE49-F238E27FC236}">
                <a16:creationId xmlns:a16="http://schemas.microsoft.com/office/drawing/2014/main" id="{F8166576-4B3E-4E4F-A5BE-92CE7FA1179C}"/>
              </a:ext>
            </a:extLst>
          </p:cNvPr>
          <p:cNvSpPr>
            <a:spLocks/>
          </p:cNvSpPr>
          <p:nvPr/>
        </p:nvSpPr>
        <p:spPr bwMode="auto">
          <a:xfrm>
            <a:off x="3960813" y="54864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80" name="Freeform 152">
            <a:extLst>
              <a:ext uri="{FF2B5EF4-FFF2-40B4-BE49-F238E27FC236}">
                <a16:creationId xmlns:a16="http://schemas.microsoft.com/office/drawing/2014/main" id="{D6E23A10-7BC9-6542-86B0-3313D9759CE9}"/>
              </a:ext>
            </a:extLst>
          </p:cNvPr>
          <p:cNvSpPr>
            <a:spLocks/>
          </p:cNvSpPr>
          <p:nvPr/>
        </p:nvSpPr>
        <p:spPr bwMode="auto">
          <a:xfrm>
            <a:off x="3960813" y="53594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81" name="Freeform 153">
            <a:extLst>
              <a:ext uri="{FF2B5EF4-FFF2-40B4-BE49-F238E27FC236}">
                <a16:creationId xmlns:a16="http://schemas.microsoft.com/office/drawing/2014/main" id="{4E43AC02-DEF6-AD46-A295-7DD6E92B1D05}"/>
              </a:ext>
            </a:extLst>
          </p:cNvPr>
          <p:cNvSpPr>
            <a:spLocks/>
          </p:cNvSpPr>
          <p:nvPr/>
        </p:nvSpPr>
        <p:spPr bwMode="auto">
          <a:xfrm>
            <a:off x="3960813" y="53213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82" name="Freeform 154">
            <a:extLst>
              <a:ext uri="{FF2B5EF4-FFF2-40B4-BE49-F238E27FC236}">
                <a16:creationId xmlns:a16="http://schemas.microsoft.com/office/drawing/2014/main" id="{A17AB143-B459-BF44-B4B3-6CB6E911B692}"/>
              </a:ext>
            </a:extLst>
          </p:cNvPr>
          <p:cNvSpPr>
            <a:spLocks/>
          </p:cNvSpPr>
          <p:nvPr/>
        </p:nvSpPr>
        <p:spPr bwMode="auto">
          <a:xfrm>
            <a:off x="3960813" y="51943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83" name="Freeform 155">
            <a:extLst>
              <a:ext uri="{FF2B5EF4-FFF2-40B4-BE49-F238E27FC236}">
                <a16:creationId xmlns:a16="http://schemas.microsoft.com/office/drawing/2014/main" id="{9F070D8D-864F-B046-AD90-BD7AB41D4CDD}"/>
              </a:ext>
            </a:extLst>
          </p:cNvPr>
          <p:cNvSpPr>
            <a:spLocks/>
          </p:cNvSpPr>
          <p:nvPr/>
        </p:nvSpPr>
        <p:spPr bwMode="auto">
          <a:xfrm>
            <a:off x="3960813" y="51435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84" name="Freeform 156">
            <a:extLst>
              <a:ext uri="{FF2B5EF4-FFF2-40B4-BE49-F238E27FC236}">
                <a16:creationId xmlns:a16="http://schemas.microsoft.com/office/drawing/2014/main" id="{4E023574-AC55-334E-9E15-8ADA9D70AF77}"/>
              </a:ext>
            </a:extLst>
          </p:cNvPr>
          <p:cNvSpPr>
            <a:spLocks/>
          </p:cNvSpPr>
          <p:nvPr/>
        </p:nvSpPr>
        <p:spPr bwMode="auto">
          <a:xfrm>
            <a:off x="3960813" y="50165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85" name="Freeform 157">
            <a:extLst>
              <a:ext uri="{FF2B5EF4-FFF2-40B4-BE49-F238E27FC236}">
                <a16:creationId xmlns:a16="http://schemas.microsoft.com/office/drawing/2014/main" id="{9DA28199-B524-5C44-9968-11B94ED16731}"/>
              </a:ext>
            </a:extLst>
          </p:cNvPr>
          <p:cNvSpPr>
            <a:spLocks/>
          </p:cNvSpPr>
          <p:nvPr/>
        </p:nvSpPr>
        <p:spPr bwMode="auto">
          <a:xfrm>
            <a:off x="3960813" y="49784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86" name="Freeform 158">
            <a:extLst>
              <a:ext uri="{FF2B5EF4-FFF2-40B4-BE49-F238E27FC236}">
                <a16:creationId xmlns:a16="http://schemas.microsoft.com/office/drawing/2014/main" id="{9B407DA6-E067-0445-B650-35C3D945D572}"/>
              </a:ext>
            </a:extLst>
          </p:cNvPr>
          <p:cNvSpPr>
            <a:spLocks/>
          </p:cNvSpPr>
          <p:nvPr/>
        </p:nvSpPr>
        <p:spPr bwMode="auto">
          <a:xfrm>
            <a:off x="3960813" y="48514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87" name="Freeform 159">
            <a:extLst>
              <a:ext uri="{FF2B5EF4-FFF2-40B4-BE49-F238E27FC236}">
                <a16:creationId xmlns:a16="http://schemas.microsoft.com/office/drawing/2014/main" id="{1132AC72-71A6-6444-9E3A-524B733A2728}"/>
              </a:ext>
            </a:extLst>
          </p:cNvPr>
          <p:cNvSpPr>
            <a:spLocks/>
          </p:cNvSpPr>
          <p:nvPr/>
        </p:nvSpPr>
        <p:spPr bwMode="auto">
          <a:xfrm>
            <a:off x="3960813" y="48006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88" name="Freeform 160">
            <a:extLst>
              <a:ext uri="{FF2B5EF4-FFF2-40B4-BE49-F238E27FC236}">
                <a16:creationId xmlns:a16="http://schemas.microsoft.com/office/drawing/2014/main" id="{A9016F58-956D-F24A-9DEB-5CBC18A12ACE}"/>
              </a:ext>
            </a:extLst>
          </p:cNvPr>
          <p:cNvSpPr>
            <a:spLocks/>
          </p:cNvSpPr>
          <p:nvPr/>
        </p:nvSpPr>
        <p:spPr bwMode="auto">
          <a:xfrm>
            <a:off x="3960813" y="46736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89" name="Freeform 161">
            <a:extLst>
              <a:ext uri="{FF2B5EF4-FFF2-40B4-BE49-F238E27FC236}">
                <a16:creationId xmlns:a16="http://schemas.microsoft.com/office/drawing/2014/main" id="{66B4A9C8-2BC9-DA45-BB45-BF9CCF5C2BE1}"/>
              </a:ext>
            </a:extLst>
          </p:cNvPr>
          <p:cNvSpPr>
            <a:spLocks/>
          </p:cNvSpPr>
          <p:nvPr/>
        </p:nvSpPr>
        <p:spPr bwMode="auto">
          <a:xfrm>
            <a:off x="3960813" y="46355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90" name="Freeform 162">
            <a:extLst>
              <a:ext uri="{FF2B5EF4-FFF2-40B4-BE49-F238E27FC236}">
                <a16:creationId xmlns:a16="http://schemas.microsoft.com/office/drawing/2014/main" id="{CFF43C62-EAD9-5B4B-8000-91ADBF39B325}"/>
              </a:ext>
            </a:extLst>
          </p:cNvPr>
          <p:cNvSpPr>
            <a:spLocks/>
          </p:cNvSpPr>
          <p:nvPr/>
        </p:nvSpPr>
        <p:spPr bwMode="auto">
          <a:xfrm>
            <a:off x="3960813" y="45085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91" name="Freeform 163">
            <a:extLst>
              <a:ext uri="{FF2B5EF4-FFF2-40B4-BE49-F238E27FC236}">
                <a16:creationId xmlns:a16="http://schemas.microsoft.com/office/drawing/2014/main" id="{108E1E48-0D78-3243-882D-6F20E16EBE14}"/>
              </a:ext>
            </a:extLst>
          </p:cNvPr>
          <p:cNvSpPr>
            <a:spLocks/>
          </p:cNvSpPr>
          <p:nvPr/>
        </p:nvSpPr>
        <p:spPr bwMode="auto">
          <a:xfrm>
            <a:off x="3960813" y="44704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92" name="Freeform 164">
            <a:extLst>
              <a:ext uri="{FF2B5EF4-FFF2-40B4-BE49-F238E27FC236}">
                <a16:creationId xmlns:a16="http://schemas.microsoft.com/office/drawing/2014/main" id="{5A206B5F-57CA-0D46-B440-B1AD25411787}"/>
              </a:ext>
            </a:extLst>
          </p:cNvPr>
          <p:cNvSpPr>
            <a:spLocks/>
          </p:cNvSpPr>
          <p:nvPr/>
        </p:nvSpPr>
        <p:spPr bwMode="auto">
          <a:xfrm>
            <a:off x="3960813" y="43434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93" name="Freeform 165">
            <a:extLst>
              <a:ext uri="{FF2B5EF4-FFF2-40B4-BE49-F238E27FC236}">
                <a16:creationId xmlns:a16="http://schemas.microsoft.com/office/drawing/2014/main" id="{15FC2233-C4EF-7945-BC7B-D22C77D325D5}"/>
              </a:ext>
            </a:extLst>
          </p:cNvPr>
          <p:cNvSpPr>
            <a:spLocks/>
          </p:cNvSpPr>
          <p:nvPr/>
        </p:nvSpPr>
        <p:spPr bwMode="auto">
          <a:xfrm>
            <a:off x="3960813" y="42926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94" name="Freeform 166">
            <a:extLst>
              <a:ext uri="{FF2B5EF4-FFF2-40B4-BE49-F238E27FC236}">
                <a16:creationId xmlns:a16="http://schemas.microsoft.com/office/drawing/2014/main" id="{C26D0A45-76A8-4547-B2FB-BE4AD309FAD5}"/>
              </a:ext>
            </a:extLst>
          </p:cNvPr>
          <p:cNvSpPr>
            <a:spLocks/>
          </p:cNvSpPr>
          <p:nvPr/>
        </p:nvSpPr>
        <p:spPr bwMode="auto">
          <a:xfrm>
            <a:off x="3960813" y="41656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95" name="Freeform 167">
            <a:extLst>
              <a:ext uri="{FF2B5EF4-FFF2-40B4-BE49-F238E27FC236}">
                <a16:creationId xmlns:a16="http://schemas.microsoft.com/office/drawing/2014/main" id="{2DB02D7D-A8B3-7E46-AB0E-D0001F3A87D6}"/>
              </a:ext>
            </a:extLst>
          </p:cNvPr>
          <p:cNvSpPr>
            <a:spLocks/>
          </p:cNvSpPr>
          <p:nvPr/>
        </p:nvSpPr>
        <p:spPr bwMode="auto">
          <a:xfrm>
            <a:off x="3960813" y="41275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96" name="Freeform 168">
            <a:extLst>
              <a:ext uri="{FF2B5EF4-FFF2-40B4-BE49-F238E27FC236}">
                <a16:creationId xmlns:a16="http://schemas.microsoft.com/office/drawing/2014/main" id="{88DBE8F1-3271-B343-9834-C465A4A926CD}"/>
              </a:ext>
            </a:extLst>
          </p:cNvPr>
          <p:cNvSpPr>
            <a:spLocks/>
          </p:cNvSpPr>
          <p:nvPr/>
        </p:nvSpPr>
        <p:spPr bwMode="auto">
          <a:xfrm>
            <a:off x="3960813" y="40005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97" name="Freeform 169">
            <a:extLst>
              <a:ext uri="{FF2B5EF4-FFF2-40B4-BE49-F238E27FC236}">
                <a16:creationId xmlns:a16="http://schemas.microsoft.com/office/drawing/2014/main" id="{AC60D12B-E71E-7443-87F2-5AFFE50BE022}"/>
              </a:ext>
            </a:extLst>
          </p:cNvPr>
          <p:cNvSpPr>
            <a:spLocks/>
          </p:cNvSpPr>
          <p:nvPr/>
        </p:nvSpPr>
        <p:spPr bwMode="auto">
          <a:xfrm>
            <a:off x="3960813" y="39497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98" name="Freeform 170">
            <a:extLst>
              <a:ext uri="{FF2B5EF4-FFF2-40B4-BE49-F238E27FC236}">
                <a16:creationId xmlns:a16="http://schemas.microsoft.com/office/drawing/2014/main" id="{EA576AED-1A06-684E-9B34-6899B26889B5}"/>
              </a:ext>
            </a:extLst>
          </p:cNvPr>
          <p:cNvSpPr>
            <a:spLocks/>
          </p:cNvSpPr>
          <p:nvPr/>
        </p:nvSpPr>
        <p:spPr bwMode="auto">
          <a:xfrm>
            <a:off x="3960813" y="38227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99" name="Freeform 171">
            <a:extLst>
              <a:ext uri="{FF2B5EF4-FFF2-40B4-BE49-F238E27FC236}">
                <a16:creationId xmlns:a16="http://schemas.microsoft.com/office/drawing/2014/main" id="{A3D045E3-6B55-2D45-A217-15401D98656B}"/>
              </a:ext>
            </a:extLst>
          </p:cNvPr>
          <p:cNvSpPr>
            <a:spLocks/>
          </p:cNvSpPr>
          <p:nvPr/>
        </p:nvSpPr>
        <p:spPr bwMode="auto">
          <a:xfrm>
            <a:off x="3960813" y="37846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500" name="Freeform 172">
            <a:extLst>
              <a:ext uri="{FF2B5EF4-FFF2-40B4-BE49-F238E27FC236}">
                <a16:creationId xmlns:a16="http://schemas.microsoft.com/office/drawing/2014/main" id="{8D35F75B-6C9F-DD40-B8B7-E16925EBB6B1}"/>
              </a:ext>
            </a:extLst>
          </p:cNvPr>
          <p:cNvSpPr>
            <a:spLocks/>
          </p:cNvSpPr>
          <p:nvPr/>
        </p:nvSpPr>
        <p:spPr bwMode="auto">
          <a:xfrm>
            <a:off x="3960813" y="36576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501" name="Freeform 173">
            <a:extLst>
              <a:ext uri="{FF2B5EF4-FFF2-40B4-BE49-F238E27FC236}">
                <a16:creationId xmlns:a16="http://schemas.microsoft.com/office/drawing/2014/main" id="{8A9C3AA6-F51A-074A-B0BA-C2541A654E17}"/>
              </a:ext>
            </a:extLst>
          </p:cNvPr>
          <p:cNvSpPr>
            <a:spLocks/>
          </p:cNvSpPr>
          <p:nvPr/>
        </p:nvSpPr>
        <p:spPr bwMode="auto">
          <a:xfrm>
            <a:off x="3960813" y="36195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502" name="Freeform 174">
            <a:extLst>
              <a:ext uri="{FF2B5EF4-FFF2-40B4-BE49-F238E27FC236}">
                <a16:creationId xmlns:a16="http://schemas.microsoft.com/office/drawing/2014/main" id="{EAA34F4D-8680-7541-BAFA-8D48E0A5B86B}"/>
              </a:ext>
            </a:extLst>
          </p:cNvPr>
          <p:cNvSpPr>
            <a:spLocks/>
          </p:cNvSpPr>
          <p:nvPr/>
        </p:nvSpPr>
        <p:spPr bwMode="auto">
          <a:xfrm>
            <a:off x="3960813" y="34925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503" name="Freeform 175">
            <a:extLst>
              <a:ext uri="{FF2B5EF4-FFF2-40B4-BE49-F238E27FC236}">
                <a16:creationId xmlns:a16="http://schemas.microsoft.com/office/drawing/2014/main" id="{13F39A5E-574C-8246-BAC1-F14D2E7423C1}"/>
              </a:ext>
            </a:extLst>
          </p:cNvPr>
          <p:cNvSpPr>
            <a:spLocks/>
          </p:cNvSpPr>
          <p:nvPr/>
        </p:nvSpPr>
        <p:spPr bwMode="auto">
          <a:xfrm>
            <a:off x="3960813" y="34417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504" name="Freeform 176">
            <a:extLst>
              <a:ext uri="{FF2B5EF4-FFF2-40B4-BE49-F238E27FC236}">
                <a16:creationId xmlns:a16="http://schemas.microsoft.com/office/drawing/2014/main" id="{E0B6CBE3-F9B7-8D49-8A2F-6548A1870A50}"/>
              </a:ext>
            </a:extLst>
          </p:cNvPr>
          <p:cNvSpPr>
            <a:spLocks/>
          </p:cNvSpPr>
          <p:nvPr/>
        </p:nvSpPr>
        <p:spPr bwMode="auto">
          <a:xfrm>
            <a:off x="3960813" y="33147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505" name="Freeform 177">
            <a:extLst>
              <a:ext uri="{FF2B5EF4-FFF2-40B4-BE49-F238E27FC236}">
                <a16:creationId xmlns:a16="http://schemas.microsoft.com/office/drawing/2014/main" id="{BB559EDE-4EAB-0F42-A00A-C39607D19DBE}"/>
              </a:ext>
            </a:extLst>
          </p:cNvPr>
          <p:cNvSpPr>
            <a:spLocks/>
          </p:cNvSpPr>
          <p:nvPr/>
        </p:nvSpPr>
        <p:spPr bwMode="auto">
          <a:xfrm>
            <a:off x="3960813" y="32766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506" name="Freeform 178">
            <a:extLst>
              <a:ext uri="{FF2B5EF4-FFF2-40B4-BE49-F238E27FC236}">
                <a16:creationId xmlns:a16="http://schemas.microsoft.com/office/drawing/2014/main" id="{2B23D23C-4268-A247-853C-FFC8BD5C75A7}"/>
              </a:ext>
            </a:extLst>
          </p:cNvPr>
          <p:cNvSpPr>
            <a:spLocks/>
          </p:cNvSpPr>
          <p:nvPr/>
        </p:nvSpPr>
        <p:spPr bwMode="auto">
          <a:xfrm>
            <a:off x="3960813" y="31496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507" name="Freeform 179">
            <a:extLst>
              <a:ext uri="{FF2B5EF4-FFF2-40B4-BE49-F238E27FC236}">
                <a16:creationId xmlns:a16="http://schemas.microsoft.com/office/drawing/2014/main" id="{0098F314-4E9A-7543-8F65-F9160EE7EC3A}"/>
              </a:ext>
            </a:extLst>
          </p:cNvPr>
          <p:cNvSpPr>
            <a:spLocks/>
          </p:cNvSpPr>
          <p:nvPr/>
        </p:nvSpPr>
        <p:spPr bwMode="auto">
          <a:xfrm>
            <a:off x="3960813" y="30988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508" name="Freeform 180">
            <a:extLst>
              <a:ext uri="{FF2B5EF4-FFF2-40B4-BE49-F238E27FC236}">
                <a16:creationId xmlns:a16="http://schemas.microsoft.com/office/drawing/2014/main" id="{CE6C8B04-F5B1-964A-8F7A-31B12462A47C}"/>
              </a:ext>
            </a:extLst>
          </p:cNvPr>
          <p:cNvSpPr>
            <a:spLocks/>
          </p:cNvSpPr>
          <p:nvPr/>
        </p:nvSpPr>
        <p:spPr bwMode="auto">
          <a:xfrm>
            <a:off x="3960813" y="29718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509" name="Freeform 181">
            <a:extLst>
              <a:ext uri="{FF2B5EF4-FFF2-40B4-BE49-F238E27FC236}">
                <a16:creationId xmlns:a16="http://schemas.microsoft.com/office/drawing/2014/main" id="{FD37DC43-0B55-B84E-A31F-2DD7F23BD8B6}"/>
              </a:ext>
            </a:extLst>
          </p:cNvPr>
          <p:cNvSpPr>
            <a:spLocks/>
          </p:cNvSpPr>
          <p:nvPr/>
        </p:nvSpPr>
        <p:spPr bwMode="auto">
          <a:xfrm>
            <a:off x="3960813" y="29337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510" name="Freeform 182">
            <a:extLst>
              <a:ext uri="{FF2B5EF4-FFF2-40B4-BE49-F238E27FC236}">
                <a16:creationId xmlns:a16="http://schemas.microsoft.com/office/drawing/2014/main" id="{8CBC6A13-AC88-0449-834F-FFF004CA7BD7}"/>
              </a:ext>
            </a:extLst>
          </p:cNvPr>
          <p:cNvSpPr>
            <a:spLocks/>
          </p:cNvSpPr>
          <p:nvPr/>
        </p:nvSpPr>
        <p:spPr bwMode="auto">
          <a:xfrm>
            <a:off x="3960813" y="28067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511" name="Freeform 183">
            <a:extLst>
              <a:ext uri="{FF2B5EF4-FFF2-40B4-BE49-F238E27FC236}">
                <a16:creationId xmlns:a16="http://schemas.microsoft.com/office/drawing/2014/main" id="{EA36BC86-047A-7745-BAE2-B9629E3E2548}"/>
              </a:ext>
            </a:extLst>
          </p:cNvPr>
          <p:cNvSpPr>
            <a:spLocks/>
          </p:cNvSpPr>
          <p:nvPr/>
        </p:nvSpPr>
        <p:spPr bwMode="auto">
          <a:xfrm>
            <a:off x="3960813" y="27559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512" name="Freeform 184">
            <a:extLst>
              <a:ext uri="{FF2B5EF4-FFF2-40B4-BE49-F238E27FC236}">
                <a16:creationId xmlns:a16="http://schemas.microsoft.com/office/drawing/2014/main" id="{CC03346B-B737-3F48-A734-8329A61EE50D}"/>
              </a:ext>
            </a:extLst>
          </p:cNvPr>
          <p:cNvSpPr>
            <a:spLocks/>
          </p:cNvSpPr>
          <p:nvPr/>
        </p:nvSpPr>
        <p:spPr bwMode="auto">
          <a:xfrm>
            <a:off x="3960813" y="26289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513" name="Freeform 185">
            <a:extLst>
              <a:ext uri="{FF2B5EF4-FFF2-40B4-BE49-F238E27FC236}">
                <a16:creationId xmlns:a16="http://schemas.microsoft.com/office/drawing/2014/main" id="{EEC668AC-2BD1-B146-A708-C9E25BF9AD30}"/>
              </a:ext>
            </a:extLst>
          </p:cNvPr>
          <p:cNvSpPr>
            <a:spLocks/>
          </p:cNvSpPr>
          <p:nvPr/>
        </p:nvSpPr>
        <p:spPr bwMode="auto">
          <a:xfrm>
            <a:off x="3960813" y="25908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514" name="Freeform 186">
            <a:extLst>
              <a:ext uri="{FF2B5EF4-FFF2-40B4-BE49-F238E27FC236}">
                <a16:creationId xmlns:a16="http://schemas.microsoft.com/office/drawing/2014/main" id="{BCE5E625-A58B-624E-8FD4-3188C269BED5}"/>
              </a:ext>
            </a:extLst>
          </p:cNvPr>
          <p:cNvSpPr>
            <a:spLocks/>
          </p:cNvSpPr>
          <p:nvPr/>
        </p:nvSpPr>
        <p:spPr bwMode="auto">
          <a:xfrm>
            <a:off x="3960813" y="24638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515" name="Freeform 187">
            <a:extLst>
              <a:ext uri="{FF2B5EF4-FFF2-40B4-BE49-F238E27FC236}">
                <a16:creationId xmlns:a16="http://schemas.microsoft.com/office/drawing/2014/main" id="{10435A6D-34F8-3D44-9F5C-2D5C9B1087BB}"/>
              </a:ext>
            </a:extLst>
          </p:cNvPr>
          <p:cNvSpPr>
            <a:spLocks/>
          </p:cNvSpPr>
          <p:nvPr/>
        </p:nvSpPr>
        <p:spPr bwMode="auto">
          <a:xfrm>
            <a:off x="3960813" y="24257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516" name="Freeform 188">
            <a:extLst>
              <a:ext uri="{FF2B5EF4-FFF2-40B4-BE49-F238E27FC236}">
                <a16:creationId xmlns:a16="http://schemas.microsoft.com/office/drawing/2014/main" id="{4427893E-F15F-C94B-8B52-6A70D241EE66}"/>
              </a:ext>
            </a:extLst>
          </p:cNvPr>
          <p:cNvSpPr>
            <a:spLocks/>
          </p:cNvSpPr>
          <p:nvPr/>
        </p:nvSpPr>
        <p:spPr bwMode="auto">
          <a:xfrm>
            <a:off x="3960813" y="22987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517" name="Freeform 189">
            <a:extLst>
              <a:ext uri="{FF2B5EF4-FFF2-40B4-BE49-F238E27FC236}">
                <a16:creationId xmlns:a16="http://schemas.microsoft.com/office/drawing/2014/main" id="{49BB2233-1BA9-A347-9C68-3A9FCDC3DF08}"/>
              </a:ext>
            </a:extLst>
          </p:cNvPr>
          <p:cNvSpPr>
            <a:spLocks/>
          </p:cNvSpPr>
          <p:nvPr/>
        </p:nvSpPr>
        <p:spPr bwMode="auto">
          <a:xfrm>
            <a:off x="3960813" y="22479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518" name="Freeform 190">
            <a:extLst>
              <a:ext uri="{FF2B5EF4-FFF2-40B4-BE49-F238E27FC236}">
                <a16:creationId xmlns:a16="http://schemas.microsoft.com/office/drawing/2014/main" id="{DB93510E-07B1-634C-8C17-01B472400702}"/>
              </a:ext>
            </a:extLst>
          </p:cNvPr>
          <p:cNvSpPr>
            <a:spLocks/>
          </p:cNvSpPr>
          <p:nvPr/>
        </p:nvSpPr>
        <p:spPr bwMode="auto">
          <a:xfrm>
            <a:off x="3960813" y="21209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83520" name="Picture 192">
            <a:extLst>
              <a:ext uri="{FF2B5EF4-FFF2-40B4-BE49-F238E27FC236}">
                <a16:creationId xmlns:a16="http://schemas.microsoft.com/office/drawing/2014/main" id="{BEA08298-B81B-4D45-992F-85385E576EB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3521" name="Line 193">
            <a:extLst>
              <a:ext uri="{FF2B5EF4-FFF2-40B4-BE49-F238E27FC236}">
                <a16:creationId xmlns:a16="http://schemas.microsoft.com/office/drawing/2014/main" id="{86982A5E-D3F3-744B-A174-ECE03235D93B}"/>
              </a:ext>
            </a:extLst>
          </p:cNvPr>
          <p:cNvSpPr>
            <a:spLocks noChangeShapeType="1"/>
          </p:cNvSpPr>
          <p:nvPr/>
        </p:nvSpPr>
        <p:spPr bwMode="auto">
          <a:xfrm>
            <a:off x="6615113" y="1447800"/>
            <a:ext cx="736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F0FF6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22" name="Rectangle 194">
            <a:extLst>
              <a:ext uri="{FF2B5EF4-FFF2-40B4-BE49-F238E27FC236}">
                <a16:creationId xmlns:a16="http://schemas.microsoft.com/office/drawing/2014/main" id="{4FEA7B14-D92A-314F-A598-DE1D532FDACD}"/>
              </a:ext>
            </a:extLst>
          </p:cNvPr>
          <p:cNvSpPr>
            <a:spLocks noChangeArrowheads="1"/>
          </p:cNvSpPr>
          <p:nvPr/>
        </p:nvSpPr>
        <p:spPr bwMode="auto">
          <a:xfrm>
            <a:off x="3038475" y="434975"/>
            <a:ext cx="2190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1200">
                <a:solidFill>
                  <a:srgbClr val="000000"/>
                </a:solidFill>
                <a:latin typeface="Times" pitchFamily="2" charset="0"/>
                <a:ea typeface="Gulim" panose="020B0600000101010101" pitchFamily="34" charset="-127"/>
              </a:rPr>
              <a:t> </a:t>
            </a:r>
          </a:p>
        </p:txBody>
      </p:sp>
      <p:sp>
        <p:nvSpPr>
          <p:cNvPr id="483523" name="Rectangle 195">
            <a:extLst>
              <a:ext uri="{FF2B5EF4-FFF2-40B4-BE49-F238E27FC236}">
                <a16:creationId xmlns:a16="http://schemas.microsoft.com/office/drawing/2014/main" id="{F39E4714-D629-D046-830E-6FB12933A082}"/>
              </a:ext>
            </a:extLst>
          </p:cNvPr>
          <p:cNvSpPr>
            <a:spLocks noChangeArrowheads="1"/>
          </p:cNvSpPr>
          <p:nvPr/>
        </p:nvSpPr>
        <p:spPr bwMode="auto">
          <a:xfrm>
            <a:off x="3189288" y="433388"/>
            <a:ext cx="2603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24" name="Rectangle 196">
            <a:extLst>
              <a:ext uri="{FF2B5EF4-FFF2-40B4-BE49-F238E27FC236}">
                <a16:creationId xmlns:a16="http://schemas.microsoft.com/office/drawing/2014/main" id="{6EC875C7-A6C2-7747-9055-9EC3ADEB1FAF}"/>
              </a:ext>
            </a:extLst>
          </p:cNvPr>
          <p:cNvSpPr>
            <a:spLocks noChangeArrowheads="1"/>
          </p:cNvSpPr>
          <p:nvPr/>
        </p:nvSpPr>
        <p:spPr bwMode="auto">
          <a:xfrm>
            <a:off x="4281488" y="20638"/>
            <a:ext cx="325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25" name="Rectangle 197">
            <a:extLst>
              <a:ext uri="{FF2B5EF4-FFF2-40B4-BE49-F238E27FC236}">
                <a16:creationId xmlns:a16="http://schemas.microsoft.com/office/drawing/2014/main" id="{79CDCEFF-CF54-F04D-AE99-3842FB37EDEF}"/>
              </a:ext>
            </a:extLst>
          </p:cNvPr>
          <p:cNvSpPr>
            <a:spLocks noChangeArrowheads="1"/>
          </p:cNvSpPr>
          <p:nvPr/>
        </p:nvSpPr>
        <p:spPr bwMode="auto">
          <a:xfrm>
            <a:off x="4484688" y="295275"/>
            <a:ext cx="28416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26" name="Rectangle 198">
            <a:extLst>
              <a:ext uri="{FF2B5EF4-FFF2-40B4-BE49-F238E27FC236}">
                <a16:creationId xmlns:a16="http://schemas.microsoft.com/office/drawing/2014/main" id="{673DB7F1-1CB6-DC4F-AB3D-2479773093DD}"/>
              </a:ext>
            </a:extLst>
          </p:cNvPr>
          <p:cNvSpPr>
            <a:spLocks noChangeArrowheads="1"/>
          </p:cNvSpPr>
          <p:nvPr/>
        </p:nvSpPr>
        <p:spPr bwMode="auto">
          <a:xfrm>
            <a:off x="5310188" y="519113"/>
            <a:ext cx="7667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27" name="Rectangle 199">
            <a:extLst>
              <a:ext uri="{FF2B5EF4-FFF2-40B4-BE49-F238E27FC236}">
                <a16:creationId xmlns:a16="http://schemas.microsoft.com/office/drawing/2014/main" id="{C4652A56-066A-F742-A373-E56F6DD3C846}"/>
              </a:ext>
            </a:extLst>
          </p:cNvPr>
          <p:cNvSpPr>
            <a:spLocks noChangeArrowheads="1"/>
          </p:cNvSpPr>
          <p:nvPr/>
        </p:nvSpPr>
        <p:spPr bwMode="auto">
          <a:xfrm>
            <a:off x="5894388" y="519113"/>
            <a:ext cx="13906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28" name="Rectangle 200">
            <a:extLst>
              <a:ext uri="{FF2B5EF4-FFF2-40B4-BE49-F238E27FC236}">
                <a16:creationId xmlns:a16="http://schemas.microsoft.com/office/drawing/2014/main" id="{B263EB00-E68E-E542-A323-C044DF70D459}"/>
              </a:ext>
            </a:extLst>
          </p:cNvPr>
          <p:cNvSpPr>
            <a:spLocks noChangeArrowheads="1"/>
          </p:cNvSpPr>
          <p:nvPr/>
        </p:nvSpPr>
        <p:spPr bwMode="auto">
          <a:xfrm>
            <a:off x="6238875" y="4462463"/>
            <a:ext cx="350838"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2400">
                <a:solidFill>
                  <a:srgbClr val="000000"/>
                </a:solidFill>
                <a:latin typeface="Times" pitchFamily="2" charset="0"/>
                <a:ea typeface="Gulim" panose="020B0600000101010101" pitchFamily="34" charset="-127"/>
              </a:rPr>
              <a:t>S</a:t>
            </a:r>
          </a:p>
        </p:txBody>
      </p:sp>
      <p:sp>
        <p:nvSpPr>
          <p:cNvPr id="483529" name="Rectangle 201">
            <a:extLst>
              <a:ext uri="{FF2B5EF4-FFF2-40B4-BE49-F238E27FC236}">
                <a16:creationId xmlns:a16="http://schemas.microsoft.com/office/drawing/2014/main" id="{7B48FBC7-90FA-6248-95CF-D4D3CE2FBBFF}"/>
              </a:ext>
            </a:extLst>
          </p:cNvPr>
          <p:cNvSpPr>
            <a:spLocks noChangeArrowheads="1"/>
          </p:cNvSpPr>
          <p:nvPr/>
        </p:nvSpPr>
        <p:spPr bwMode="auto">
          <a:xfrm>
            <a:off x="4900613" y="1968500"/>
            <a:ext cx="7429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1000">
                <a:solidFill>
                  <a:srgbClr val="FFFF00"/>
                </a:solidFill>
                <a:latin typeface="Times" pitchFamily="2" charset="0"/>
                <a:ea typeface="Gulim" panose="020B0600000101010101" pitchFamily="34" charset="-127"/>
              </a:rPr>
              <a:t>(2000 SM)</a:t>
            </a:r>
          </a:p>
        </p:txBody>
      </p:sp>
      <p:sp>
        <p:nvSpPr>
          <p:cNvPr id="483530" name="Rectangle 202">
            <a:extLst>
              <a:ext uri="{FF2B5EF4-FFF2-40B4-BE49-F238E27FC236}">
                <a16:creationId xmlns:a16="http://schemas.microsoft.com/office/drawing/2014/main" id="{35181112-470B-8D4B-925B-75D4143C1600}"/>
              </a:ext>
            </a:extLst>
          </p:cNvPr>
          <p:cNvSpPr>
            <a:spLocks noChangeArrowheads="1"/>
          </p:cNvSpPr>
          <p:nvPr/>
        </p:nvSpPr>
        <p:spPr bwMode="auto">
          <a:xfrm>
            <a:off x="992188" y="2355850"/>
            <a:ext cx="2511425" cy="9112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ko-KR" sz="5400" b="0">
                <a:solidFill>
                  <a:srgbClr val="FAFD00"/>
                </a:solidFill>
                <a:latin typeface="Times" pitchFamily="2" charset="0"/>
                <a:ea typeface="Gulim" panose="020B0600000101010101" pitchFamily="34" charset="-127"/>
              </a:rPr>
              <a:t>C 7 S Y </a:t>
            </a:r>
          </a:p>
        </p:txBody>
      </p:sp>
      <p:sp>
        <p:nvSpPr>
          <p:cNvPr id="483531" name="Rectangle 203">
            <a:extLst>
              <a:ext uri="{FF2B5EF4-FFF2-40B4-BE49-F238E27FC236}">
                <a16:creationId xmlns:a16="http://schemas.microsoft.com/office/drawing/2014/main" id="{73B41F5D-7AE1-4643-9684-AFA760225F8A}"/>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483532" name="Rectangle 204">
            <a:extLst>
              <a:ext uri="{FF2B5EF4-FFF2-40B4-BE49-F238E27FC236}">
                <a16:creationId xmlns:a16="http://schemas.microsoft.com/office/drawing/2014/main" id="{99A022DC-BC10-8F42-8480-C0B36144A164}"/>
              </a:ext>
            </a:extLst>
          </p:cNvPr>
          <p:cNvSpPr>
            <a:spLocks noChangeArrowheads="1"/>
          </p:cNvSpPr>
          <p:nvPr/>
        </p:nvSpPr>
        <p:spPr bwMode="auto">
          <a:xfrm>
            <a:off x="725488" y="3506788"/>
            <a:ext cx="3463925" cy="9112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ko-KR" sz="5400" b="0">
                <a:solidFill>
                  <a:srgbClr val="00FF00"/>
                </a:solidFill>
                <a:latin typeface="Times" pitchFamily="2" charset="0"/>
                <a:ea typeface="Gulim" panose="020B0600000101010101" pitchFamily="34" charset="-127"/>
              </a:rPr>
              <a:t>7 = 4 + 3 </a:t>
            </a:r>
          </a:p>
        </p:txBody>
      </p:sp>
      <p:sp>
        <p:nvSpPr>
          <p:cNvPr id="483533" name="Line 205">
            <a:extLst>
              <a:ext uri="{FF2B5EF4-FFF2-40B4-BE49-F238E27FC236}">
                <a16:creationId xmlns:a16="http://schemas.microsoft.com/office/drawing/2014/main" id="{58CF9124-DDC6-1848-B87E-F9DF0F2F3ECF}"/>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83534" name="Rectangle 206">
            <a:extLst>
              <a:ext uri="{FF2B5EF4-FFF2-40B4-BE49-F238E27FC236}">
                <a16:creationId xmlns:a16="http://schemas.microsoft.com/office/drawing/2014/main" id="{9C85D60C-9422-A44B-9592-90E619E50CBE}"/>
              </a:ext>
            </a:extLst>
          </p:cNvPr>
          <p:cNvSpPr>
            <a:spLocks noChangeArrowheads="1"/>
          </p:cNvSpPr>
          <p:nvPr/>
        </p:nvSpPr>
        <p:spPr bwMode="auto">
          <a:xfrm>
            <a:off x="771525" y="3111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483535" name="Line 207">
            <a:extLst>
              <a:ext uri="{FF2B5EF4-FFF2-40B4-BE49-F238E27FC236}">
                <a16:creationId xmlns:a16="http://schemas.microsoft.com/office/drawing/2014/main" id="{FBA6CB04-A78D-784D-A0AC-14ABB96655F6}"/>
              </a:ext>
            </a:extLst>
          </p:cNvPr>
          <p:cNvSpPr>
            <a:spLocks noChangeShapeType="1"/>
          </p:cNvSpPr>
          <p:nvPr/>
        </p:nvSpPr>
        <p:spPr bwMode="auto">
          <a:xfrm>
            <a:off x="1765300" y="2819400"/>
            <a:ext cx="279400" cy="0"/>
          </a:xfrm>
          <a:prstGeom prst="line">
            <a:avLst/>
          </a:prstGeom>
          <a:noFill/>
          <a:ln w="254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83536" name="Rectangle 208">
            <a:extLst>
              <a:ext uri="{FF2B5EF4-FFF2-40B4-BE49-F238E27FC236}">
                <a16:creationId xmlns:a16="http://schemas.microsoft.com/office/drawing/2014/main" id="{2BF5D11F-9901-7E42-A458-B89B5D954BFD}"/>
              </a:ext>
            </a:extLst>
          </p:cNvPr>
          <p:cNvSpPr>
            <a:spLocks noChangeArrowheads="1"/>
          </p:cNvSpPr>
          <p:nvPr/>
        </p:nvSpPr>
        <p:spPr bwMode="auto">
          <a:xfrm>
            <a:off x="5930900" y="1520825"/>
            <a:ext cx="511175" cy="277812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37" name="Text Box 209">
            <a:extLst>
              <a:ext uri="{FF2B5EF4-FFF2-40B4-BE49-F238E27FC236}">
                <a16:creationId xmlns:a16="http://schemas.microsoft.com/office/drawing/2014/main" id="{2C73BCC1-D6B1-E446-96A4-C857750ADECD}"/>
              </a:ext>
            </a:extLst>
          </p:cNvPr>
          <p:cNvSpPr txBox="1">
            <a:spLocks noChangeArrowheads="1"/>
          </p:cNvSpPr>
          <p:nvPr/>
        </p:nvSpPr>
        <p:spPr bwMode="auto">
          <a:xfrm rot="-5400000">
            <a:off x="4814094" y="2597944"/>
            <a:ext cx="2771775" cy="5191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2"/>
                </a:solidFill>
                <a:miter lim="800000"/>
                <a:headEnd/>
                <a:tailEnd/>
              </a14:hiddenLine>
            </a:ext>
          </a:extLst>
        </p:spPr>
        <p:txBody>
          <a:bodyPr>
            <a:spAutoFit/>
          </a:bodyPr>
          <a:lstStyle/>
          <a:p>
            <a:pPr>
              <a:spcBef>
                <a:spcPct val="50000"/>
              </a:spcBef>
            </a:pPr>
            <a:r>
              <a:rPr lang="en-US" altLang="ko-KR" sz="2800">
                <a:solidFill>
                  <a:srgbClr val="EEFF4B"/>
                </a:solidFill>
                <a:latin typeface="Times" pitchFamily="2" charset="0"/>
                <a:ea typeface="Gulim" panose="020B0600000101010101" pitchFamily="34" charset="-127"/>
              </a:rPr>
              <a:t>3 KOMUNITAS</a:t>
            </a:r>
          </a:p>
        </p:txBody>
      </p:sp>
      <p:sp>
        <p:nvSpPr>
          <p:cNvPr id="483538" name="Rectangle 210">
            <a:extLst>
              <a:ext uri="{FF2B5EF4-FFF2-40B4-BE49-F238E27FC236}">
                <a16:creationId xmlns:a16="http://schemas.microsoft.com/office/drawing/2014/main" id="{960EE2E7-DF1C-9D43-8F64-BD80C4B3E1AC}"/>
              </a:ext>
            </a:extLst>
          </p:cNvPr>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39" name="Rectangle 211">
            <a:extLst>
              <a:ext uri="{FF2B5EF4-FFF2-40B4-BE49-F238E27FC236}">
                <a16:creationId xmlns:a16="http://schemas.microsoft.com/office/drawing/2014/main" id="{1C2A07ED-A1F8-C746-B467-A292BA457D22}"/>
              </a:ext>
            </a:extLst>
          </p:cNvPr>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40" name="Text Box 212">
            <a:extLst>
              <a:ext uri="{FF2B5EF4-FFF2-40B4-BE49-F238E27FC236}">
                <a16:creationId xmlns:a16="http://schemas.microsoft.com/office/drawing/2014/main" id="{6D3C3DB6-CA7D-E34E-AD9C-D863E138F00D}"/>
              </a:ext>
            </a:extLst>
          </p:cNvPr>
          <p:cNvSpPr txBox="1">
            <a:spLocks noChangeArrowheads="1"/>
          </p:cNvSpPr>
          <p:nvPr/>
        </p:nvSpPr>
        <p:spPr bwMode="auto">
          <a:xfrm rot="-5385664">
            <a:off x="6037263" y="4411663"/>
            <a:ext cx="354012" cy="5191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spcBef>
                <a:spcPct val="50000"/>
              </a:spcBef>
            </a:pPr>
            <a:r>
              <a:rPr lang="en-US" altLang="ko-KR" sz="2800">
                <a:solidFill>
                  <a:srgbClr val="EEFF4B"/>
                </a:solidFill>
                <a:latin typeface="Times" pitchFamily="2" charset="0"/>
                <a:ea typeface="Gulim" panose="020B0600000101010101" pitchFamily="34" charset="-127"/>
              </a:rPr>
              <a:t>S</a:t>
            </a:r>
          </a:p>
        </p:txBody>
      </p:sp>
      <p:sp>
        <p:nvSpPr>
          <p:cNvPr id="483541" name="Text Box 213">
            <a:extLst>
              <a:ext uri="{FF2B5EF4-FFF2-40B4-BE49-F238E27FC236}">
                <a16:creationId xmlns:a16="http://schemas.microsoft.com/office/drawing/2014/main" id="{FF9E7F29-FBB9-2A4A-B713-374D918BDD4C}"/>
              </a:ext>
            </a:extLst>
          </p:cNvPr>
          <p:cNvSpPr txBox="1">
            <a:spLocks noChangeArrowheads="1"/>
          </p:cNvSpPr>
          <p:nvPr/>
        </p:nvSpPr>
        <p:spPr bwMode="auto">
          <a:xfrm rot="-5400000">
            <a:off x="6016626" y="5424487"/>
            <a:ext cx="341312" cy="519113"/>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spcBef>
                <a:spcPct val="50000"/>
              </a:spcBef>
            </a:pPr>
            <a:r>
              <a:rPr lang="en-US" altLang="ko-KR" sz="2800">
                <a:solidFill>
                  <a:srgbClr val="EEFF4B"/>
                </a:solidFill>
                <a:latin typeface="Times" pitchFamily="2" charset="0"/>
                <a:ea typeface="Gulim" panose="020B0600000101010101" pitchFamily="34" charset="-127"/>
              </a:rPr>
              <a:t>Y</a:t>
            </a:r>
          </a:p>
        </p:txBody>
      </p:sp>
      <p:sp>
        <p:nvSpPr>
          <p:cNvPr id="483542" name="Rectangle 214">
            <a:extLst>
              <a:ext uri="{FF2B5EF4-FFF2-40B4-BE49-F238E27FC236}">
                <a16:creationId xmlns:a16="http://schemas.microsoft.com/office/drawing/2014/main" id="{50AB6CA6-00B5-504A-B4C9-20653A717B87}"/>
              </a:ext>
            </a:extLst>
          </p:cNvPr>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43" name="Text Box 215">
            <a:extLst>
              <a:ext uri="{FF2B5EF4-FFF2-40B4-BE49-F238E27FC236}">
                <a16:creationId xmlns:a16="http://schemas.microsoft.com/office/drawing/2014/main" id="{804202A7-7C4F-564A-B28C-0C252A3B051D}"/>
              </a:ext>
            </a:extLst>
          </p:cNvPr>
          <p:cNvSpPr txBox="1">
            <a:spLocks noChangeArrowheads="1"/>
          </p:cNvSpPr>
          <p:nvPr/>
        </p:nvSpPr>
        <p:spPr bwMode="auto">
          <a:xfrm rot="-5388536">
            <a:off x="2817812" y="3870326"/>
            <a:ext cx="1966913" cy="5191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2"/>
                </a:solidFill>
                <a:miter lim="800000"/>
                <a:headEnd/>
                <a:tailEnd/>
              </a14:hiddenLine>
            </a:ext>
          </a:extLst>
        </p:spPr>
        <p:txBody>
          <a:bodyPr>
            <a:spAutoFit/>
          </a:bodyPr>
          <a:lstStyle/>
          <a:p>
            <a:pPr>
              <a:spcBef>
                <a:spcPct val="50000"/>
              </a:spcBef>
            </a:pPr>
            <a:r>
              <a:rPr lang="en-US" altLang="ko-KR" sz="2800">
                <a:solidFill>
                  <a:srgbClr val="EEFF4B"/>
                </a:solidFill>
                <a:latin typeface="Times" pitchFamily="2" charset="0"/>
                <a:ea typeface="Gulim" panose="020B0600000101010101" pitchFamily="34" charset="-127"/>
              </a:rPr>
              <a:t>4 TOKOH</a:t>
            </a:r>
          </a:p>
        </p:txBody>
      </p:sp>
      <p:sp>
        <p:nvSpPr>
          <p:cNvPr id="483544" name="Rectangle 216">
            <a:extLst>
              <a:ext uri="{FF2B5EF4-FFF2-40B4-BE49-F238E27FC236}">
                <a16:creationId xmlns:a16="http://schemas.microsoft.com/office/drawing/2014/main" id="{DFDD04D5-0BF3-8E43-BAD2-8700CD8B7A5D}"/>
              </a:ext>
            </a:extLst>
          </p:cNvPr>
          <p:cNvSpPr>
            <a:spLocks noChangeArrowheads="1"/>
          </p:cNvSpPr>
          <p:nvPr/>
        </p:nvSpPr>
        <p:spPr bwMode="auto">
          <a:xfrm>
            <a:off x="3798888" y="5588000"/>
            <a:ext cx="274637" cy="765175"/>
          </a:xfrm>
          <a:prstGeom prst="rect">
            <a:avLst/>
          </a:prstGeom>
          <a:solidFill>
            <a:srgbClr val="4C545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45" name="Rectangle 217">
            <a:extLst>
              <a:ext uri="{FF2B5EF4-FFF2-40B4-BE49-F238E27FC236}">
                <a16:creationId xmlns:a16="http://schemas.microsoft.com/office/drawing/2014/main" id="{718B45AB-ABAA-C04D-9325-45A5F186D0B6}"/>
              </a:ext>
            </a:extLst>
          </p:cNvPr>
          <p:cNvSpPr>
            <a:spLocks noChangeArrowheads="1"/>
          </p:cNvSpPr>
          <p:nvPr/>
        </p:nvSpPr>
        <p:spPr bwMode="auto">
          <a:xfrm>
            <a:off x="3854450" y="2022475"/>
            <a:ext cx="150813" cy="696913"/>
          </a:xfrm>
          <a:prstGeom prst="rect">
            <a:avLst/>
          </a:prstGeom>
          <a:solidFill>
            <a:srgbClr val="4C545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46" name="Rectangle 218">
            <a:extLst>
              <a:ext uri="{FF2B5EF4-FFF2-40B4-BE49-F238E27FC236}">
                <a16:creationId xmlns:a16="http://schemas.microsoft.com/office/drawing/2014/main" id="{BFA1368B-9C37-9440-8506-3E80B360A0B6}"/>
              </a:ext>
            </a:extLst>
          </p:cNvPr>
          <p:cNvSpPr>
            <a:spLocks noChangeArrowheads="1"/>
          </p:cNvSpPr>
          <p:nvPr/>
        </p:nvSpPr>
        <p:spPr bwMode="auto">
          <a:xfrm>
            <a:off x="3830638" y="2495550"/>
            <a:ext cx="188912" cy="215900"/>
          </a:xfrm>
          <a:prstGeom prst="rect">
            <a:avLst/>
          </a:prstGeom>
          <a:solidFill>
            <a:srgbClr val="5C666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707C77">
                      <a:alpha val="50000"/>
                    </a:srgbClr>
                  </a:outerShdw>
                </a:effectLst>
              </a14:hiddenEffects>
            </a:ext>
          </a:extLst>
        </p:spPr>
        <p:txBody>
          <a:bodyPr wrap="none" anchor="ctr"/>
          <a:lstStyle/>
          <a:p>
            <a:endParaRPr lang="en-US"/>
          </a:p>
        </p:txBody>
      </p:sp>
      <p:sp>
        <p:nvSpPr>
          <p:cNvPr id="483547" name="Rectangle 219">
            <a:extLst>
              <a:ext uri="{FF2B5EF4-FFF2-40B4-BE49-F238E27FC236}">
                <a16:creationId xmlns:a16="http://schemas.microsoft.com/office/drawing/2014/main" id="{E7CE38B2-BBA3-8848-83E7-079283C2C605}"/>
              </a:ext>
            </a:extLst>
          </p:cNvPr>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48" name="Text Box 220">
            <a:extLst>
              <a:ext uri="{FF2B5EF4-FFF2-40B4-BE49-F238E27FC236}">
                <a16:creationId xmlns:a16="http://schemas.microsoft.com/office/drawing/2014/main" id="{57BDC21F-8BCE-C649-9A87-1137A545DD38}"/>
              </a:ext>
            </a:extLst>
          </p:cNvPr>
          <p:cNvSpPr txBox="1">
            <a:spLocks noChangeArrowheads="1"/>
          </p:cNvSpPr>
          <p:nvPr/>
        </p:nvSpPr>
        <p:spPr bwMode="auto">
          <a:xfrm rot="-5400000">
            <a:off x="3543301" y="1023937"/>
            <a:ext cx="341312" cy="5191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spcBef>
                <a:spcPct val="50000"/>
              </a:spcBef>
            </a:pPr>
            <a:r>
              <a:rPr lang="en-US" altLang="ko-KR" sz="2800">
                <a:solidFill>
                  <a:srgbClr val="EEFF4B"/>
                </a:solidFill>
                <a:latin typeface="Times" pitchFamily="2" charset="0"/>
                <a:ea typeface="Gulim" panose="020B0600000101010101" pitchFamily="34" charset="-127"/>
              </a:rPr>
              <a:t>C</a:t>
            </a:r>
          </a:p>
        </p:txBody>
      </p:sp>
      <p:sp>
        <p:nvSpPr>
          <p:cNvPr id="483549" name="Freeform 221">
            <a:extLst>
              <a:ext uri="{FF2B5EF4-FFF2-40B4-BE49-F238E27FC236}">
                <a16:creationId xmlns:a16="http://schemas.microsoft.com/office/drawing/2014/main" id="{7E022403-3755-2949-BAF2-3F7A89157733}"/>
              </a:ext>
            </a:extLst>
          </p:cNvPr>
          <p:cNvSpPr>
            <a:spLocks/>
          </p:cNvSpPr>
          <p:nvPr/>
        </p:nvSpPr>
        <p:spPr bwMode="auto">
          <a:xfrm>
            <a:off x="7656513" y="17018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550" name="Rectangle 222">
            <a:extLst>
              <a:ext uri="{FF2B5EF4-FFF2-40B4-BE49-F238E27FC236}">
                <a16:creationId xmlns:a16="http://schemas.microsoft.com/office/drawing/2014/main" id="{73B69227-7C59-1146-B307-53E58395D516}"/>
              </a:ext>
            </a:extLst>
          </p:cNvPr>
          <p:cNvSpPr>
            <a:spLocks noChangeArrowheads="1"/>
          </p:cNvSpPr>
          <p:nvPr/>
        </p:nvSpPr>
        <p:spPr bwMode="auto">
          <a:xfrm>
            <a:off x="4913313" y="4203700"/>
            <a:ext cx="7429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1000">
                <a:solidFill>
                  <a:srgbClr val="FFFF00"/>
                </a:solidFill>
                <a:latin typeface="Times" pitchFamily="2" charset="0"/>
                <a:ea typeface="Gulim" panose="020B0600000101010101" pitchFamily="34" charset="-127"/>
              </a:rPr>
              <a:t>(1500 SM)</a:t>
            </a:r>
          </a:p>
        </p:txBody>
      </p:sp>
      <p:sp>
        <p:nvSpPr>
          <p:cNvPr id="483551" name="Rectangle 223">
            <a:extLst>
              <a:ext uri="{FF2B5EF4-FFF2-40B4-BE49-F238E27FC236}">
                <a16:creationId xmlns:a16="http://schemas.microsoft.com/office/drawing/2014/main" id="{6216BFCA-9C4E-2347-9EA8-600D3181B7FD}"/>
              </a:ext>
            </a:extLst>
          </p:cNvPr>
          <p:cNvSpPr>
            <a:spLocks noChangeArrowheads="1"/>
          </p:cNvSpPr>
          <p:nvPr/>
        </p:nvSpPr>
        <p:spPr bwMode="auto">
          <a:xfrm>
            <a:off x="7269163" y="4330700"/>
            <a:ext cx="6794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1000">
                <a:solidFill>
                  <a:srgbClr val="FFFF00"/>
                </a:solidFill>
                <a:latin typeface="Times" pitchFamily="2" charset="0"/>
                <a:ea typeface="Gulim" panose="020B0600000101010101" pitchFamily="34" charset="-127"/>
              </a:rPr>
              <a:t>(500 SM)</a:t>
            </a:r>
          </a:p>
        </p:txBody>
      </p:sp>
      <p:sp>
        <p:nvSpPr>
          <p:cNvPr id="483552" name="Rectangle 224">
            <a:extLst>
              <a:ext uri="{FF2B5EF4-FFF2-40B4-BE49-F238E27FC236}">
                <a16:creationId xmlns:a16="http://schemas.microsoft.com/office/drawing/2014/main" id="{797051FD-CD7F-CA42-AC4C-134CF271C58E}"/>
              </a:ext>
            </a:extLst>
          </p:cNvPr>
          <p:cNvSpPr>
            <a:spLocks noChangeArrowheads="1"/>
          </p:cNvSpPr>
          <p:nvPr/>
        </p:nvSpPr>
        <p:spPr bwMode="auto">
          <a:xfrm>
            <a:off x="7262813" y="1219200"/>
            <a:ext cx="7429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1000">
                <a:solidFill>
                  <a:srgbClr val="FFFF00"/>
                </a:solidFill>
                <a:latin typeface="Times" pitchFamily="2" charset="0"/>
                <a:ea typeface="Gulim" panose="020B0600000101010101" pitchFamily="34" charset="-127"/>
              </a:rPr>
              <a:t>(1000 SM)</a:t>
            </a:r>
          </a:p>
        </p:txBody>
      </p:sp>
      <p:sp>
        <p:nvSpPr>
          <p:cNvPr id="483553" name="AutoShape 225">
            <a:extLst>
              <a:ext uri="{FF2B5EF4-FFF2-40B4-BE49-F238E27FC236}">
                <a16:creationId xmlns:a16="http://schemas.microsoft.com/office/drawing/2014/main" id="{2D0F8A06-572D-7C4A-A99D-937D44D0C91A}"/>
              </a:ext>
            </a:extLst>
          </p:cNvPr>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54" name="Freeform 226">
            <a:extLst>
              <a:ext uri="{FF2B5EF4-FFF2-40B4-BE49-F238E27FC236}">
                <a16:creationId xmlns:a16="http://schemas.microsoft.com/office/drawing/2014/main" id="{D3930304-33EC-2040-B36A-E1A054ACD4D3}"/>
              </a:ext>
            </a:extLst>
          </p:cNvPr>
          <p:cNvSpPr>
            <a:spLocks/>
          </p:cNvSpPr>
          <p:nvPr/>
        </p:nvSpPr>
        <p:spPr bwMode="auto">
          <a:xfrm>
            <a:off x="7339013" y="520065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83555" name="Group 227">
            <a:extLst>
              <a:ext uri="{FF2B5EF4-FFF2-40B4-BE49-F238E27FC236}">
                <a16:creationId xmlns:a16="http://schemas.microsoft.com/office/drawing/2014/main" id="{728FC2F4-03D1-B34B-9553-789B044AAC89}"/>
              </a:ext>
            </a:extLst>
          </p:cNvPr>
          <p:cNvGrpSpPr>
            <a:grpSpLocks/>
          </p:cNvGrpSpPr>
          <p:nvPr/>
        </p:nvGrpSpPr>
        <p:grpSpPr bwMode="auto">
          <a:xfrm>
            <a:off x="6591300" y="4418013"/>
            <a:ext cx="952500" cy="527050"/>
            <a:chOff x="4152" y="2783"/>
            <a:chExt cx="600" cy="332"/>
          </a:xfrm>
        </p:grpSpPr>
        <p:sp>
          <p:nvSpPr>
            <p:cNvPr id="483556" name="AutoShape 228">
              <a:extLst>
                <a:ext uri="{FF2B5EF4-FFF2-40B4-BE49-F238E27FC236}">
                  <a16:creationId xmlns:a16="http://schemas.microsoft.com/office/drawing/2014/main" id="{FE6A87D7-8694-A04C-9317-F821E2FFA14C}"/>
                </a:ext>
              </a:extLst>
            </p:cNvPr>
            <p:cNvSpPr>
              <a:spLocks noChangeArrowheads="1"/>
            </p:cNvSpPr>
            <p:nvPr/>
          </p:nvSpPr>
          <p:spPr bwMode="auto">
            <a:xfrm>
              <a:off x="4153" y="2783"/>
              <a:ext cx="460" cy="226"/>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57" name="Rectangle 229">
              <a:extLst>
                <a:ext uri="{FF2B5EF4-FFF2-40B4-BE49-F238E27FC236}">
                  <a16:creationId xmlns:a16="http://schemas.microsoft.com/office/drawing/2014/main" id="{EB0EC5BF-E951-2144-86FF-765F358C338E}"/>
                </a:ext>
              </a:extLst>
            </p:cNvPr>
            <p:cNvSpPr>
              <a:spLocks noChangeArrowheads="1"/>
            </p:cNvSpPr>
            <p:nvPr/>
          </p:nvSpPr>
          <p:spPr bwMode="auto">
            <a:xfrm>
              <a:off x="4152" y="2866"/>
              <a:ext cx="600" cy="249"/>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58" name="AutoShape 230">
              <a:extLst>
                <a:ext uri="{FF2B5EF4-FFF2-40B4-BE49-F238E27FC236}">
                  <a16:creationId xmlns:a16="http://schemas.microsoft.com/office/drawing/2014/main" id="{E414EC51-5FB0-054B-96A0-C179F0105500}"/>
                </a:ext>
              </a:extLst>
            </p:cNvPr>
            <p:cNvSpPr>
              <a:spLocks noChangeArrowheads="1"/>
            </p:cNvSpPr>
            <p:nvPr/>
          </p:nvSpPr>
          <p:spPr bwMode="auto">
            <a:xfrm>
              <a:off x="4165" y="2799"/>
              <a:ext cx="436" cy="226"/>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83559" name="Line 231">
            <a:extLst>
              <a:ext uri="{FF2B5EF4-FFF2-40B4-BE49-F238E27FC236}">
                <a16:creationId xmlns:a16="http://schemas.microsoft.com/office/drawing/2014/main" id="{97D0B98E-B445-BE46-BCF4-F7BE6002CA7B}"/>
              </a:ext>
            </a:extLst>
          </p:cNvPr>
          <p:cNvSpPr>
            <a:spLocks noChangeShapeType="1"/>
          </p:cNvSpPr>
          <p:nvPr/>
        </p:nvSpPr>
        <p:spPr bwMode="auto">
          <a:xfrm>
            <a:off x="6634163" y="47053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60" name="Line 232">
            <a:extLst>
              <a:ext uri="{FF2B5EF4-FFF2-40B4-BE49-F238E27FC236}">
                <a16:creationId xmlns:a16="http://schemas.microsoft.com/office/drawing/2014/main" id="{50D9A23F-208A-2C40-9B1E-34C251B57254}"/>
              </a:ext>
            </a:extLst>
          </p:cNvPr>
          <p:cNvSpPr>
            <a:spLocks noChangeShapeType="1"/>
          </p:cNvSpPr>
          <p:nvPr/>
        </p:nvSpPr>
        <p:spPr bwMode="auto">
          <a:xfrm>
            <a:off x="6634163" y="48577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61" name="Rectangle 233">
            <a:extLst>
              <a:ext uri="{FF2B5EF4-FFF2-40B4-BE49-F238E27FC236}">
                <a16:creationId xmlns:a16="http://schemas.microsoft.com/office/drawing/2014/main" id="{5D02AA10-DE7A-3946-A4A0-0BEFF75BBB02}"/>
              </a:ext>
            </a:extLst>
          </p:cNvPr>
          <p:cNvSpPr>
            <a:spLocks noChangeArrowheads="1"/>
          </p:cNvSpPr>
          <p:nvPr/>
        </p:nvSpPr>
        <p:spPr bwMode="auto">
          <a:xfrm>
            <a:off x="6599238" y="4394200"/>
            <a:ext cx="6508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p>
        </p:txBody>
      </p:sp>
      <p:sp>
        <p:nvSpPr>
          <p:cNvPr id="483562" name="Rectangle 234">
            <a:extLst>
              <a:ext uri="{FF2B5EF4-FFF2-40B4-BE49-F238E27FC236}">
                <a16:creationId xmlns:a16="http://schemas.microsoft.com/office/drawing/2014/main" id="{2D86B179-D798-4445-B159-7529118001D0}"/>
              </a:ext>
            </a:extLst>
          </p:cNvPr>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63" name="AutoShape 235">
            <a:extLst>
              <a:ext uri="{FF2B5EF4-FFF2-40B4-BE49-F238E27FC236}">
                <a16:creationId xmlns:a16="http://schemas.microsoft.com/office/drawing/2014/main" id="{DF3E57C8-FF85-784E-A6C5-A49546328D2F}"/>
              </a:ext>
            </a:extLst>
          </p:cNvPr>
          <p:cNvSpPr>
            <a:spLocks noChangeArrowheads="1"/>
          </p:cNvSpPr>
          <p:nvPr/>
        </p:nvSpPr>
        <p:spPr bwMode="auto">
          <a:xfrm>
            <a:off x="6621463" y="5154613"/>
            <a:ext cx="647700" cy="363537"/>
          </a:xfrm>
          <a:prstGeom prst="roundRect">
            <a:avLst>
              <a:gd name="adj" fmla="val 16667"/>
            </a:avLst>
          </a:prstGeom>
          <a:solidFill>
            <a:schemeClr val="tx1"/>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64" name="Rectangle 236">
            <a:extLst>
              <a:ext uri="{FF2B5EF4-FFF2-40B4-BE49-F238E27FC236}">
                <a16:creationId xmlns:a16="http://schemas.microsoft.com/office/drawing/2014/main" id="{1FD48ECA-2257-0341-9698-4202797A4BCF}"/>
              </a:ext>
            </a:extLst>
          </p:cNvPr>
          <p:cNvSpPr>
            <a:spLocks noChangeArrowheads="1"/>
          </p:cNvSpPr>
          <p:nvPr/>
        </p:nvSpPr>
        <p:spPr bwMode="auto">
          <a:xfrm>
            <a:off x="6610350" y="5102225"/>
            <a:ext cx="696913"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483565" name="Line 237">
            <a:extLst>
              <a:ext uri="{FF2B5EF4-FFF2-40B4-BE49-F238E27FC236}">
                <a16:creationId xmlns:a16="http://schemas.microsoft.com/office/drawing/2014/main" id="{AEDD205F-CCC2-924F-BAFB-2870AFFDA7C6}"/>
              </a:ext>
            </a:extLst>
          </p:cNvPr>
          <p:cNvSpPr>
            <a:spLocks noChangeShapeType="1"/>
          </p:cNvSpPr>
          <p:nvPr/>
        </p:nvSpPr>
        <p:spPr bwMode="auto">
          <a:xfrm>
            <a:off x="6651625" y="5441950"/>
            <a:ext cx="838200" cy="158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66" name="Line 238">
            <a:extLst>
              <a:ext uri="{FF2B5EF4-FFF2-40B4-BE49-F238E27FC236}">
                <a16:creationId xmlns:a16="http://schemas.microsoft.com/office/drawing/2014/main" id="{ADBA81AF-2B94-5A4B-B83D-91814FA0008E}"/>
              </a:ext>
            </a:extLst>
          </p:cNvPr>
          <p:cNvSpPr>
            <a:spLocks noChangeShapeType="1"/>
          </p:cNvSpPr>
          <p:nvPr/>
        </p:nvSpPr>
        <p:spPr bwMode="auto">
          <a:xfrm flipV="1">
            <a:off x="6653213" y="5581650"/>
            <a:ext cx="838200" cy="158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67" name="Line 239">
            <a:extLst>
              <a:ext uri="{FF2B5EF4-FFF2-40B4-BE49-F238E27FC236}">
                <a16:creationId xmlns:a16="http://schemas.microsoft.com/office/drawing/2014/main" id="{1EA0B1E3-2DB2-EA4B-877C-BE3043179366}"/>
              </a:ext>
            </a:extLst>
          </p:cNvPr>
          <p:cNvSpPr>
            <a:spLocks noChangeShapeType="1"/>
          </p:cNvSpPr>
          <p:nvPr/>
        </p:nvSpPr>
        <p:spPr bwMode="auto">
          <a:xfrm flipV="1">
            <a:off x="6654800" y="5721350"/>
            <a:ext cx="838200" cy="158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68" name="Line 240">
            <a:extLst>
              <a:ext uri="{FF2B5EF4-FFF2-40B4-BE49-F238E27FC236}">
                <a16:creationId xmlns:a16="http://schemas.microsoft.com/office/drawing/2014/main" id="{89D09279-8E67-E944-80B1-B497EC2B55D1}"/>
              </a:ext>
            </a:extLst>
          </p:cNvPr>
          <p:cNvSpPr>
            <a:spLocks noChangeShapeType="1"/>
          </p:cNvSpPr>
          <p:nvPr/>
        </p:nvSpPr>
        <p:spPr bwMode="auto">
          <a:xfrm>
            <a:off x="6656388" y="5867400"/>
            <a:ext cx="838200" cy="158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69" name="Line 241">
            <a:extLst>
              <a:ext uri="{FF2B5EF4-FFF2-40B4-BE49-F238E27FC236}">
                <a16:creationId xmlns:a16="http://schemas.microsoft.com/office/drawing/2014/main" id="{0107FBBC-18A3-0D43-BDB8-D26D761295F2}"/>
              </a:ext>
            </a:extLst>
          </p:cNvPr>
          <p:cNvSpPr>
            <a:spLocks noChangeShapeType="1"/>
          </p:cNvSpPr>
          <p:nvPr/>
        </p:nvSpPr>
        <p:spPr bwMode="auto">
          <a:xfrm>
            <a:off x="6659563" y="6156325"/>
            <a:ext cx="838200" cy="158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70" name="Line 242">
            <a:extLst>
              <a:ext uri="{FF2B5EF4-FFF2-40B4-BE49-F238E27FC236}">
                <a16:creationId xmlns:a16="http://schemas.microsoft.com/office/drawing/2014/main" id="{12528374-FB4A-7D4D-AF0B-31F0F3CCC7BA}"/>
              </a:ext>
            </a:extLst>
          </p:cNvPr>
          <p:cNvSpPr>
            <a:spLocks noChangeShapeType="1"/>
          </p:cNvSpPr>
          <p:nvPr/>
        </p:nvSpPr>
        <p:spPr bwMode="auto">
          <a:xfrm flipV="1">
            <a:off x="6659563" y="6299200"/>
            <a:ext cx="838200" cy="158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71" name="Line 243">
            <a:extLst>
              <a:ext uri="{FF2B5EF4-FFF2-40B4-BE49-F238E27FC236}">
                <a16:creationId xmlns:a16="http://schemas.microsoft.com/office/drawing/2014/main" id="{604C2604-D06E-5B4D-B0EC-9CFF8BF35B8F}"/>
              </a:ext>
            </a:extLst>
          </p:cNvPr>
          <p:cNvSpPr>
            <a:spLocks noChangeShapeType="1"/>
          </p:cNvSpPr>
          <p:nvPr/>
        </p:nvSpPr>
        <p:spPr bwMode="auto">
          <a:xfrm>
            <a:off x="6665913" y="6019800"/>
            <a:ext cx="838200" cy="158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72" name="Rectangle 244">
            <a:extLst>
              <a:ext uri="{FF2B5EF4-FFF2-40B4-BE49-F238E27FC236}">
                <a16:creationId xmlns:a16="http://schemas.microsoft.com/office/drawing/2014/main" id="{DB189E9C-31E8-774F-AAA0-1069FA0F7B15}"/>
              </a:ext>
            </a:extLst>
          </p:cNvPr>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dist="74053" dir="3542175" algn="ctr" rotWithShape="0">
              <a:schemeClr val="bg2"/>
            </a:outerShdw>
          </a:effectLst>
          <a:extLst>
            <a:ext uri="{909E8E84-426E-40DD-AFC4-6F175D3DCCD1}">
              <a14:hiddenFill xmlns:a14="http://schemas.microsoft.com/office/drawing/2010/main">
                <a:solidFill>
                  <a:srgbClr val="FCEB6E"/>
                </a:solidFill>
              </a14:hiddenFill>
            </a:ext>
          </a:extLst>
        </p:spPr>
        <p:txBody>
          <a:bodyPr wrap="none" anchor="ctr"/>
          <a:lstStyle/>
          <a:p>
            <a:endParaRPr lang="en-US"/>
          </a:p>
        </p:txBody>
      </p:sp>
      <p:sp>
        <p:nvSpPr>
          <p:cNvPr id="483573" name="Rectangle 245">
            <a:extLst>
              <a:ext uri="{FF2B5EF4-FFF2-40B4-BE49-F238E27FC236}">
                <a16:creationId xmlns:a16="http://schemas.microsoft.com/office/drawing/2014/main" id="{202726A9-AA6A-B64A-8544-4233E197F3E0}"/>
              </a:ext>
            </a:extLst>
          </p:cNvPr>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dist="74053" dir="3542175" algn="ctr" rotWithShape="0">
              <a:schemeClr val="bg2"/>
            </a:outerShdw>
          </a:effectLst>
          <a:extLst>
            <a:ext uri="{909E8E84-426E-40DD-AFC4-6F175D3DCCD1}">
              <a14:hiddenFill xmlns:a14="http://schemas.microsoft.com/office/drawing/2010/main">
                <a:solidFill>
                  <a:srgbClr val="FCEB6E"/>
                </a:solidFill>
              </a14:hiddenFill>
            </a:ext>
          </a:extLst>
        </p:spPr>
        <p:txBody>
          <a:bodyPr wrap="none" anchor="ctr"/>
          <a:lstStyle/>
          <a:p>
            <a:endParaRPr lang="en-US"/>
          </a:p>
        </p:txBody>
      </p:sp>
      <p:sp>
        <p:nvSpPr>
          <p:cNvPr id="483574" name="Rectangle 246">
            <a:extLst>
              <a:ext uri="{FF2B5EF4-FFF2-40B4-BE49-F238E27FC236}">
                <a16:creationId xmlns:a16="http://schemas.microsoft.com/office/drawing/2014/main" id="{9B9FAB55-F5A1-3742-A412-C327226C23A3}"/>
              </a:ext>
            </a:extLst>
          </p:cNvPr>
          <p:cNvSpPr>
            <a:spLocks noChangeArrowheads="1"/>
          </p:cNvSpPr>
          <p:nvPr/>
        </p:nvSpPr>
        <p:spPr bwMode="auto">
          <a:xfrm>
            <a:off x="6508750" y="452438"/>
            <a:ext cx="1625600" cy="3890962"/>
          </a:xfrm>
          <a:prstGeom prst="rect">
            <a:avLst/>
          </a:prstGeom>
          <a:noFill/>
          <a:ln w="76200">
            <a:solidFill>
              <a:srgbClr val="00FF00"/>
            </a:solidFill>
            <a:miter lim="800000"/>
            <a:headEnd/>
            <a:tailEnd/>
          </a:ln>
          <a:effectLst>
            <a:outerShdw dist="74053" dir="3542175" algn="ctr" rotWithShape="0">
              <a:schemeClr val="bg2"/>
            </a:outerShdw>
          </a:effectLst>
          <a:extLst>
            <a:ext uri="{909E8E84-426E-40DD-AFC4-6F175D3DCCD1}">
              <a14:hiddenFill xmlns:a14="http://schemas.microsoft.com/office/drawing/2010/main">
                <a:solidFill>
                  <a:srgbClr val="FCEB6E"/>
                </a:solidFill>
              </a14:hiddenFill>
            </a:ext>
          </a:extLst>
        </p:spPr>
        <p:txBody>
          <a:bodyPr wrap="none" anchor="ctr"/>
          <a:lstStyle/>
          <a:p>
            <a:endParaRPr lang="en-US"/>
          </a:p>
        </p:txBody>
      </p:sp>
      <p:sp>
        <p:nvSpPr>
          <p:cNvPr id="483575" name="Text Box 247">
            <a:extLst>
              <a:ext uri="{FF2B5EF4-FFF2-40B4-BE49-F238E27FC236}">
                <a16:creationId xmlns:a16="http://schemas.microsoft.com/office/drawing/2014/main" id="{BB32C37D-CFB9-F346-B489-8D7586BE686B}"/>
              </a:ext>
            </a:extLst>
          </p:cNvPr>
          <p:cNvSpPr txBox="1">
            <a:spLocks noChangeArrowheads="1"/>
          </p:cNvSpPr>
          <p:nvPr/>
        </p:nvSpPr>
        <p:spPr bwMode="auto">
          <a:xfrm>
            <a:off x="1797050" y="15875"/>
            <a:ext cx="5957888"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200">
                <a:solidFill>
                  <a:schemeClr val="tx1"/>
                </a:solidFill>
                <a:ea typeface="Gulim" panose="020B0600000101010101" pitchFamily="34" charset="-127"/>
              </a:rPr>
              <a:t>Kejadian - Ester (Maleakhi)</a:t>
            </a:r>
          </a:p>
        </p:txBody>
      </p:sp>
      <p:sp>
        <p:nvSpPr>
          <p:cNvPr id="483576" name="Text Box 248">
            <a:extLst>
              <a:ext uri="{FF2B5EF4-FFF2-40B4-BE49-F238E27FC236}">
                <a16:creationId xmlns:a16="http://schemas.microsoft.com/office/drawing/2014/main" id="{7C36C137-10D3-7241-9074-CB5E107CDE28}"/>
              </a:ext>
            </a:extLst>
          </p:cNvPr>
          <p:cNvSpPr txBox="1">
            <a:spLocks noChangeArrowheads="1"/>
          </p:cNvSpPr>
          <p:nvPr/>
        </p:nvSpPr>
        <p:spPr bwMode="auto">
          <a:xfrm>
            <a:off x="8718550" y="90488"/>
            <a:ext cx="2587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latin typeface="B VAG Rounded Bold" charset="0"/>
                <a:ea typeface="Gulim" panose="020B0600000101010101" pitchFamily="34" charset="-127"/>
              </a:rPr>
              <a:t> </a:t>
            </a:r>
          </a:p>
        </p:txBody>
      </p:sp>
      <p:sp>
        <p:nvSpPr>
          <p:cNvPr id="483579" name="Oval 251">
            <a:extLst>
              <a:ext uri="{FF2B5EF4-FFF2-40B4-BE49-F238E27FC236}">
                <a16:creationId xmlns:a16="http://schemas.microsoft.com/office/drawing/2014/main" id="{7424032B-C403-B941-B74F-F9BB1152FC26}"/>
              </a:ext>
            </a:extLst>
          </p:cNvPr>
          <p:cNvSpPr>
            <a:spLocks noChangeArrowheads="1"/>
          </p:cNvSpPr>
          <p:nvPr/>
        </p:nvSpPr>
        <p:spPr bwMode="auto">
          <a:xfrm>
            <a:off x="5016500" y="2089150"/>
            <a:ext cx="787400" cy="628650"/>
          </a:xfrm>
          <a:prstGeom prst="ellipse">
            <a:avLst/>
          </a:prstGeom>
          <a:noFill/>
          <a:ln w="57150">
            <a:solidFill>
              <a:srgbClr val="FF00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83580" name="Oval 252">
            <a:extLst>
              <a:ext uri="{FF2B5EF4-FFF2-40B4-BE49-F238E27FC236}">
                <a16:creationId xmlns:a16="http://schemas.microsoft.com/office/drawing/2014/main" id="{0359C241-5886-B242-A971-20D6C65BC529}"/>
              </a:ext>
            </a:extLst>
          </p:cNvPr>
          <p:cNvSpPr>
            <a:spLocks noChangeArrowheads="1"/>
          </p:cNvSpPr>
          <p:nvPr/>
        </p:nvSpPr>
        <p:spPr bwMode="auto">
          <a:xfrm>
            <a:off x="4991100" y="5124450"/>
            <a:ext cx="787400" cy="628650"/>
          </a:xfrm>
          <a:prstGeom prst="ellipse">
            <a:avLst/>
          </a:prstGeom>
          <a:noFill/>
          <a:ln w="57150">
            <a:solidFill>
              <a:srgbClr val="FF00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83581" name="Oval 253">
            <a:extLst>
              <a:ext uri="{FF2B5EF4-FFF2-40B4-BE49-F238E27FC236}">
                <a16:creationId xmlns:a16="http://schemas.microsoft.com/office/drawing/2014/main" id="{D0400130-1BC9-6C46-A2B7-08E80DACB511}"/>
              </a:ext>
            </a:extLst>
          </p:cNvPr>
          <p:cNvSpPr>
            <a:spLocks noChangeArrowheads="1"/>
          </p:cNvSpPr>
          <p:nvPr/>
        </p:nvSpPr>
        <p:spPr bwMode="auto">
          <a:xfrm>
            <a:off x="7327900" y="1250950"/>
            <a:ext cx="787400" cy="628650"/>
          </a:xfrm>
          <a:prstGeom prst="ellipse">
            <a:avLst/>
          </a:prstGeom>
          <a:noFill/>
          <a:ln w="57150">
            <a:solidFill>
              <a:srgbClr val="FF00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83582" name="Oval 254">
            <a:extLst>
              <a:ext uri="{FF2B5EF4-FFF2-40B4-BE49-F238E27FC236}">
                <a16:creationId xmlns:a16="http://schemas.microsoft.com/office/drawing/2014/main" id="{7B841D79-085F-9F4A-8C3D-0A05BC3E5A4C}"/>
              </a:ext>
            </a:extLst>
          </p:cNvPr>
          <p:cNvSpPr>
            <a:spLocks noChangeArrowheads="1"/>
          </p:cNvSpPr>
          <p:nvPr/>
        </p:nvSpPr>
        <p:spPr bwMode="auto">
          <a:xfrm>
            <a:off x="7353300" y="2038350"/>
            <a:ext cx="787400" cy="628650"/>
          </a:xfrm>
          <a:prstGeom prst="ellipse">
            <a:avLst/>
          </a:prstGeom>
          <a:noFill/>
          <a:ln w="57150">
            <a:solidFill>
              <a:srgbClr val="FF00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83587" name="Text Box 259">
            <a:extLst>
              <a:ext uri="{FF2B5EF4-FFF2-40B4-BE49-F238E27FC236}">
                <a16:creationId xmlns:a16="http://schemas.microsoft.com/office/drawing/2014/main" id="{2F4ACDD1-E1EB-B941-99DD-196DBE0C72BA}"/>
              </a:ext>
            </a:extLst>
          </p:cNvPr>
          <p:cNvSpPr txBox="1">
            <a:spLocks noChangeArrowheads="1"/>
          </p:cNvSpPr>
          <p:nvPr/>
        </p:nvSpPr>
        <p:spPr bwMode="auto">
          <a:xfrm>
            <a:off x="6516688" y="4527550"/>
            <a:ext cx="15621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800">
                <a:solidFill>
                  <a:schemeClr val="bg2"/>
                </a:solidFill>
                <a:latin typeface="Helvetica" pitchFamily="2" charset="0"/>
                <a:ea typeface="Gulim" panose="020B0600000101010101" pitchFamily="34" charset="-127"/>
              </a:rPr>
              <a:t>Alex Orang Yunani</a:t>
            </a:r>
          </a:p>
        </p:txBody>
      </p:sp>
      <p:sp>
        <p:nvSpPr>
          <p:cNvPr id="483588" name="Text Box 260">
            <a:extLst>
              <a:ext uri="{FF2B5EF4-FFF2-40B4-BE49-F238E27FC236}">
                <a16:creationId xmlns:a16="http://schemas.microsoft.com/office/drawing/2014/main" id="{18B7448D-9EE8-194A-B940-59BCA0F61096}"/>
              </a:ext>
            </a:extLst>
          </p:cNvPr>
          <p:cNvSpPr txBox="1">
            <a:spLocks noChangeArrowheads="1"/>
          </p:cNvSpPr>
          <p:nvPr/>
        </p:nvSpPr>
        <p:spPr bwMode="auto">
          <a:xfrm>
            <a:off x="6527800" y="4679950"/>
            <a:ext cx="15621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900">
                <a:solidFill>
                  <a:schemeClr val="bg2"/>
                </a:solidFill>
                <a:latin typeface="Helvetica" pitchFamily="2" charset="0"/>
                <a:ea typeface="Gulim" panose="020B0600000101010101" pitchFamily="34" charset="-127"/>
              </a:rPr>
              <a:t>Sistem Roma</a:t>
            </a:r>
          </a:p>
        </p:txBody>
      </p:sp>
      <p:sp>
        <p:nvSpPr>
          <p:cNvPr id="483589" name="Rectangle 261">
            <a:extLst>
              <a:ext uri="{FF2B5EF4-FFF2-40B4-BE49-F238E27FC236}">
                <a16:creationId xmlns:a16="http://schemas.microsoft.com/office/drawing/2014/main" id="{34886B50-51ED-9E42-B5B7-2047BD0EC07F}"/>
              </a:ext>
            </a:extLst>
          </p:cNvPr>
          <p:cNvSpPr>
            <a:spLocks noChangeArrowheads="1"/>
          </p:cNvSpPr>
          <p:nvPr/>
        </p:nvSpPr>
        <p:spPr bwMode="auto">
          <a:xfrm>
            <a:off x="6516688" y="4343400"/>
            <a:ext cx="1625600" cy="636588"/>
          </a:xfrm>
          <a:prstGeom prst="rect">
            <a:avLst/>
          </a:prstGeom>
          <a:noFill/>
          <a:ln w="76200">
            <a:solidFill>
              <a:srgbClr val="FF0000"/>
            </a:solidFill>
            <a:miter lim="800000"/>
            <a:headEnd/>
            <a:tailEnd/>
          </a:ln>
          <a:effectLst>
            <a:outerShdw dist="74053" dir="3542175" algn="ctr" rotWithShape="0">
              <a:schemeClr val="bg2"/>
            </a:outerShdw>
          </a:effectLst>
          <a:extLst>
            <a:ext uri="{909E8E84-426E-40DD-AFC4-6F175D3DCCD1}">
              <a14:hiddenFill xmlns:a14="http://schemas.microsoft.com/office/drawing/2010/main">
                <a:solidFill>
                  <a:srgbClr val="FCEB6E"/>
                </a:solidFill>
              </a14:hiddenFill>
            </a:ext>
          </a:extLst>
        </p:spPr>
        <p:txBody>
          <a:bodyPr wrap="none" anchor="ctr"/>
          <a:lstStyle/>
          <a:p>
            <a:endParaRPr lang="en-US"/>
          </a:p>
        </p:txBody>
      </p:sp>
      <p:sp>
        <p:nvSpPr>
          <p:cNvPr id="483590" name="Rectangle 262">
            <a:extLst>
              <a:ext uri="{FF2B5EF4-FFF2-40B4-BE49-F238E27FC236}">
                <a16:creationId xmlns:a16="http://schemas.microsoft.com/office/drawing/2014/main" id="{D87083A1-3A10-804D-8919-73E4B62C046A}"/>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33</a:t>
            </a:r>
          </a:p>
        </p:txBody>
      </p:sp>
      <p:grpSp>
        <p:nvGrpSpPr>
          <p:cNvPr id="483592" name="Group 264">
            <a:extLst>
              <a:ext uri="{FF2B5EF4-FFF2-40B4-BE49-F238E27FC236}">
                <a16:creationId xmlns:a16="http://schemas.microsoft.com/office/drawing/2014/main" id="{67562C3B-8AB1-2047-A4C7-7D9BC646D2A5}"/>
              </a:ext>
            </a:extLst>
          </p:cNvPr>
          <p:cNvGrpSpPr>
            <a:grpSpLocks/>
          </p:cNvGrpSpPr>
          <p:nvPr/>
        </p:nvGrpSpPr>
        <p:grpSpPr bwMode="auto">
          <a:xfrm>
            <a:off x="5102225" y="2206625"/>
            <a:ext cx="539750" cy="585788"/>
            <a:chOff x="1567" y="1192"/>
            <a:chExt cx="340" cy="369"/>
          </a:xfrm>
        </p:grpSpPr>
        <p:grpSp>
          <p:nvGrpSpPr>
            <p:cNvPr id="483593" name="Group 265">
              <a:extLst>
                <a:ext uri="{FF2B5EF4-FFF2-40B4-BE49-F238E27FC236}">
                  <a16:creationId xmlns:a16="http://schemas.microsoft.com/office/drawing/2014/main" id="{0A4E9C24-1158-2541-A537-97E18E7CDB23}"/>
                </a:ext>
              </a:extLst>
            </p:cNvPr>
            <p:cNvGrpSpPr>
              <a:grpSpLocks/>
            </p:cNvGrpSpPr>
            <p:nvPr/>
          </p:nvGrpSpPr>
          <p:grpSpPr bwMode="auto">
            <a:xfrm>
              <a:off x="1567" y="1192"/>
              <a:ext cx="331" cy="369"/>
              <a:chOff x="1084" y="711"/>
              <a:chExt cx="2950" cy="2769"/>
            </a:xfrm>
          </p:grpSpPr>
          <p:grpSp>
            <p:nvGrpSpPr>
              <p:cNvPr id="483594" name="Group 266">
                <a:extLst>
                  <a:ext uri="{FF2B5EF4-FFF2-40B4-BE49-F238E27FC236}">
                    <a16:creationId xmlns:a16="http://schemas.microsoft.com/office/drawing/2014/main" id="{C0667376-7F0E-0347-9B11-33EB2B9AF7AC}"/>
                  </a:ext>
                </a:extLst>
              </p:cNvPr>
              <p:cNvGrpSpPr>
                <a:grpSpLocks/>
              </p:cNvGrpSpPr>
              <p:nvPr/>
            </p:nvGrpSpPr>
            <p:grpSpPr bwMode="auto">
              <a:xfrm>
                <a:off x="1084" y="711"/>
                <a:ext cx="2950" cy="2769"/>
                <a:chOff x="2707" y="548"/>
                <a:chExt cx="2950" cy="2769"/>
              </a:xfrm>
            </p:grpSpPr>
            <p:grpSp>
              <p:nvGrpSpPr>
                <p:cNvPr id="483595" name="Group 267">
                  <a:extLst>
                    <a:ext uri="{FF2B5EF4-FFF2-40B4-BE49-F238E27FC236}">
                      <a16:creationId xmlns:a16="http://schemas.microsoft.com/office/drawing/2014/main" id="{FA9E80DE-B8B7-3748-8A7B-6C9F56918FF7}"/>
                    </a:ext>
                  </a:extLst>
                </p:cNvPr>
                <p:cNvGrpSpPr>
                  <a:grpSpLocks/>
                </p:cNvGrpSpPr>
                <p:nvPr/>
              </p:nvGrpSpPr>
              <p:grpSpPr bwMode="auto">
                <a:xfrm>
                  <a:off x="3180" y="1046"/>
                  <a:ext cx="2105" cy="1421"/>
                  <a:chOff x="578" y="2316"/>
                  <a:chExt cx="2105" cy="1421"/>
                </a:xfrm>
              </p:grpSpPr>
              <p:sp>
                <p:nvSpPr>
                  <p:cNvPr id="483596" name="Freeform 268" descr="Cork">
                    <a:extLst>
                      <a:ext uri="{FF2B5EF4-FFF2-40B4-BE49-F238E27FC236}">
                        <a16:creationId xmlns:a16="http://schemas.microsoft.com/office/drawing/2014/main" id="{D2C7E5D3-794F-D147-9AEA-D1831F9924FE}"/>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97" name="Freeform 269" descr="Cork">
                    <a:extLst>
                      <a:ext uri="{FF2B5EF4-FFF2-40B4-BE49-F238E27FC236}">
                        <a16:creationId xmlns:a16="http://schemas.microsoft.com/office/drawing/2014/main" id="{11515298-22DC-E142-A673-11FF79428AFA}"/>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83598" name="Picture 270">
                  <a:extLst>
                    <a:ext uri="{FF2B5EF4-FFF2-40B4-BE49-F238E27FC236}">
                      <a16:creationId xmlns:a16="http://schemas.microsoft.com/office/drawing/2014/main" id="{4AE5C88B-3A44-2448-A171-405540110B19}"/>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83599" name="Freeform 271">
                <a:extLst>
                  <a:ext uri="{FF2B5EF4-FFF2-40B4-BE49-F238E27FC236}">
                    <a16:creationId xmlns:a16="http://schemas.microsoft.com/office/drawing/2014/main" id="{96B45F30-C555-CF4A-809D-5F7B5E271058}"/>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600" name="Freeform 272">
                <a:extLst>
                  <a:ext uri="{FF2B5EF4-FFF2-40B4-BE49-F238E27FC236}">
                    <a16:creationId xmlns:a16="http://schemas.microsoft.com/office/drawing/2014/main" id="{90C788AA-96C8-BB4B-8371-12696D085AC8}"/>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601" name="Freeform 273">
                <a:extLst>
                  <a:ext uri="{FF2B5EF4-FFF2-40B4-BE49-F238E27FC236}">
                    <a16:creationId xmlns:a16="http://schemas.microsoft.com/office/drawing/2014/main" id="{BE73468F-3461-A746-A949-A6E15A500420}"/>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602" name="Freeform 274">
                <a:extLst>
                  <a:ext uri="{FF2B5EF4-FFF2-40B4-BE49-F238E27FC236}">
                    <a16:creationId xmlns:a16="http://schemas.microsoft.com/office/drawing/2014/main" id="{C7D4B0D1-91E2-A54E-BDD0-36441AB49F6D}"/>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603" name="Freeform 275">
                <a:extLst>
                  <a:ext uri="{FF2B5EF4-FFF2-40B4-BE49-F238E27FC236}">
                    <a16:creationId xmlns:a16="http://schemas.microsoft.com/office/drawing/2014/main" id="{74E37066-4398-9D4B-85E6-3F5246DEC533}"/>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83604" name="Rectangle 276">
              <a:extLst>
                <a:ext uri="{FF2B5EF4-FFF2-40B4-BE49-F238E27FC236}">
                  <a16:creationId xmlns:a16="http://schemas.microsoft.com/office/drawing/2014/main" id="{90B5CE2B-B416-984E-9EF8-73F01DA44A53}"/>
                </a:ext>
              </a:extLst>
            </p:cNvPr>
            <p:cNvSpPr>
              <a:spLocks noChangeArrowheads="1"/>
            </p:cNvSpPr>
            <p:nvPr/>
          </p:nvSpPr>
          <p:spPr bwMode="auto">
            <a:xfrm>
              <a:off x="1609" y="1237"/>
              <a:ext cx="298"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wrap="none" lIns="90487" tIns="44450" rIns="90487" bIns="44450">
              <a:spAutoFit/>
            </a:bodyPr>
            <a:lstStyle/>
            <a:p>
              <a:r>
                <a:rPr lang="en-US" altLang="ko-KR" i="1">
                  <a:solidFill>
                    <a:schemeClr val="bg2"/>
                  </a:solidFill>
                  <a:latin typeface="Kosher-Normal" charset="0"/>
                  <a:ea typeface="Gulim" panose="020B0600000101010101" pitchFamily="34" charset="-127"/>
                </a:rPr>
                <a:t>AC</a:t>
              </a:r>
              <a:endParaRPr lang="en-US" altLang="ko-KR" b="0" i="1">
                <a:solidFill>
                  <a:schemeClr val="bg2"/>
                </a:solidFill>
                <a:latin typeface="Helvetica" pitchFamily="2" charset="0"/>
                <a:ea typeface="Gulim" panose="020B0600000101010101" pitchFamily="34" charset="-127"/>
              </a:endParaRPr>
            </a:p>
          </p:txBody>
        </p:sp>
      </p:grpSp>
      <p:grpSp>
        <p:nvGrpSpPr>
          <p:cNvPr id="483605" name="Group 277">
            <a:extLst>
              <a:ext uri="{FF2B5EF4-FFF2-40B4-BE49-F238E27FC236}">
                <a16:creationId xmlns:a16="http://schemas.microsoft.com/office/drawing/2014/main" id="{969E727D-C86C-BE45-9F6E-187CACB5BA34}"/>
              </a:ext>
            </a:extLst>
          </p:cNvPr>
          <p:cNvGrpSpPr>
            <a:grpSpLocks/>
          </p:cNvGrpSpPr>
          <p:nvPr/>
        </p:nvGrpSpPr>
        <p:grpSpPr bwMode="auto">
          <a:xfrm>
            <a:off x="5106988" y="5230813"/>
            <a:ext cx="525462" cy="585787"/>
            <a:chOff x="1567" y="1192"/>
            <a:chExt cx="331" cy="369"/>
          </a:xfrm>
        </p:grpSpPr>
        <p:grpSp>
          <p:nvGrpSpPr>
            <p:cNvPr id="483606" name="Group 278">
              <a:extLst>
                <a:ext uri="{FF2B5EF4-FFF2-40B4-BE49-F238E27FC236}">
                  <a16:creationId xmlns:a16="http://schemas.microsoft.com/office/drawing/2014/main" id="{EF37C276-AB4C-B746-BC7B-C64541473E26}"/>
                </a:ext>
              </a:extLst>
            </p:cNvPr>
            <p:cNvGrpSpPr>
              <a:grpSpLocks/>
            </p:cNvGrpSpPr>
            <p:nvPr/>
          </p:nvGrpSpPr>
          <p:grpSpPr bwMode="auto">
            <a:xfrm>
              <a:off x="1567" y="1192"/>
              <a:ext cx="331" cy="369"/>
              <a:chOff x="1084" y="711"/>
              <a:chExt cx="2950" cy="2769"/>
            </a:xfrm>
          </p:grpSpPr>
          <p:grpSp>
            <p:nvGrpSpPr>
              <p:cNvPr id="483607" name="Group 279">
                <a:extLst>
                  <a:ext uri="{FF2B5EF4-FFF2-40B4-BE49-F238E27FC236}">
                    <a16:creationId xmlns:a16="http://schemas.microsoft.com/office/drawing/2014/main" id="{987A1585-8161-1646-9827-454F82EA5A6B}"/>
                  </a:ext>
                </a:extLst>
              </p:cNvPr>
              <p:cNvGrpSpPr>
                <a:grpSpLocks/>
              </p:cNvGrpSpPr>
              <p:nvPr/>
            </p:nvGrpSpPr>
            <p:grpSpPr bwMode="auto">
              <a:xfrm>
                <a:off x="1084" y="711"/>
                <a:ext cx="2950" cy="2769"/>
                <a:chOff x="2707" y="548"/>
                <a:chExt cx="2950" cy="2769"/>
              </a:xfrm>
            </p:grpSpPr>
            <p:grpSp>
              <p:nvGrpSpPr>
                <p:cNvPr id="483608" name="Group 280">
                  <a:extLst>
                    <a:ext uri="{FF2B5EF4-FFF2-40B4-BE49-F238E27FC236}">
                      <a16:creationId xmlns:a16="http://schemas.microsoft.com/office/drawing/2014/main" id="{6E3A0B53-DC3A-0C42-8C71-DB9446919E78}"/>
                    </a:ext>
                  </a:extLst>
                </p:cNvPr>
                <p:cNvGrpSpPr>
                  <a:grpSpLocks/>
                </p:cNvGrpSpPr>
                <p:nvPr/>
              </p:nvGrpSpPr>
              <p:grpSpPr bwMode="auto">
                <a:xfrm>
                  <a:off x="3180" y="1046"/>
                  <a:ext cx="2105" cy="1421"/>
                  <a:chOff x="578" y="2316"/>
                  <a:chExt cx="2105" cy="1421"/>
                </a:xfrm>
              </p:grpSpPr>
              <p:sp>
                <p:nvSpPr>
                  <p:cNvPr id="483609" name="Freeform 281" descr="Cork">
                    <a:extLst>
                      <a:ext uri="{FF2B5EF4-FFF2-40B4-BE49-F238E27FC236}">
                        <a16:creationId xmlns:a16="http://schemas.microsoft.com/office/drawing/2014/main" id="{3F8DB85D-FFC5-264B-B517-437132F84471}"/>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610" name="Freeform 282" descr="Cork">
                    <a:extLst>
                      <a:ext uri="{FF2B5EF4-FFF2-40B4-BE49-F238E27FC236}">
                        <a16:creationId xmlns:a16="http://schemas.microsoft.com/office/drawing/2014/main" id="{0FFEAEEC-159E-A341-AD83-088C66963CCF}"/>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83611" name="Picture 283">
                  <a:extLst>
                    <a:ext uri="{FF2B5EF4-FFF2-40B4-BE49-F238E27FC236}">
                      <a16:creationId xmlns:a16="http://schemas.microsoft.com/office/drawing/2014/main" id="{3BBE3209-35C7-2A4A-87B0-C8445F70EEC8}"/>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83612" name="Freeform 284">
                <a:extLst>
                  <a:ext uri="{FF2B5EF4-FFF2-40B4-BE49-F238E27FC236}">
                    <a16:creationId xmlns:a16="http://schemas.microsoft.com/office/drawing/2014/main" id="{8993948C-B5A2-6443-A231-15819FDAA3CD}"/>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613" name="Freeform 285">
                <a:extLst>
                  <a:ext uri="{FF2B5EF4-FFF2-40B4-BE49-F238E27FC236}">
                    <a16:creationId xmlns:a16="http://schemas.microsoft.com/office/drawing/2014/main" id="{3CA4747E-8CB7-9E46-82B2-74E8F309243C}"/>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614" name="Freeform 286">
                <a:extLst>
                  <a:ext uri="{FF2B5EF4-FFF2-40B4-BE49-F238E27FC236}">
                    <a16:creationId xmlns:a16="http://schemas.microsoft.com/office/drawing/2014/main" id="{CAD4AA42-2B0E-F146-A890-D80D548053D5}"/>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615" name="Freeform 287">
                <a:extLst>
                  <a:ext uri="{FF2B5EF4-FFF2-40B4-BE49-F238E27FC236}">
                    <a16:creationId xmlns:a16="http://schemas.microsoft.com/office/drawing/2014/main" id="{36B7233C-44F9-0A44-9DF8-BF2817EF104A}"/>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616" name="Freeform 288">
                <a:extLst>
                  <a:ext uri="{FF2B5EF4-FFF2-40B4-BE49-F238E27FC236}">
                    <a16:creationId xmlns:a16="http://schemas.microsoft.com/office/drawing/2014/main" id="{3F4894E6-394C-5F4D-8455-C48717D54D83}"/>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83617" name="Rectangle 289">
              <a:extLst>
                <a:ext uri="{FF2B5EF4-FFF2-40B4-BE49-F238E27FC236}">
                  <a16:creationId xmlns:a16="http://schemas.microsoft.com/office/drawing/2014/main" id="{F6FE8A60-183F-3442-AC08-6E679CABD7DD}"/>
                </a:ext>
              </a:extLst>
            </p:cNvPr>
            <p:cNvSpPr>
              <a:spLocks noChangeArrowheads="1"/>
            </p:cNvSpPr>
            <p:nvPr/>
          </p:nvSpPr>
          <p:spPr bwMode="auto">
            <a:xfrm>
              <a:off x="1609" y="1237"/>
              <a:ext cx="284"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wrap="none" lIns="90487" tIns="44450" rIns="90487" bIns="44450">
              <a:spAutoFit/>
            </a:bodyPr>
            <a:lstStyle/>
            <a:p>
              <a:r>
                <a:rPr lang="en-US" altLang="ko-KR" i="1">
                  <a:solidFill>
                    <a:schemeClr val="bg2"/>
                  </a:solidFill>
                  <a:latin typeface="Kosher-Normal" charset="0"/>
                  <a:ea typeface="Gulim" panose="020B0600000101010101" pitchFamily="34" charset="-127"/>
                </a:rPr>
                <a:t>LC</a:t>
              </a:r>
              <a:endParaRPr lang="en-US" altLang="ko-KR" b="0" i="1">
                <a:solidFill>
                  <a:schemeClr val="bg2"/>
                </a:solidFill>
                <a:latin typeface="Helvetica" pitchFamily="2" charset="0"/>
                <a:ea typeface="Gulim" panose="020B0600000101010101" pitchFamily="34" charset="-127"/>
              </a:endParaRPr>
            </a:p>
          </p:txBody>
        </p:sp>
      </p:grpSp>
      <p:grpSp>
        <p:nvGrpSpPr>
          <p:cNvPr id="483618" name="Group 290">
            <a:extLst>
              <a:ext uri="{FF2B5EF4-FFF2-40B4-BE49-F238E27FC236}">
                <a16:creationId xmlns:a16="http://schemas.microsoft.com/office/drawing/2014/main" id="{81674221-7C68-5A41-AFDA-3CEE5C65EF5F}"/>
              </a:ext>
            </a:extLst>
          </p:cNvPr>
          <p:cNvGrpSpPr>
            <a:grpSpLocks/>
          </p:cNvGrpSpPr>
          <p:nvPr/>
        </p:nvGrpSpPr>
        <p:grpSpPr bwMode="auto">
          <a:xfrm>
            <a:off x="7470775" y="1331913"/>
            <a:ext cx="539750" cy="585787"/>
            <a:chOff x="1567" y="1192"/>
            <a:chExt cx="340" cy="369"/>
          </a:xfrm>
        </p:grpSpPr>
        <p:grpSp>
          <p:nvGrpSpPr>
            <p:cNvPr id="483619" name="Group 291">
              <a:extLst>
                <a:ext uri="{FF2B5EF4-FFF2-40B4-BE49-F238E27FC236}">
                  <a16:creationId xmlns:a16="http://schemas.microsoft.com/office/drawing/2014/main" id="{CDEEF57B-B0A0-3245-842F-58770C4970DC}"/>
                </a:ext>
              </a:extLst>
            </p:cNvPr>
            <p:cNvGrpSpPr>
              <a:grpSpLocks/>
            </p:cNvGrpSpPr>
            <p:nvPr/>
          </p:nvGrpSpPr>
          <p:grpSpPr bwMode="auto">
            <a:xfrm>
              <a:off x="1567" y="1192"/>
              <a:ext cx="331" cy="369"/>
              <a:chOff x="1084" y="711"/>
              <a:chExt cx="2950" cy="2769"/>
            </a:xfrm>
          </p:grpSpPr>
          <p:grpSp>
            <p:nvGrpSpPr>
              <p:cNvPr id="483620" name="Group 292">
                <a:extLst>
                  <a:ext uri="{FF2B5EF4-FFF2-40B4-BE49-F238E27FC236}">
                    <a16:creationId xmlns:a16="http://schemas.microsoft.com/office/drawing/2014/main" id="{16B3344D-1A07-7A4B-8BFF-4F5098A7356F}"/>
                  </a:ext>
                </a:extLst>
              </p:cNvPr>
              <p:cNvGrpSpPr>
                <a:grpSpLocks/>
              </p:cNvGrpSpPr>
              <p:nvPr/>
            </p:nvGrpSpPr>
            <p:grpSpPr bwMode="auto">
              <a:xfrm>
                <a:off x="1084" y="711"/>
                <a:ext cx="2950" cy="2769"/>
                <a:chOff x="2707" y="548"/>
                <a:chExt cx="2950" cy="2769"/>
              </a:xfrm>
            </p:grpSpPr>
            <p:grpSp>
              <p:nvGrpSpPr>
                <p:cNvPr id="483621" name="Group 293">
                  <a:extLst>
                    <a:ext uri="{FF2B5EF4-FFF2-40B4-BE49-F238E27FC236}">
                      <a16:creationId xmlns:a16="http://schemas.microsoft.com/office/drawing/2014/main" id="{C8EEB636-5BD2-C949-BFF3-9069BFF81C4C}"/>
                    </a:ext>
                  </a:extLst>
                </p:cNvPr>
                <p:cNvGrpSpPr>
                  <a:grpSpLocks/>
                </p:cNvGrpSpPr>
                <p:nvPr/>
              </p:nvGrpSpPr>
              <p:grpSpPr bwMode="auto">
                <a:xfrm>
                  <a:off x="3180" y="1046"/>
                  <a:ext cx="2105" cy="1421"/>
                  <a:chOff x="578" y="2316"/>
                  <a:chExt cx="2105" cy="1421"/>
                </a:xfrm>
              </p:grpSpPr>
              <p:sp>
                <p:nvSpPr>
                  <p:cNvPr id="483622" name="Freeform 294" descr="Cork">
                    <a:extLst>
                      <a:ext uri="{FF2B5EF4-FFF2-40B4-BE49-F238E27FC236}">
                        <a16:creationId xmlns:a16="http://schemas.microsoft.com/office/drawing/2014/main" id="{E95247D7-8356-544F-B123-CF29555D547B}"/>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623" name="Freeform 295" descr="Cork">
                    <a:extLst>
                      <a:ext uri="{FF2B5EF4-FFF2-40B4-BE49-F238E27FC236}">
                        <a16:creationId xmlns:a16="http://schemas.microsoft.com/office/drawing/2014/main" id="{5C8747F7-D528-E74D-B64D-4673E0F182DF}"/>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83624" name="Picture 296">
                  <a:extLst>
                    <a:ext uri="{FF2B5EF4-FFF2-40B4-BE49-F238E27FC236}">
                      <a16:creationId xmlns:a16="http://schemas.microsoft.com/office/drawing/2014/main" id="{6C0D6ABC-42D1-FD4F-B0E9-40EFD181DCA6}"/>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83625" name="Freeform 297">
                <a:extLst>
                  <a:ext uri="{FF2B5EF4-FFF2-40B4-BE49-F238E27FC236}">
                    <a16:creationId xmlns:a16="http://schemas.microsoft.com/office/drawing/2014/main" id="{4DCE9416-A735-E84E-A5FC-761F1ECE58E7}"/>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626" name="Freeform 298">
                <a:extLst>
                  <a:ext uri="{FF2B5EF4-FFF2-40B4-BE49-F238E27FC236}">
                    <a16:creationId xmlns:a16="http://schemas.microsoft.com/office/drawing/2014/main" id="{B35D424A-A0CE-0240-B41B-F109A160DAEC}"/>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627" name="Freeform 299">
                <a:extLst>
                  <a:ext uri="{FF2B5EF4-FFF2-40B4-BE49-F238E27FC236}">
                    <a16:creationId xmlns:a16="http://schemas.microsoft.com/office/drawing/2014/main" id="{EA03085B-1E98-5940-B8AA-FEB4223AD777}"/>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628" name="Freeform 300">
                <a:extLst>
                  <a:ext uri="{FF2B5EF4-FFF2-40B4-BE49-F238E27FC236}">
                    <a16:creationId xmlns:a16="http://schemas.microsoft.com/office/drawing/2014/main" id="{970C1647-B90A-F34F-925B-01B0D95B29D8}"/>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629" name="Freeform 301">
                <a:extLst>
                  <a:ext uri="{FF2B5EF4-FFF2-40B4-BE49-F238E27FC236}">
                    <a16:creationId xmlns:a16="http://schemas.microsoft.com/office/drawing/2014/main" id="{A444FDA0-AD92-A140-8BBC-8B0D9DBDC5F5}"/>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83630" name="Rectangle 302">
              <a:extLst>
                <a:ext uri="{FF2B5EF4-FFF2-40B4-BE49-F238E27FC236}">
                  <a16:creationId xmlns:a16="http://schemas.microsoft.com/office/drawing/2014/main" id="{9AEA4BB6-5B32-3D4C-8669-74C811DD1B9E}"/>
                </a:ext>
              </a:extLst>
            </p:cNvPr>
            <p:cNvSpPr>
              <a:spLocks noChangeArrowheads="1"/>
            </p:cNvSpPr>
            <p:nvPr/>
          </p:nvSpPr>
          <p:spPr bwMode="auto">
            <a:xfrm>
              <a:off x="1609" y="1237"/>
              <a:ext cx="298"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wrap="none" lIns="90487" tIns="44450" rIns="90487" bIns="44450">
              <a:spAutoFit/>
            </a:bodyPr>
            <a:lstStyle/>
            <a:p>
              <a:r>
                <a:rPr lang="en-US" altLang="ko-KR" i="1">
                  <a:solidFill>
                    <a:schemeClr val="bg2"/>
                  </a:solidFill>
                  <a:latin typeface="Kosher-Normal" charset="0"/>
                  <a:ea typeface="Gulim" panose="020B0600000101010101" pitchFamily="34" charset="-127"/>
                </a:rPr>
                <a:t>DC</a:t>
              </a:r>
              <a:endParaRPr lang="en-US" altLang="ko-KR" b="0" i="1">
                <a:solidFill>
                  <a:schemeClr val="bg2"/>
                </a:solidFill>
                <a:latin typeface="Helvetica" pitchFamily="2" charset="0"/>
                <a:ea typeface="Gulim" panose="020B0600000101010101" pitchFamily="34" charset="-127"/>
              </a:endParaRPr>
            </a:p>
          </p:txBody>
        </p:sp>
      </p:grpSp>
      <p:grpSp>
        <p:nvGrpSpPr>
          <p:cNvPr id="483631" name="Group 303">
            <a:extLst>
              <a:ext uri="{FF2B5EF4-FFF2-40B4-BE49-F238E27FC236}">
                <a16:creationId xmlns:a16="http://schemas.microsoft.com/office/drawing/2014/main" id="{B540AE92-E542-594D-BA4D-9CCF3A9B3607}"/>
              </a:ext>
            </a:extLst>
          </p:cNvPr>
          <p:cNvGrpSpPr>
            <a:grpSpLocks/>
          </p:cNvGrpSpPr>
          <p:nvPr/>
        </p:nvGrpSpPr>
        <p:grpSpPr bwMode="auto">
          <a:xfrm>
            <a:off x="7470775" y="2144713"/>
            <a:ext cx="539750" cy="585787"/>
            <a:chOff x="1567" y="1192"/>
            <a:chExt cx="340" cy="369"/>
          </a:xfrm>
        </p:grpSpPr>
        <p:grpSp>
          <p:nvGrpSpPr>
            <p:cNvPr id="483632" name="Group 304">
              <a:extLst>
                <a:ext uri="{FF2B5EF4-FFF2-40B4-BE49-F238E27FC236}">
                  <a16:creationId xmlns:a16="http://schemas.microsoft.com/office/drawing/2014/main" id="{D5DF2E47-4105-5948-BE3C-986A10F201D0}"/>
                </a:ext>
              </a:extLst>
            </p:cNvPr>
            <p:cNvGrpSpPr>
              <a:grpSpLocks/>
            </p:cNvGrpSpPr>
            <p:nvPr/>
          </p:nvGrpSpPr>
          <p:grpSpPr bwMode="auto">
            <a:xfrm>
              <a:off x="1567" y="1192"/>
              <a:ext cx="331" cy="369"/>
              <a:chOff x="1084" y="711"/>
              <a:chExt cx="2950" cy="2769"/>
            </a:xfrm>
          </p:grpSpPr>
          <p:grpSp>
            <p:nvGrpSpPr>
              <p:cNvPr id="483633" name="Group 305">
                <a:extLst>
                  <a:ext uri="{FF2B5EF4-FFF2-40B4-BE49-F238E27FC236}">
                    <a16:creationId xmlns:a16="http://schemas.microsoft.com/office/drawing/2014/main" id="{F59A9788-D41F-794A-9F43-3DC8766D4230}"/>
                  </a:ext>
                </a:extLst>
              </p:cNvPr>
              <p:cNvGrpSpPr>
                <a:grpSpLocks/>
              </p:cNvGrpSpPr>
              <p:nvPr/>
            </p:nvGrpSpPr>
            <p:grpSpPr bwMode="auto">
              <a:xfrm>
                <a:off x="1084" y="711"/>
                <a:ext cx="2950" cy="2769"/>
                <a:chOff x="2707" y="548"/>
                <a:chExt cx="2950" cy="2769"/>
              </a:xfrm>
            </p:grpSpPr>
            <p:grpSp>
              <p:nvGrpSpPr>
                <p:cNvPr id="483634" name="Group 306">
                  <a:extLst>
                    <a:ext uri="{FF2B5EF4-FFF2-40B4-BE49-F238E27FC236}">
                      <a16:creationId xmlns:a16="http://schemas.microsoft.com/office/drawing/2014/main" id="{E08151C8-10EA-504D-A04D-9B95E3028021}"/>
                    </a:ext>
                  </a:extLst>
                </p:cNvPr>
                <p:cNvGrpSpPr>
                  <a:grpSpLocks/>
                </p:cNvGrpSpPr>
                <p:nvPr/>
              </p:nvGrpSpPr>
              <p:grpSpPr bwMode="auto">
                <a:xfrm>
                  <a:off x="3180" y="1046"/>
                  <a:ext cx="2105" cy="1421"/>
                  <a:chOff x="578" y="2316"/>
                  <a:chExt cx="2105" cy="1421"/>
                </a:xfrm>
              </p:grpSpPr>
              <p:sp>
                <p:nvSpPr>
                  <p:cNvPr id="483635" name="Freeform 307" descr="Cork">
                    <a:extLst>
                      <a:ext uri="{FF2B5EF4-FFF2-40B4-BE49-F238E27FC236}">
                        <a16:creationId xmlns:a16="http://schemas.microsoft.com/office/drawing/2014/main" id="{1F1848B8-22D7-A647-BE75-EB430CA9AE80}"/>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636" name="Freeform 308" descr="Cork">
                    <a:extLst>
                      <a:ext uri="{FF2B5EF4-FFF2-40B4-BE49-F238E27FC236}">
                        <a16:creationId xmlns:a16="http://schemas.microsoft.com/office/drawing/2014/main" id="{BA6D34AE-7B1E-3E43-82DA-D8E0D3590D78}"/>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83637" name="Picture 309">
                  <a:extLst>
                    <a:ext uri="{FF2B5EF4-FFF2-40B4-BE49-F238E27FC236}">
                      <a16:creationId xmlns:a16="http://schemas.microsoft.com/office/drawing/2014/main" id="{C252C2C3-EDC1-ED46-8400-B4F877559C47}"/>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83638" name="Freeform 310">
                <a:extLst>
                  <a:ext uri="{FF2B5EF4-FFF2-40B4-BE49-F238E27FC236}">
                    <a16:creationId xmlns:a16="http://schemas.microsoft.com/office/drawing/2014/main" id="{02480CD4-6B37-3546-B04F-1581C8EF7ABE}"/>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639" name="Freeform 311">
                <a:extLst>
                  <a:ext uri="{FF2B5EF4-FFF2-40B4-BE49-F238E27FC236}">
                    <a16:creationId xmlns:a16="http://schemas.microsoft.com/office/drawing/2014/main" id="{B669ABD9-A804-3E40-B41A-5C4E475EB885}"/>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640" name="Freeform 312">
                <a:extLst>
                  <a:ext uri="{FF2B5EF4-FFF2-40B4-BE49-F238E27FC236}">
                    <a16:creationId xmlns:a16="http://schemas.microsoft.com/office/drawing/2014/main" id="{4D8C6E39-A0FB-4147-8B1E-1283DD71EBC8}"/>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641" name="Freeform 313">
                <a:extLst>
                  <a:ext uri="{FF2B5EF4-FFF2-40B4-BE49-F238E27FC236}">
                    <a16:creationId xmlns:a16="http://schemas.microsoft.com/office/drawing/2014/main" id="{6931AAA2-3ADC-F741-AB8A-A4E40731CB0C}"/>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642" name="Freeform 314">
                <a:extLst>
                  <a:ext uri="{FF2B5EF4-FFF2-40B4-BE49-F238E27FC236}">
                    <a16:creationId xmlns:a16="http://schemas.microsoft.com/office/drawing/2014/main" id="{5089CB88-41F5-F94A-ACE9-1E3916BF0983}"/>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83643" name="Rectangle 315">
              <a:extLst>
                <a:ext uri="{FF2B5EF4-FFF2-40B4-BE49-F238E27FC236}">
                  <a16:creationId xmlns:a16="http://schemas.microsoft.com/office/drawing/2014/main" id="{C6AF6EB3-1ED9-BC4A-B750-4A2A263A9768}"/>
                </a:ext>
              </a:extLst>
            </p:cNvPr>
            <p:cNvSpPr>
              <a:spLocks noChangeArrowheads="1"/>
            </p:cNvSpPr>
            <p:nvPr/>
          </p:nvSpPr>
          <p:spPr bwMode="auto">
            <a:xfrm>
              <a:off x="1609" y="1237"/>
              <a:ext cx="298"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wrap="none" lIns="90487" tIns="44450" rIns="90487" bIns="44450">
              <a:spAutoFit/>
            </a:bodyPr>
            <a:lstStyle/>
            <a:p>
              <a:r>
                <a:rPr lang="en-US" altLang="ko-KR" i="1">
                  <a:solidFill>
                    <a:schemeClr val="bg2"/>
                  </a:solidFill>
                  <a:latin typeface="Kosher-Normal" charset="0"/>
                  <a:ea typeface="Gulim" panose="020B0600000101010101" pitchFamily="34" charset="-127"/>
                </a:rPr>
                <a:t>NC</a:t>
              </a:r>
              <a:endParaRPr lang="en-US" altLang="ko-KR" b="0" i="1">
                <a:solidFill>
                  <a:schemeClr val="bg2"/>
                </a:solidFill>
                <a:latin typeface="Helvetica" pitchFamily="2" charset="0"/>
                <a:ea typeface="Gulim" panose="020B0600000101010101" pitchFamily="34" charset="-127"/>
              </a:endParaRPr>
            </a:p>
          </p:txBody>
        </p:sp>
      </p:grpSp>
      <p:sp>
        <p:nvSpPr>
          <p:cNvPr id="483583" name="Text Box 255">
            <a:extLst>
              <a:ext uri="{FF2B5EF4-FFF2-40B4-BE49-F238E27FC236}">
                <a16:creationId xmlns:a16="http://schemas.microsoft.com/office/drawing/2014/main" id="{683A5A3A-062A-B54B-AECD-23A482D75BD6}"/>
              </a:ext>
            </a:extLst>
          </p:cNvPr>
          <p:cNvSpPr txBox="1">
            <a:spLocks noChangeArrowheads="1"/>
          </p:cNvSpPr>
          <p:nvPr/>
        </p:nvSpPr>
        <p:spPr bwMode="auto">
          <a:xfrm>
            <a:off x="5005388" y="2254250"/>
            <a:ext cx="673100" cy="36671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1800" b="0" i="1">
                <a:solidFill>
                  <a:schemeClr val="tx1"/>
                </a:solidFill>
                <a:latin typeface="Kosher-Normal" charset="0"/>
                <a:ea typeface="Gulim" panose="020B0600000101010101" pitchFamily="34" charset="-127"/>
              </a:rPr>
              <a:t>PA</a:t>
            </a:r>
            <a:endParaRPr lang="en-US" altLang="ko-KR" sz="1800" i="1">
              <a:ea typeface="Gulim" panose="020B0600000101010101" pitchFamily="34" charset="-127"/>
            </a:endParaRPr>
          </a:p>
        </p:txBody>
      </p:sp>
      <p:sp>
        <p:nvSpPr>
          <p:cNvPr id="483584" name="Text Box 256">
            <a:extLst>
              <a:ext uri="{FF2B5EF4-FFF2-40B4-BE49-F238E27FC236}">
                <a16:creationId xmlns:a16="http://schemas.microsoft.com/office/drawing/2014/main" id="{9EB6D7CC-A748-BD40-99D4-90D8327C2D0F}"/>
              </a:ext>
            </a:extLst>
          </p:cNvPr>
          <p:cNvSpPr txBox="1">
            <a:spLocks noChangeArrowheads="1"/>
          </p:cNvSpPr>
          <p:nvPr/>
        </p:nvSpPr>
        <p:spPr bwMode="auto">
          <a:xfrm>
            <a:off x="5018088" y="5278438"/>
            <a:ext cx="673100" cy="366712"/>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1800" b="0" i="1">
                <a:solidFill>
                  <a:schemeClr val="tx1"/>
                </a:solidFill>
                <a:latin typeface="Kosher-Normal" charset="0"/>
                <a:ea typeface="Gulim" panose="020B0600000101010101" pitchFamily="34" charset="-127"/>
              </a:rPr>
              <a:t>PT</a:t>
            </a:r>
            <a:endParaRPr lang="en-US" altLang="ko-KR" sz="1800" i="1">
              <a:ea typeface="Gulim" panose="020B0600000101010101" pitchFamily="34" charset="-127"/>
            </a:endParaRPr>
          </a:p>
        </p:txBody>
      </p:sp>
      <p:sp>
        <p:nvSpPr>
          <p:cNvPr id="483585" name="Text Box 257">
            <a:extLst>
              <a:ext uri="{FF2B5EF4-FFF2-40B4-BE49-F238E27FC236}">
                <a16:creationId xmlns:a16="http://schemas.microsoft.com/office/drawing/2014/main" id="{17D5FC05-E2D3-EE43-8CE3-EFB065755E45}"/>
              </a:ext>
            </a:extLst>
          </p:cNvPr>
          <p:cNvSpPr txBox="1">
            <a:spLocks noChangeArrowheads="1"/>
          </p:cNvSpPr>
          <p:nvPr/>
        </p:nvSpPr>
        <p:spPr bwMode="auto">
          <a:xfrm>
            <a:off x="7380288" y="1390650"/>
            <a:ext cx="673100" cy="36671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1800" b="0" i="1">
                <a:solidFill>
                  <a:schemeClr val="tx1"/>
                </a:solidFill>
                <a:latin typeface="Kosher-Normal" charset="0"/>
                <a:ea typeface="Gulim" panose="020B0600000101010101" pitchFamily="34" charset="-127"/>
              </a:rPr>
              <a:t>PD</a:t>
            </a:r>
            <a:endParaRPr lang="en-US" altLang="ko-KR" sz="1800" i="1">
              <a:ea typeface="Gulim" panose="020B0600000101010101" pitchFamily="34" charset="-127"/>
            </a:endParaRPr>
          </a:p>
        </p:txBody>
      </p:sp>
      <p:sp>
        <p:nvSpPr>
          <p:cNvPr id="483586" name="Text Box 258">
            <a:extLst>
              <a:ext uri="{FF2B5EF4-FFF2-40B4-BE49-F238E27FC236}">
                <a16:creationId xmlns:a16="http://schemas.microsoft.com/office/drawing/2014/main" id="{4C409EA3-A0DB-A242-90B4-22AE15498271}"/>
              </a:ext>
            </a:extLst>
          </p:cNvPr>
          <p:cNvSpPr txBox="1">
            <a:spLocks noChangeArrowheads="1"/>
          </p:cNvSpPr>
          <p:nvPr/>
        </p:nvSpPr>
        <p:spPr bwMode="auto">
          <a:xfrm>
            <a:off x="7380288" y="2178050"/>
            <a:ext cx="673100" cy="36671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1800" b="0" i="1">
                <a:solidFill>
                  <a:schemeClr val="tx1"/>
                </a:solidFill>
                <a:latin typeface="Kosher-Normal" charset="0"/>
                <a:ea typeface="Gulim" panose="020B0600000101010101" pitchFamily="34" charset="-127"/>
              </a:rPr>
              <a:t>PB</a:t>
            </a:r>
            <a:endParaRPr lang="en-US" altLang="ko-KR" sz="1800" i="1">
              <a:ea typeface="Gulim" panose="020B0600000101010101" pitchFamily="34" charset="-127"/>
            </a:endParaRPr>
          </a:p>
        </p:txBody>
      </p:sp>
      <p:sp>
        <p:nvSpPr>
          <p:cNvPr id="483644" name="Rectangle 316">
            <a:extLst>
              <a:ext uri="{FF2B5EF4-FFF2-40B4-BE49-F238E27FC236}">
                <a16:creationId xmlns:a16="http://schemas.microsoft.com/office/drawing/2014/main" id="{34C39B2A-C386-DE45-9E1F-4B107CBFAB53}"/>
              </a:ext>
            </a:extLst>
          </p:cNvPr>
          <p:cNvSpPr>
            <a:spLocks noChangeArrowheads="1"/>
          </p:cNvSpPr>
          <p:nvPr/>
        </p:nvSpPr>
        <p:spPr bwMode="auto">
          <a:xfrm>
            <a:off x="6503988" y="5067300"/>
            <a:ext cx="1625600" cy="1358900"/>
          </a:xfrm>
          <a:prstGeom prst="rect">
            <a:avLst/>
          </a:prstGeom>
          <a:noFill/>
          <a:ln w="76200">
            <a:solidFill>
              <a:schemeClr val="tx1"/>
            </a:solidFill>
            <a:miter lim="800000"/>
            <a:headEnd/>
            <a:tailEnd/>
          </a:ln>
          <a:effectLst>
            <a:outerShdw dist="74053" dir="3542175" algn="ctr" rotWithShape="0">
              <a:schemeClr val="bg2"/>
            </a:outerShdw>
          </a:effectLst>
          <a:extLst>
            <a:ext uri="{909E8E84-426E-40DD-AFC4-6F175D3DCCD1}">
              <a14:hiddenFill xmlns:a14="http://schemas.microsoft.com/office/drawing/2010/main">
                <a:solidFill>
                  <a:srgbClr val="FCEB6E"/>
                </a:solidFill>
              </a14:hiddenFill>
            </a:ext>
          </a:extLst>
        </p:spPr>
        <p:txBody>
          <a:bodyPr wrap="none" anchor="ctr"/>
          <a:lstStyle/>
          <a:p>
            <a:endParaRPr lang="en-US"/>
          </a:p>
        </p:txBody>
      </p:sp>
      <p:sp>
        <p:nvSpPr>
          <p:cNvPr id="483645" name="Text Box 317">
            <a:extLst>
              <a:ext uri="{FF2B5EF4-FFF2-40B4-BE49-F238E27FC236}">
                <a16:creationId xmlns:a16="http://schemas.microsoft.com/office/drawing/2014/main" id="{702D8743-7FEB-BF4C-9C89-6B2857714465}"/>
              </a:ext>
            </a:extLst>
          </p:cNvPr>
          <p:cNvSpPr txBox="1">
            <a:spLocks noChangeArrowheads="1"/>
          </p:cNvSpPr>
          <p:nvPr/>
        </p:nvSpPr>
        <p:spPr bwMode="auto">
          <a:xfrm>
            <a:off x="8586788" y="6400800"/>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3</a:t>
            </a:r>
            <a:endParaRPr lang="en-US" altLang="ko-KR" sz="1400">
              <a:solidFill>
                <a:srgbClr val="FFFFFF"/>
              </a:solidFill>
              <a:ea typeface="Gulim" panose="020B0600000101010101" pitchFamily="34" charset="-127"/>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500"/>
                                  </p:stCondLst>
                                  <p:childTnLst>
                                    <p:set>
                                      <p:cBhvr>
                                        <p:cTn id="6" dur="1" fill="hold">
                                          <p:stCondLst>
                                            <p:cond delay="0"/>
                                          </p:stCondLst>
                                        </p:cTn>
                                        <p:tgtEl>
                                          <p:spTgt spid="483572"/>
                                        </p:tgtEl>
                                        <p:attrNameLst>
                                          <p:attrName>style.visibility</p:attrName>
                                        </p:attrNameLst>
                                      </p:cBhvr>
                                      <p:to>
                                        <p:strVal val="visible"/>
                                      </p:to>
                                    </p:set>
                                    <p:anim calcmode="lin" valueType="num">
                                      <p:cBhvr>
                                        <p:cTn id="7" dur="500" fill="hold"/>
                                        <p:tgtEl>
                                          <p:spTgt spid="483572"/>
                                        </p:tgtEl>
                                        <p:attrNameLst>
                                          <p:attrName>ppt_w</p:attrName>
                                        </p:attrNameLst>
                                      </p:cBhvr>
                                      <p:tavLst>
                                        <p:tav tm="0">
                                          <p:val>
                                            <p:fltVal val="0"/>
                                          </p:val>
                                        </p:tav>
                                        <p:tav tm="100000">
                                          <p:val>
                                            <p:strVal val="#ppt_w"/>
                                          </p:val>
                                        </p:tav>
                                      </p:tavLst>
                                    </p:anim>
                                    <p:anim calcmode="lin" valueType="num">
                                      <p:cBhvr>
                                        <p:cTn id="8" dur="500" fill="hold"/>
                                        <p:tgtEl>
                                          <p:spTgt spid="483572"/>
                                        </p:tgtEl>
                                        <p:attrNameLst>
                                          <p:attrName>ppt_h</p:attrName>
                                        </p:attrNameLst>
                                      </p:cBhvr>
                                      <p:tavLst>
                                        <p:tav tm="0">
                                          <p:val>
                                            <p:fltVal val="0"/>
                                          </p:val>
                                        </p:tav>
                                        <p:tav tm="100000">
                                          <p:val>
                                            <p:strVal val="#ppt_h"/>
                                          </p:val>
                                        </p:tav>
                                      </p:tavLst>
                                    </p:anim>
                                    <p:anim calcmode="lin" valueType="num">
                                      <p:cBhvr>
                                        <p:cTn id="9" dur="500" fill="hold"/>
                                        <p:tgtEl>
                                          <p:spTgt spid="483572"/>
                                        </p:tgtEl>
                                        <p:attrNameLst>
                                          <p:attrName>ppt_x</p:attrName>
                                        </p:attrNameLst>
                                      </p:cBhvr>
                                      <p:tavLst>
                                        <p:tav tm="0">
                                          <p:val>
                                            <p:fltVal val="0.5"/>
                                          </p:val>
                                        </p:tav>
                                        <p:tav tm="100000">
                                          <p:val>
                                            <p:strVal val="#ppt_x"/>
                                          </p:val>
                                        </p:tav>
                                      </p:tavLst>
                                    </p:anim>
                                    <p:anim calcmode="lin" valueType="num">
                                      <p:cBhvr>
                                        <p:cTn id="10" dur="500" fill="hold"/>
                                        <p:tgtEl>
                                          <p:spTgt spid="48357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1000"/>
                            </p:stCondLst>
                            <p:childTnLst>
                              <p:par>
                                <p:cTn id="12" presetID="23" presetClass="entr" presetSubtype="528" fill="hold" nodeType="afterEffect">
                                  <p:stCondLst>
                                    <p:cond delay="500"/>
                                  </p:stCondLst>
                                  <p:childTnLst>
                                    <p:set>
                                      <p:cBhvr>
                                        <p:cTn id="13" dur="1" fill="hold">
                                          <p:stCondLst>
                                            <p:cond delay="0"/>
                                          </p:stCondLst>
                                        </p:cTn>
                                        <p:tgtEl>
                                          <p:spTgt spid="483573"/>
                                        </p:tgtEl>
                                        <p:attrNameLst>
                                          <p:attrName>style.visibility</p:attrName>
                                        </p:attrNameLst>
                                      </p:cBhvr>
                                      <p:to>
                                        <p:strVal val="visible"/>
                                      </p:to>
                                    </p:set>
                                    <p:anim calcmode="lin" valueType="num">
                                      <p:cBhvr>
                                        <p:cTn id="14" dur="500" fill="hold"/>
                                        <p:tgtEl>
                                          <p:spTgt spid="483573"/>
                                        </p:tgtEl>
                                        <p:attrNameLst>
                                          <p:attrName>ppt_w</p:attrName>
                                        </p:attrNameLst>
                                      </p:cBhvr>
                                      <p:tavLst>
                                        <p:tav tm="0">
                                          <p:val>
                                            <p:fltVal val="0"/>
                                          </p:val>
                                        </p:tav>
                                        <p:tav tm="100000">
                                          <p:val>
                                            <p:strVal val="#ppt_w"/>
                                          </p:val>
                                        </p:tav>
                                      </p:tavLst>
                                    </p:anim>
                                    <p:anim calcmode="lin" valueType="num">
                                      <p:cBhvr>
                                        <p:cTn id="15" dur="500" fill="hold"/>
                                        <p:tgtEl>
                                          <p:spTgt spid="483573"/>
                                        </p:tgtEl>
                                        <p:attrNameLst>
                                          <p:attrName>ppt_h</p:attrName>
                                        </p:attrNameLst>
                                      </p:cBhvr>
                                      <p:tavLst>
                                        <p:tav tm="0">
                                          <p:val>
                                            <p:fltVal val="0"/>
                                          </p:val>
                                        </p:tav>
                                        <p:tav tm="100000">
                                          <p:val>
                                            <p:strVal val="#ppt_h"/>
                                          </p:val>
                                        </p:tav>
                                      </p:tavLst>
                                    </p:anim>
                                    <p:anim calcmode="lin" valueType="num">
                                      <p:cBhvr>
                                        <p:cTn id="16" dur="500" fill="hold"/>
                                        <p:tgtEl>
                                          <p:spTgt spid="483573"/>
                                        </p:tgtEl>
                                        <p:attrNameLst>
                                          <p:attrName>ppt_x</p:attrName>
                                        </p:attrNameLst>
                                      </p:cBhvr>
                                      <p:tavLst>
                                        <p:tav tm="0">
                                          <p:val>
                                            <p:fltVal val="0.5"/>
                                          </p:val>
                                        </p:tav>
                                        <p:tav tm="100000">
                                          <p:val>
                                            <p:strVal val="#ppt_x"/>
                                          </p:val>
                                        </p:tav>
                                      </p:tavLst>
                                    </p:anim>
                                    <p:anim calcmode="lin" valueType="num">
                                      <p:cBhvr>
                                        <p:cTn id="17" dur="500" fill="hold"/>
                                        <p:tgtEl>
                                          <p:spTgt spid="483573"/>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2000"/>
                            </p:stCondLst>
                            <p:childTnLst>
                              <p:par>
                                <p:cTn id="19" presetID="23" presetClass="entr" presetSubtype="528" fill="hold" nodeType="afterEffect">
                                  <p:stCondLst>
                                    <p:cond delay="500"/>
                                  </p:stCondLst>
                                  <p:childTnLst>
                                    <p:set>
                                      <p:cBhvr>
                                        <p:cTn id="20" dur="1" fill="hold">
                                          <p:stCondLst>
                                            <p:cond delay="0"/>
                                          </p:stCondLst>
                                        </p:cTn>
                                        <p:tgtEl>
                                          <p:spTgt spid="483574"/>
                                        </p:tgtEl>
                                        <p:attrNameLst>
                                          <p:attrName>style.visibility</p:attrName>
                                        </p:attrNameLst>
                                      </p:cBhvr>
                                      <p:to>
                                        <p:strVal val="visible"/>
                                      </p:to>
                                    </p:set>
                                    <p:anim calcmode="lin" valueType="num">
                                      <p:cBhvr>
                                        <p:cTn id="21" dur="500" fill="hold"/>
                                        <p:tgtEl>
                                          <p:spTgt spid="483574"/>
                                        </p:tgtEl>
                                        <p:attrNameLst>
                                          <p:attrName>ppt_w</p:attrName>
                                        </p:attrNameLst>
                                      </p:cBhvr>
                                      <p:tavLst>
                                        <p:tav tm="0">
                                          <p:val>
                                            <p:fltVal val="0"/>
                                          </p:val>
                                        </p:tav>
                                        <p:tav tm="100000">
                                          <p:val>
                                            <p:strVal val="#ppt_w"/>
                                          </p:val>
                                        </p:tav>
                                      </p:tavLst>
                                    </p:anim>
                                    <p:anim calcmode="lin" valueType="num">
                                      <p:cBhvr>
                                        <p:cTn id="22" dur="500" fill="hold"/>
                                        <p:tgtEl>
                                          <p:spTgt spid="483574"/>
                                        </p:tgtEl>
                                        <p:attrNameLst>
                                          <p:attrName>ppt_h</p:attrName>
                                        </p:attrNameLst>
                                      </p:cBhvr>
                                      <p:tavLst>
                                        <p:tav tm="0">
                                          <p:val>
                                            <p:fltVal val="0"/>
                                          </p:val>
                                        </p:tav>
                                        <p:tav tm="100000">
                                          <p:val>
                                            <p:strVal val="#ppt_h"/>
                                          </p:val>
                                        </p:tav>
                                      </p:tavLst>
                                    </p:anim>
                                    <p:anim calcmode="lin" valueType="num">
                                      <p:cBhvr>
                                        <p:cTn id="23" dur="500" fill="hold"/>
                                        <p:tgtEl>
                                          <p:spTgt spid="483574"/>
                                        </p:tgtEl>
                                        <p:attrNameLst>
                                          <p:attrName>ppt_x</p:attrName>
                                        </p:attrNameLst>
                                      </p:cBhvr>
                                      <p:tavLst>
                                        <p:tav tm="0">
                                          <p:val>
                                            <p:fltVal val="0.5"/>
                                          </p:val>
                                        </p:tav>
                                        <p:tav tm="100000">
                                          <p:val>
                                            <p:strVal val="#ppt_x"/>
                                          </p:val>
                                        </p:tav>
                                      </p:tavLst>
                                    </p:anim>
                                    <p:anim calcmode="lin" valueType="num">
                                      <p:cBhvr>
                                        <p:cTn id="24" dur="500" fill="hold"/>
                                        <p:tgtEl>
                                          <p:spTgt spid="483574"/>
                                        </p:tgtEl>
                                        <p:attrNameLst>
                                          <p:attrName>ppt_y</p:attrName>
                                        </p:attrNameLst>
                                      </p:cBhvr>
                                      <p:tavLst>
                                        <p:tav tm="0">
                                          <p:val>
                                            <p:fltVal val="0.5"/>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528" fill="hold" nodeType="clickEffect">
                                  <p:stCondLst>
                                    <p:cond delay="0"/>
                                  </p:stCondLst>
                                  <p:childTnLst>
                                    <p:set>
                                      <p:cBhvr>
                                        <p:cTn id="28" dur="1" fill="hold">
                                          <p:stCondLst>
                                            <p:cond delay="0"/>
                                          </p:stCondLst>
                                        </p:cTn>
                                        <p:tgtEl>
                                          <p:spTgt spid="483579"/>
                                        </p:tgtEl>
                                        <p:attrNameLst>
                                          <p:attrName>style.visibility</p:attrName>
                                        </p:attrNameLst>
                                      </p:cBhvr>
                                      <p:to>
                                        <p:strVal val="visible"/>
                                      </p:to>
                                    </p:set>
                                    <p:anim calcmode="lin" valueType="num">
                                      <p:cBhvr>
                                        <p:cTn id="29" dur="500" fill="hold"/>
                                        <p:tgtEl>
                                          <p:spTgt spid="483579"/>
                                        </p:tgtEl>
                                        <p:attrNameLst>
                                          <p:attrName>ppt_w</p:attrName>
                                        </p:attrNameLst>
                                      </p:cBhvr>
                                      <p:tavLst>
                                        <p:tav tm="0">
                                          <p:val>
                                            <p:fltVal val="0"/>
                                          </p:val>
                                        </p:tav>
                                        <p:tav tm="100000">
                                          <p:val>
                                            <p:strVal val="#ppt_w"/>
                                          </p:val>
                                        </p:tav>
                                      </p:tavLst>
                                    </p:anim>
                                    <p:anim calcmode="lin" valueType="num">
                                      <p:cBhvr>
                                        <p:cTn id="30" dur="500" fill="hold"/>
                                        <p:tgtEl>
                                          <p:spTgt spid="483579"/>
                                        </p:tgtEl>
                                        <p:attrNameLst>
                                          <p:attrName>ppt_h</p:attrName>
                                        </p:attrNameLst>
                                      </p:cBhvr>
                                      <p:tavLst>
                                        <p:tav tm="0">
                                          <p:val>
                                            <p:fltVal val="0"/>
                                          </p:val>
                                        </p:tav>
                                        <p:tav tm="100000">
                                          <p:val>
                                            <p:strVal val="#ppt_h"/>
                                          </p:val>
                                        </p:tav>
                                      </p:tavLst>
                                    </p:anim>
                                    <p:anim calcmode="lin" valueType="num">
                                      <p:cBhvr>
                                        <p:cTn id="31" dur="500" fill="hold"/>
                                        <p:tgtEl>
                                          <p:spTgt spid="483579"/>
                                        </p:tgtEl>
                                        <p:attrNameLst>
                                          <p:attrName>ppt_x</p:attrName>
                                        </p:attrNameLst>
                                      </p:cBhvr>
                                      <p:tavLst>
                                        <p:tav tm="0">
                                          <p:val>
                                            <p:fltVal val="0.5"/>
                                          </p:val>
                                        </p:tav>
                                        <p:tav tm="100000">
                                          <p:val>
                                            <p:strVal val="#ppt_x"/>
                                          </p:val>
                                        </p:tav>
                                      </p:tavLst>
                                    </p:anim>
                                    <p:anim calcmode="lin" valueType="num">
                                      <p:cBhvr>
                                        <p:cTn id="32" dur="500" fill="hold"/>
                                        <p:tgtEl>
                                          <p:spTgt spid="483579"/>
                                        </p:tgtEl>
                                        <p:attrNameLst>
                                          <p:attrName>ppt_y</p:attrName>
                                        </p:attrNameLst>
                                      </p:cBhvr>
                                      <p:tavLst>
                                        <p:tav tm="0">
                                          <p:val>
                                            <p:fltVal val="0.5"/>
                                          </p:val>
                                        </p:tav>
                                        <p:tav tm="100000">
                                          <p:val>
                                            <p:strVal val="#ppt_y"/>
                                          </p:val>
                                        </p:tav>
                                      </p:tavLst>
                                    </p:anim>
                                  </p:childTnLst>
                                </p:cTn>
                              </p:par>
                            </p:childTnLst>
                          </p:cTn>
                        </p:par>
                        <p:par>
                          <p:cTn id="33" fill="hold" nodeType="afterGroup">
                            <p:stCondLst>
                              <p:cond delay="500"/>
                            </p:stCondLst>
                            <p:childTnLst>
                              <p:par>
                                <p:cTn id="34" presetID="23" presetClass="entr" presetSubtype="528" fill="hold" grpId="0" nodeType="afterEffect">
                                  <p:stCondLst>
                                    <p:cond delay="0"/>
                                  </p:stCondLst>
                                  <p:childTnLst>
                                    <p:set>
                                      <p:cBhvr>
                                        <p:cTn id="35" dur="1" fill="hold">
                                          <p:stCondLst>
                                            <p:cond delay="0"/>
                                          </p:stCondLst>
                                        </p:cTn>
                                        <p:tgtEl>
                                          <p:spTgt spid="483583"/>
                                        </p:tgtEl>
                                        <p:attrNameLst>
                                          <p:attrName>style.visibility</p:attrName>
                                        </p:attrNameLst>
                                      </p:cBhvr>
                                      <p:to>
                                        <p:strVal val="visible"/>
                                      </p:to>
                                    </p:set>
                                    <p:anim calcmode="lin" valueType="num">
                                      <p:cBhvr>
                                        <p:cTn id="36" dur="500" fill="hold"/>
                                        <p:tgtEl>
                                          <p:spTgt spid="483583"/>
                                        </p:tgtEl>
                                        <p:attrNameLst>
                                          <p:attrName>ppt_w</p:attrName>
                                        </p:attrNameLst>
                                      </p:cBhvr>
                                      <p:tavLst>
                                        <p:tav tm="0">
                                          <p:val>
                                            <p:fltVal val="0"/>
                                          </p:val>
                                        </p:tav>
                                        <p:tav tm="100000">
                                          <p:val>
                                            <p:strVal val="#ppt_w"/>
                                          </p:val>
                                        </p:tav>
                                      </p:tavLst>
                                    </p:anim>
                                    <p:anim calcmode="lin" valueType="num">
                                      <p:cBhvr>
                                        <p:cTn id="37" dur="500" fill="hold"/>
                                        <p:tgtEl>
                                          <p:spTgt spid="483583"/>
                                        </p:tgtEl>
                                        <p:attrNameLst>
                                          <p:attrName>ppt_h</p:attrName>
                                        </p:attrNameLst>
                                      </p:cBhvr>
                                      <p:tavLst>
                                        <p:tav tm="0">
                                          <p:val>
                                            <p:fltVal val="0"/>
                                          </p:val>
                                        </p:tav>
                                        <p:tav tm="100000">
                                          <p:val>
                                            <p:strVal val="#ppt_h"/>
                                          </p:val>
                                        </p:tav>
                                      </p:tavLst>
                                    </p:anim>
                                    <p:anim calcmode="lin" valueType="num">
                                      <p:cBhvr>
                                        <p:cTn id="38" dur="500" fill="hold"/>
                                        <p:tgtEl>
                                          <p:spTgt spid="483583"/>
                                        </p:tgtEl>
                                        <p:attrNameLst>
                                          <p:attrName>ppt_x</p:attrName>
                                        </p:attrNameLst>
                                      </p:cBhvr>
                                      <p:tavLst>
                                        <p:tav tm="0">
                                          <p:val>
                                            <p:fltVal val="0.5"/>
                                          </p:val>
                                        </p:tav>
                                        <p:tav tm="100000">
                                          <p:val>
                                            <p:strVal val="#ppt_x"/>
                                          </p:val>
                                        </p:tav>
                                      </p:tavLst>
                                    </p:anim>
                                    <p:anim calcmode="lin" valueType="num">
                                      <p:cBhvr>
                                        <p:cTn id="39" dur="500" fill="hold"/>
                                        <p:tgtEl>
                                          <p:spTgt spid="483583"/>
                                        </p:tgtEl>
                                        <p:attrNameLst>
                                          <p:attrName>ppt_y</p:attrName>
                                        </p:attrNameLst>
                                      </p:cBhvr>
                                      <p:tavLst>
                                        <p:tav tm="0">
                                          <p:val>
                                            <p:fltVal val="0.5"/>
                                          </p:val>
                                        </p:tav>
                                        <p:tav tm="100000">
                                          <p:val>
                                            <p:strVal val="#ppt_y"/>
                                          </p:val>
                                        </p:tav>
                                      </p:tavLst>
                                    </p:anim>
                                  </p:childTnLst>
                                </p:cTn>
                              </p:par>
                            </p:childTnLst>
                          </p:cTn>
                        </p:par>
                        <p:par>
                          <p:cTn id="40" fill="hold" nodeType="afterGroup">
                            <p:stCondLst>
                              <p:cond delay="1000"/>
                            </p:stCondLst>
                            <p:childTnLst>
                              <p:par>
                                <p:cTn id="41" presetID="23" presetClass="entr" presetSubtype="528" fill="hold" nodeType="afterEffect">
                                  <p:stCondLst>
                                    <p:cond delay="0"/>
                                  </p:stCondLst>
                                  <p:childTnLst>
                                    <p:set>
                                      <p:cBhvr>
                                        <p:cTn id="42" dur="1" fill="hold">
                                          <p:stCondLst>
                                            <p:cond delay="0"/>
                                          </p:stCondLst>
                                        </p:cTn>
                                        <p:tgtEl>
                                          <p:spTgt spid="483580"/>
                                        </p:tgtEl>
                                        <p:attrNameLst>
                                          <p:attrName>style.visibility</p:attrName>
                                        </p:attrNameLst>
                                      </p:cBhvr>
                                      <p:to>
                                        <p:strVal val="visible"/>
                                      </p:to>
                                    </p:set>
                                    <p:anim calcmode="lin" valueType="num">
                                      <p:cBhvr>
                                        <p:cTn id="43" dur="500" fill="hold"/>
                                        <p:tgtEl>
                                          <p:spTgt spid="483580"/>
                                        </p:tgtEl>
                                        <p:attrNameLst>
                                          <p:attrName>ppt_w</p:attrName>
                                        </p:attrNameLst>
                                      </p:cBhvr>
                                      <p:tavLst>
                                        <p:tav tm="0">
                                          <p:val>
                                            <p:fltVal val="0"/>
                                          </p:val>
                                        </p:tav>
                                        <p:tav tm="100000">
                                          <p:val>
                                            <p:strVal val="#ppt_w"/>
                                          </p:val>
                                        </p:tav>
                                      </p:tavLst>
                                    </p:anim>
                                    <p:anim calcmode="lin" valueType="num">
                                      <p:cBhvr>
                                        <p:cTn id="44" dur="500" fill="hold"/>
                                        <p:tgtEl>
                                          <p:spTgt spid="483580"/>
                                        </p:tgtEl>
                                        <p:attrNameLst>
                                          <p:attrName>ppt_h</p:attrName>
                                        </p:attrNameLst>
                                      </p:cBhvr>
                                      <p:tavLst>
                                        <p:tav tm="0">
                                          <p:val>
                                            <p:fltVal val="0"/>
                                          </p:val>
                                        </p:tav>
                                        <p:tav tm="100000">
                                          <p:val>
                                            <p:strVal val="#ppt_h"/>
                                          </p:val>
                                        </p:tav>
                                      </p:tavLst>
                                    </p:anim>
                                    <p:anim calcmode="lin" valueType="num">
                                      <p:cBhvr>
                                        <p:cTn id="45" dur="500" fill="hold"/>
                                        <p:tgtEl>
                                          <p:spTgt spid="483580"/>
                                        </p:tgtEl>
                                        <p:attrNameLst>
                                          <p:attrName>ppt_x</p:attrName>
                                        </p:attrNameLst>
                                      </p:cBhvr>
                                      <p:tavLst>
                                        <p:tav tm="0">
                                          <p:val>
                                            <p:fltVal val="0.5"/>
                                          </p:val>
                                        </p:tav>
                                        <p:tav tm="100000">
                                          <p:val>
                                            <p:strVal val="#ppt_x"/>
                                          </p:val>
                                        </p:tav>
                                      </p:tavLst>
                                    </p:anim>
                                    <p:anim calcmode="lin" valueType="num">
                                      <p:cBhvr>
                                        <p:cTn id="46" dur="500" fill="hold"/>
                                        <p:tgtEl>
                                          <p:spTgt spid="483580"/>
                                        </p:tgtEl>
                                        <p:attrNameLst>
                                          <p:attrName>ppt_y</p:attrName>
                                        </p:attrNameLst>
                                      </p:cBhvr>
                                      <p:tavLst>
                                        <p:tav tm="0">
                                          <p:val>
                                            <p:fltVal val="0.5"/>
                                          </p:val>
                                        </p:tav>
                                        <p:tav tm="100000">
                                          <p:val>
                                            <p:strVal val="#ppt_y"/>
                                          </p:val>
                                        </p:tav>
                                      </p:tavLst>
                                    </p:anim>
                                  </p:childTnLst>
                                </p:cTn>
                              </p:par>
                            </p:childTnLst>
                          </p:cTn>
                        </p:par>
                        <p:par>
                          <p:cTn id="47" fill="hold" nodeType="afterGroup">
                            <p:stCondLst>
                              <p:cond delay="1500"/>
                            </p:stCondLst>
                            <p:childTnLst>
                              <p:par>
                                <p:cTn id="48" presetID="23" presetClass="entr" presetSubtype="528" fill="hold" grpId="0" nodeType="afterEffect">
                                  <p:stCondLst>
                                    <p:cond delay="0"/>
                                  </p:stCondLst>
                                  <p:childTnLst>
                                    <p:set>
                                      <p:cBhvr>
                                        <p:cTn id="49" dur="1" fill="hold">
                                          <p:stCondLst>
                                            <p:cond delay="0"/>
                                          </p:stCondLst>
                                        </p:cTn>
                                        <p:tgtEl>
                                          <p:spTgt spid="483584"/>
                                        </p:tgtEl>
                                        <p:attrNameLst>
                                          <p:attrName>style.visibility</p:attrName>
                                        </p:attrNameLst>
                                      </p:cBhvr>
                                      <p:to>
                                        <p:strVal val="visible"/>
                                      </p:to>
                                    </p:set>
                                    <p:anim calcmode="lin" valueType="num">
                                      <p:cBhvr>
                                        <p:cTn id="50" dur="500" fill="hold"/>
                                        <p:tgtEl>
                                          <p:spTgt spid="483584"/>
                                        </p:tgtEl>
                                        <p:attrNameLst>
                                          <p:attrName>ppt_w</p:attrName>
                                        </p:attrNameLst>
                                      </p:cBhvr>
                                      <p:tavLst>
                                        <p:tav tm="0">
                                          <p:val>
                                            <p:fltVal val="0"/>
                                          </p:val>
                                        </p:tav>
                                        <p:tav tm="100000">
                                          <p:val>
                                            <p:strVal val="#ppt_w"/>
                                          </p:val>
                                        </p:tav>
                                      </p:tavLst>
                                    </p:anim>
                                    <p:anim calcmode="lin" valueType="num">
                                      <p:cBhvr>
                                        <p:cTn id="51" dur="500" fill="hold"/>
                                        <p:tgtEl>
                                          <p:spTgt spid="483584"/>
                                        </p:tgtEl>
                                        <p:attrNameLst>
                                          <p:attrName>ppt_h</p:attrName>
                                        </p:attrNameLst>
                                      </p:cBhvr>
                                      <p:tavLst>
                                        <p:tav tm="0">
                                          <p:val>
                                            <p:fltVal val="0"/>
                                          </p:val>
                                        </p:tav>
                                        <p:tav tm="100000">
                                          <p:val>
                                            <p:strVal val="#ppt_h"/>
                                          </p:val>
                                        </p:tav>
                                      </p:tavLst>
                                    </p:anim>
                                    <p:anim calcmode="lin" valueType="num">
                                      <p:cBhvr>
                                        <p:cTn id="52" dur="500" fill="hold"/>
                                        <p:tgtEl>
                                          <p:spTgt spid="483584"/>
                                        </p:tgtEl>
                                        <p:attrNameLst>
                                          <p:attrName>ppt_x</p:attrName>
                                        </p:attrNameLst>
                                      </p:cBhvr>
                                      <p:tavLst>
                                        <p:tav tm="0">
                                          <p:val>
                                            <p:fltVal val="0.5"/>
                                          </p:val>
                                        </p:tav>
                                        <p:tav tm="100000">
                                          <p:val>
                                            <p:strVal val="#ppt_x"/>
                                          </p:val>
                                        </p:tav>
                                      </p:tavLst>
                                    </p:anim>
                                    <p:anim calcmode="lin" valueType="num">
                                      <p:cBhvr>
                                        <p:cTn id="53" dur="500" fill="hold"/>
                                        <p:tgtEl>
                                          <p:spTgt spid="483584"/>
                                        </p:tgtEl>
                                        <p:attrNameLst>
                                          <p:attrName>ppt_y</p:attrName>
                                        </p:attrNameLst>
                                      </p:cBhvr>
                                      <p:tavLst>
                                        <p:tav tm="0">
                                          <p:val>
                                            <p:fltVal val="0.5"/>
                                          </p:val>
                                        </p:tav>
                                        <p:tav tm="100000">
                                          <p:val>
                                            <p:strVal val="#ppt_y"/>
                                          </p:val>
                                        </p:tav>
                                      </p:tavLst>
                                    </p:anim>
                                  </p:childTnLst>
                                </p:cTn>
                              </p:par>
                            </p:childTnLst>
                          </p:cTn>
                        </p:par>
                        <p:par>
                          <p:cTn id="54" fill="hold" nodeType="afterGroup">
                            <p:stCondLst>
                              <p:cond delay="2000"/>
                            </p:stCondLst>
                            <p:childTnLst>
                              <p:par>
                                <p:cTn id="55" presetID="23" presetClass="entr" presetSubtype="528" fill="hold" nodeType="afterEffect">
                                  <p:stCondLst>
                                    <p:cond delay="0"/>
                                  </p:stCondLst>
                                  <p:childTnLst>
                                    <p:set>
                                      <p:cBhvr>
                                        <p:cTn id="56" dur="1" fill="hold">
                                          <p:stCondLst>
                                            <p:cond delay="0"/>
                                          </p:stCondLst>
                                        </p:cTn>
                                        <p:tgtEl>
                                          <p:spTgt spid="483581"/>
                                        </p:tgtEl>
                                        <p:attrNameLst>
                                          <p:attrName>style.visibility</p:attrName>
                                        </p:attrNameLst>
                                      </p:cBhvr>
                                      <p:to>
                                        <p:strVal val="visible"/>
                                      </p:to>
                                    </p:set>
                                    <p:anim calcmode="lin" valueType="num">
                                      <p:cBhvr>
                                        <p:cTn id="57" dur="500" fill="hold"/>
                                        <p:tgtEl>
                                          <p:spTgt spid="483581"/>
                                        </p:tgtEl>
                                        <p:attrNameLst>
                                          <p:attrName>ppt_w</p:attrName>
                                        </p:attrNameLst>
                                      </p:cBhvr>
                                      <p:tavLst>
                                        <p:tav tm="0">
                                          <p:val>
                                            <p:fltVal val="0"/>
                                          </p:val>
                                        </p:tav>
                                        <p:tav tm="100000">
                                          <p:val>
                                            <p:strVal val="#ppt_w"/>
                                          </p:val>
                                        </p:tav>
                                      </p:tavLst>
                                    </p:anim>
                                    <p:anim calcmode="lin" valueType="num">
                                      <p:cBhvr>
                                        <p:cTn id="58" dur="500" fill="hold"/>
                                        <p:tgtEl>
                                          <p:spTgt spid="483581"/>
                                        </p:tgtEl>
                                        <p:attrNameLst>
                                          <p:attrName>ppt_h</p:attrName>
                                        </p:attrNameLst>
                                      </p:cBhvr>
                                      <p:tavLst>
                                        <p:tav tm="0">
                                          <p:val>
                                            <p:fltVal val="0"/>
                                          </p:val>
                                        </p:tav>
                                        <p:tav tm="100000">
                                          <p:val>
                                            <p:strVal val="#ppt_h"/>
                                          </p:val>
                                        </p:tav>
                                      </p:tavLst>
                                    </p:anim>
                                    <p:anim calcmode="lin" valueType="num">
                                      <p:cBhvr>
                                        <p:cTn id="59" dur="500" fill="hold"/>
                                        <p:tgtEl>
                                          <p:spTgt spid="483581"/>
                                        </p:tgtEl>
                                        <p:attrNameLst>
                                          <p:attrName>ppt_x</p:attrName>
                                        </p:attrNameLst>
                                      </p:cBhvr>
                                      <p:tavLst>
                                        <p:tav tm="0">
                                          <p:val>
                                            <p:fltVal val="0.5"/>
                                          </p:val>
                                        </p:tav>
                                        <p:tav tm="100000">
                                          <p:val>
                                            <p:strVal val="#ppt_x"/>
                                          </p:val>
                                        </p:tav>
                                      </p:tavLst>
                                    </p:anim>
                                    <p:anim calcmode="lin" valueType="num">
                                      <p:cBhvr>
                                        <p:cTn id="60" dur="500" fill="hold"/>
                                        <p:tgtEl>
                                          <p:spTgt spid="483581"/>
                                        </p:tgtEl>
                                        <p:attrNameLst>
                                          <p:attrName>ppt_y</p:attrName>
                                        </p:attrNameLst>
                                      </p:cBhvr>
                                      <p:tavLst>
                                        <p:tav tm="0">
                                          <p:val>
                                            <p:fltVal val="0.5"/>
                                          </p:val>
                                        </p:tav>
                                        <p:tav tm="100000">
                                          <p:val>
                                            <p:strVal val="#ppt_y"/>
                                          </p:val>
                                        </p:tav>
                                      </p:tavLst>
                                    </p:anim>
                                  </p:childTnLst>
                                </p:cTn>
                              </p:par>
                            </p:childTnLst>
                          </p:cTn>
                        </p:par>
                        <p:par>
                          <p:cTn id="61" fill="hold" nodeType="afterGroup">
                            <p:stCondLst>
                              <p:cond delay="2500"/>
                            </p:stCondLst>
                            <p:childTnLst>
                              <p:par>
                                <p:cTn id="62" presetID="23" presetClass="entr" presetSubtype="528" fill="hold" grpId="0" nodeType="afterEffect">
                                  <p:stCondLst>
                                    <p:cond delay="0"/>
                                  </p:stCondLst>
                                  <p:childTnLst>
                                    <p:set>
                                      <p:cBhvr>
                                        <p:cTn id="63" dur="1" fill="hold">
                                          <p:stCondLst>
                                            <p:cond delay="0"/>
                                          </p:stCondLst>
                                        </p:cTn>
                                        <p:tgtEl>
                                          <p:spTgt spid="483585"/>
                                        </p:tgtEl>
                                        <p:attrNameLst>
                                          <p:attrName>style.visibility</p:attrName>
                                        </p:attrNameLst>
                                      </p:cBhvr>
                                      <p:to>
                                        <p:strVal val="visible"/>
                                      </p:to>
                                    </p:set>
                                    <p:anim calcmode="lin" valueType="num">
                                      <p:cBhvr>
                                        <p:cTn id="64" dur="500" fill="hold"/>
                                        <p:tgtEl>
                                          <p:spTgt spid="483585"/>
                                        </p:tgtEl>
                                        <p:attrNameLst>
                                          <p:attrName>ppt_w</p:attrName>
                                        </p:attrNameLst>
                                      </p:cBhvr>
                                      <p:tavLst>
                                        <p:tav tm="0">
                                          <p:val>
                                            <p:fltVal val="0"/>
                                          </p:val>
                                        </p:tav>
                                        <p:tav tm="100000">
                                          <p:val>
                                            <p:strVal val="#ppt_w"/>
                                          </p:val>
                                        </p:tav>
                                      </p:tavLst>
                                    </p:anim>
                                    <p:anim calcmode="lin" valueType="num">
                                      <p:cBhvr>
                                        <p:cTn id="65" dur="500" fill="hold"/>
                                        <p:tgtEl>
                                          <p:spTgt spid="483585"/>
                                        </p:tgtEl>
                                        <p:attrNameLst>
                                          <p:attrName>ppt_h</p:attrName>
                                        </p:attrNameLst>
                                      </p:cBhvr>
                                      <p:tavLst>
                                        <p:tav tm="0">
                                          <p:val>
                                            <p:fltVal val="0"/>
                                          </p:val>
                                        </p:tav>
                                        <p:tav tm="100000">
                                          <p:val>
                                            <p:strVal val="#ppt_h"/>
                                          </p:val>
                                        </p:tav>
                                      </p:tavLst>
                                    </p:anim>
                                    <p:anim calcmode="lin" valueType="num">
                                      <p:cBhvr>
                                        <p:cTn id="66" dur="500" fill="hold"/>
                                        <p:tgtEl>
                                          <p:spTgt spid="483585"/>
                                        </p:tgtEl>
                                        <p:attrNameLst>
                                          <p:attrName>ppt_x</p:attrName>
                                        </p:attrNameLst>
                                      </p:cBhvr>
                                      <p:tavLst>
                                        <p:tav tm="0">
                                          <p:val>
                                            <p:fltVal val="0.5"/>
                                          </p:val>
                                        </p:tav>
                                        <p:tav tm="100000">
                                          <p:val>
                                            <p:strVal val="#ppt_x"/>
                                          </p:val>
                                        </p:tav>
                                      </p:tavLst>
                                    </p:anim>
                                    <p:anim calcmode="lin" valueType="num">
                                      <p:cBhvr>
                                        <p:cTn id="67" dur="500" fill="hold"/>
                                        <p:tgtEl>
                                          <p:spTgt spid="483585"/>
                                        </p:tgtEl>
                                        <p:attrNameLst>
                                          <p:attrName>ppt_y</p:attrName>
                                        </p:attrNameLst>
                                      </p:cBhvr>
                                      <p:tavLst>
                                        <p:tav tm="0">
                                          <p:val>
                                            <p:fltVal val="0.5"/>
                                          </p:val>
                                        </p:tav>
                                        <p:tav tm="100000">
                                          <p:val>
                                            <p:strVal val="#ppt_y"/>
                                          </p:val>
                                        </p:tav>
                                      </p:tavLst>
                                    </p:anim>
                                  </p:childTnLst>
                                </p:cTn>
                              </p:par>
                            </p:childTnLst>
                          </p:cTn>
                        </p:par>
                        <p:par>
                          <p:cTn id="68" fill="hold" nodeType="afterGroup">
                            <p:stCondLst>
                              <p:cond delay="3000"/>
                            </p:stCondLst>
                            <p:childTnLst>
                              <p:par>
                                <p:cTn id="69" presetID="23" presetClass="entr" presetSubtype="528" fill="hold" nodeType="afterEffect">
                                  <p:stCondLst>
                                    <p:cond delay="0"/>
                                  </p:stCondLst>
                                  <p:childTnLst>
                                    <p:set>
                                      <p:cBhvr>
                                        <p:cTn id="70" dur="1" fill="hold">
                                          <p:stCondLst>
                                            <p:cond delay="0"/>
                                          </p:stCondLst>
                                        </p:cTn>
                                        <p:tgtEl>
                                          <p:spTgt spid="483582"/>
                                        </p:tgtEl>
                                        <p:attrNameLst>
                                          <p:attrName>style.visibility</p:attrName>
                                        </p:attrNameLst>
                                      </p:cBhvr>
                                      <p:to>
                                        <p:strVal val="visible"/>
                                      </p:to>
                                    </p:set>
                                    <p:anim calcmode="lin" valueType="num">
                                      <p:cBhvr>
                                        <p:cTn id="71" dur="500" fill="hold"/>
                                        <p:tgtEl>
                                          <p:spTgt spid="483582"/>
                                        </p:tgtEl>
                                        <p:attrNameLst>
                                          <p:attrName>ppt_w</p:attrName>
                                        </p:attrNameLst>
                                      </p:cBhvr>
                                      <p:tavLst>
                                        <p:tav tm="0">
                                          <p:val>
                                            <p:fltVal val="0"/>
                                          </p:val>
                                        </p:tav>
                                        <p:tav tm="100000">
                                          <p:val>
                                            <p:strVal val="#ppt_w"/>
                                          </p:val>
                                        </p:tav>
                                      </p:tavLst>
                                    </p:anim>
                                    <p:anim calcmode="lin" valueType="num">
                                      <p:cBhvr>
                                        <p:cTn id="72" dur="500" fill="hold"/>
                                        <p:tgtEl>
                                          <p:spTgt spid="483582"/>
                                        </p:tgtEl>
                                        <p:attrNameLst>
                                          <p:attrName>ppt_h</p:attrName>
                                        </p:attrNameLst>
                                      </p:cBhvr>
                                      <p:tavLst>
                                        <p:tav tm="0">
                                          <p:val>
                                            <p:fltVal val="0"/>
                                          </p:val>
                                        </p:tav>
                                        <p:tav tm="100000">
                                          <p:val>
                                            <p:strVal val="#ppt_h"/>
                                          </p:val>
                                        </p:tav>
                                      </p:tavLst>
                                    </p:anim>
                                    <p:anim calcmode="lin" valueType="num">
                                      <p:cBhvr>
                                        <p:cTn id="73" dur="500" fill="hold"/>
                                        <p:tgtEl>
                                          <p:spTgt spid="483582"/>
                                        </p:tgtEl>
                                        <p:attrNameLst>
                                          <p:attrName>ppt_x</p:attrName>
                                        </p:attrNameLst>
                                      </p:cBhvr>
                                      <p:tavLst>
                                        <p:tav tm="0">
                                          <p:val>
                                            <p:fltVal val="0.5"/>
                                          </p:val>
                                        </p:tav>
                                        <p:tav tm="100000">
                                          <p:val>
                                            <p:strVal val="#ppt_x"/>
                                          </p:val>
                                        </p:tav>
                                      </p:tavLst>
                                    </p:anim>
                                    <p:anim calcmode="lin" valueType="num">
                                      <p:cBhvr>
                                        <p:cTn id="74" dur="500" fill="hold"/>
                                        <p:tgtEl>
                                          <p:spTgt spid="483582"/>
                                        </p:tgtEl>
                                        <p:attrNameLst>
                                          <p:attrName>ppt_y</p:attrName>
                                        </p:attrNameLst>
                                      </p:cBhvr>
                                      <p:tavLst>
                                        <p:tav tm="0">
                                          <p:val>
                                            <p:fltVal val="0.5"/>
                                          </p:val>
                                        </p:tav>
                                        <p:tav tm="100000">
                                          <p:val>
                                            <p:strVal val="#ppt_y"/>
                                          </p:val>
                                        </p:tav>
                                      </p:tavLst>
                                    </p:anim>
                                  </p:childTnLst>
                                </p:cTn>
                              </p:par>
                            </p:childTnLst>
                          </p:cTn>
                        </p:par>
                        <p:par>
                          <p:cTn id="75" fill="hold" nodeType="afterGroup">
                            <p:stCondLst>
                              <p:cond delay="3500"/>
                            </p:stCondLst>
                            <p:childTnLst>
                              <p:par>
                                <p:cTn id="76" presetID="23" presetClass="entr" presetSubtype="528" fill="hold" grpId="0" nodeType="afterEffect">
                                  <p:stCondLst>
                                    <p:cond delay="0"/>
                                  </p:stCondLst>
                                  <p:childTnLst>
                                    <p:set>
                                      <p:cBhvr>
                                        <p:cTn id="77" dur="1" fill="hold">
                                          <p:stCondLst>
                                            <p:cond delay="0"/>
                                          </p:stCondLst>
                                        </p:cTn>
                                        <p:tgtEl>
                                          <p:spTgt spid="483586"/>
                                        </p:tgtEl>
                                        <p:attrNameLst>
                                          <p:attrName>style.visibility</p:attrName>
                                        </p:attrNameLst>
                                      </p:cBhvr>
                                      <p:to>
                                        <p:strVal val="visible"/>
                                      </p:to>
                                    </p:set>
                                    <p:anim calcmode="lin" valueType="num">
                                      <p:cBhvr>
                                        <p:cTn id="78" dur="500" fill="hold"/>
                                        <p:tgtEl>
                                          <p:spTgt spid="483586"/>
                                        </p:tgtEl>
                                        <p:attrNameLst>
                                          <p:attrName>ppt_w</p:attrName>
                                        </p:attrNameLst>
                                      </p:cBhvr>
                                      <p:tavLst>
                                        <p:tav tm="0">
                                          <p:val>
                                            <p:fltVal val="0"/>
                                          </p:val>
                                        </p:tav>
                                        <p:tav tm="100000">
                                          <p:val>
                                            <p:strVal val="#ppt_w"/>
                                          </p:val>
                                        </p:tav>
                                      </p:tavLst>
                                    </p:anim>
                                    <p:anim calcmode="lin" valueType="num">
                                      <p:cBhvr>
                                        <p:cTn id="79" dur="500" fill="hold"/>
                                        <p:tgtEl>
                                          <p:spTgt spid="483586"/>
                                        </p:tgtEl>
                                        <p:attrNameLst>
                                          <p:attrName>ppt_h</p:attrName>
                                        </p:attrNameLst>
                                      </p:cBhvr>
                                      <p:tavLst>
                                        <p:tav tm="0">
                                          <p:val>
                                            <p:fltVal val="0"/>
                                          </p:val>
                                        </p:tav>
                                        <p:tav tm="100000">
                                          <p:val>
                                            <p:strVal val="#ppt_h"/>
                                          </p:val>
                                        </p:tav>
                                      </p:tavLst>
                                    </p:anim>
                                    <p:anim calcmode="lin" valueType="num">
                                      <p:cBhvr>
                                        <p:cTn id="80" dur="500" fill="hold"/>
                                        <p:tgtEl>
                                          <p:spTgt spid="483586"/>
                                        </p:tgtEl>
                                        <p:attrNameLst>
                                          <p:attrName>ppt_x</p:attrName>
                                        </p:attrNameLst>
                                      </p:cBhvr>
                                      <p:tavLst>
                                        <p:tav tm="0">
                                          <p:val>
                                            <p:fltVal val="0.5"/>
                                          </p:val>
                                        </p:tav>
                                        <p:tav tm="100000">
                                          <p:val>
                                            <p:strVal val="#ppt_x"/>
                                          </p:val>
                                        </p:tav>
                                      </p:tavLst>
                                    </p:anim>
                                    <p:anim calcmode="lin" valueType="num">
                                      <p:cBhvr>
                                        <p:cTn id="81" dur="500" fill="hold"/>
                                        <p:tgtEl>
                                          <p:spTgt spid="483586"/>
                                        </p:tgtEl>
                                        <p:attrNameLst>
                                          <p:attrName>ppt_y</p:attrName>
                                        </p:attrNameLst>
                                      </p:cBhvr>
                                      <p:tavLst>
                                        <p:tav tm="0">
                                          <p:val>
                                            <p:fltVal val="0.5"/>
                                          </p:val>
                                        </p:tav>
                                        <p:tav tm="100000">
                                          <p:val>
                                            <p:strVal val="#ppt_y"/>
                                          </p:val>
                                        </p:tav>
                                      </p:tavLst>
                                    </p:anim>
                                  </p:childTnLst>
                                </p:cTn>
                              </p:par>
                            </p:childTnLst>
                          </p:cTn>
                        </p:par>
                      </p:childTnLst>
                    </p:cTn>
                  </p:par>
                  <p:par>
                    <p:cTn id="82" fill="hold" nodeType="clickPar">
                      <p:stCondLst>
                        <p:cond delay="indefinite"/>
                      </p:stCondLst>
                      <p:childTnLst>
                        <p:par>
                          <p:cTn id="83" fill="hold" nodeType="withGroup">
                            <p:stCondLst>
                              <p:cond delay="0"/>
                            </p:stCondLst>
                            <p:childTnLst>
                              <p:par>
                                <p:cTn id="84" presetID="23" presetClass="entr" presetSubtype="528" fill="hold" nodeType="clickEffect">
                                  <p:stCondLst>
                                    <p:cond delay="0"/>
                                  </p:stCondLst>
                                  <p:childTnLst>
                                    <p:set>
                                      <p:cBhvr>
                                        <p:cTn id="85" dur="1" fill="hold">
                                          <p:stCondLst>
                                            <p:cond delay="0"/>
                                          </p:stCondLst>
                                        </p:cTn>
                                        <p:tgtEl>
                                          <p:spTgt spid="483589"/>
                                        </p:tgtEl>
                                        <p:attrNameLst>
                                          <p:attrName>style.visibility</p:attrName>
                                        </p:attrNameLst>
                                      </p:cBhvr>
                                      <p:to>
                                        <p:strVal val="visible"/>
                                      </p:to>
                                    </p:set>
                                    <p:anim calcmode="lin" valueType="num">
                                      <p:cBhvr>
                                        <p:cTn id="86" dur="500" fill="hold"/>
                                        <p:tgtEl>
                                          <p:spTgt spid="483589"/>
                                        </p:tgtEl>
                                        <p:attrNameLst>
                                          <p:attrName>ppt_w</p:attrName>
                                        </p:attrNameLst>
                                      </p:cBhvr>
                                      <p:tavLst>
                                        <p:tav tm="0">
                                          <p:val>
                                            <p:fltVal val="0"/>
                                          </p:val>
                                        </p:tav>
                                        <p:tav tm="100000">
                                          <p:val>
                                            <p:strVal val="#ppt_w"/>
                                          </p:val>
                                        </p:tav>
                                      </p:tavLst>
                                    </p:anim>
                                    <p:anim calcmode="lin" valueType="num">
                                      <p:cBhvr>
                                        <p:cTn id="87" dur="500" fill="hold"/>
                                        <p:tgtEl>
                                          <p:spTgt spid="483589"/>
                                        </p:tgtEl>
                                        <p:attrNameLst>
                                          <p:attrName>ppt_h</p:attrName>
                                        </p:attrNameLst>
                                      </p:cBhvr>
                                      <p:tavLst>
                                        <p:tav tm="0">
                                          <p:val>
                                            <p:fltVal val="0"/>
                                          </p:val>
                                        </p:tav>
                                        <p:tav tm="100000">
                                          <p:val>
                                            <p:strVal val="#ppt_h"/>
                                          </p:val>
                                        </p:tav>
                                      </p:tavLst>
                                    </p:anim>
                                    <p:anim calcmode="lin" valueType="num">
                                      <p:cBhvr>
                                        <p:cTn id="88" dur="500" fill="hold"/>
                                        <p:tgtEl>
                                          <p:spTgt spid="483589"/>
                                        </p:tgtEl>
                                        <p:attrNameLst>
                                          <p:attrName>ppt_x</p:attrName>
                                        </p:attrNameLst>
                                      </p:cBhvr>
                                      <p:tavLst>
                                        <p:tav tm="0">
                                          <p:val>
                                            <p:fltVal val="0.5"/>
                                          </p:val>
                                        </p:tav>
                                        <p:tav tm="100000">
                                          <p:val>
                                            <p:strVal val="#ppt_x"/>
                                          </p:val>
                                        </p:tav>
                                      </p:tavLst>
                                    </p:anim>
                                    <p:anim calcmode="lin" valueType="num">
                                      <p:cBhvr>
                                        <p:cTn id="89" dur="500" fill="hold"/>
                                        <p:tgtEl>
                                          <p:spTgt spid="483589"/>
                                        </p:tgtEl>
                                        <p:attrNameLst>
                                          <p:attrName>ppt_y</p:attrName>
                                        </p:attrNameLst>
                                      </p:cBhvr>
                                      <p:tavLst>
                                        <p:tav tm="0">
                                          <p:val>
                                            <p:fltVal val="0.5"/>
                                          </p:val>
                                        </p:tav>
                                        <p:tav tm="100000">
                                          <p:val>
                                            <p:strVal val="#ppt_y"/>
                                          </p:val>
                                        </p:tav>
                                      </p:tavLst>
                                    </p:anim>
                                  </p:childTnLst>
                                </p:cTn>
                              </p:par>
                            </p:childTnLst>
                          </p:cTn>
                        </p:par>
                      </p:childTnLst>
                    </p:cTn>
                  </p:par>
                  <p:par>
                    <p:cTn id="90" fill="hold" nodeType="clickPar">
                      <p:stCondLst>
                        <p:cond delay="indefinite"/>
                      </p:stCondLst>
                      <p:childTnLst>
                        <p:par>
                          <p:cTn id="91" fill="hold" nodeType="withGroup">
                            <p:stCondLst>
                              <p:cond delay="0"/>
                            </p:stCondLst>
                            <p:childTnLst>
                              <p:par>
                                <p:cTn id="92" presetID="7" presetClass="entr" presetSubtype="2" fill="hold" nodeType="clickEffect">
                                  <p:stCondLst>
                                    <p:cond delay="0"/>
                                  </p:stCondLst>
                                  <p:childTnLst>
                                    <p:set>
                                      <p:cBhvr>
                                        <p:cTn id="93" dur="1" fill="hold">
                                          <p:stCondLst>
                                            <p:cond delay="0"/>
                                          </p:stCondLst>
                                        </p:cTn>
                                        <p:tgtEl>
                                          <p:spTgt spid="483644"/>
                                        </p:tgtEl>
                                        <p:attrNameLst>
                                          <p:attrName>style.visibility</p:attrName>
                                        </p:attrNameLst>
                                      </p:cBhvr>
                                      <p:to>
                                        <p:strVal val="visible"/>
                                      </p:to>
                                    </p:set>
                                    <p:anim calcmode="lin" valueType="num">
                                      <p:cBhvr additive="base">
                                        <p:cTn id="94" dur="5000" fill="hold"/>
                                        <p:tgtEl>
                                          <p:spTgt spid="483644"/>
                                        </p:tgtEl>
                                        <p:attrNameLst>
                                          <p:attrName>ppt_x</p:attrName>
                                        </p:attrNameLst>
                                      </p:cBhvr>
                                      <p:tavLst>
                                        <p:tav tm="0">
                                          <p:val>
                                            <p:strVal val="1+#ppt_w/2"/>
                                          </p:val>
                                        </p:tav>
                                        <p:tav tm="100000">
                                          <p:val>
                                            <p:strVal val="#ppt_x"/>
                                          </p:val>
                                        </p:tav>
                                      </p:tavLst>
                                    </p:anim>
                                    <p:anim calcmode="lin" valueType="num">
                                      <p:cBhvr additive="base">
                                        <p:cTn id="95" dur="5000" fill="hold"/>
                                        <p:tgtEl>
                                          <p:spTgt spid="4836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583" grpId="0" autoUpdateAnimBg="0"/>
      <p:bldP spid="483584" grpId="0" autoUpdateAnimBg="0"/>
      <p:bldP spid="483585" grpId="0" autoUpdateAnimBg="0"/>
      <p:bldP spid="483586"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7490" name="Rectangle 2">
            <a:hlinkClick r:id="rId2" action="ppaction://hlinkpres?slideindex=1&amp;slidetitle=PowerPoint Presentation"/>
            <a:extLst>
              <a:ext uri="{FF2B5EF4-FFF2-40B4-BE49-F238E27FC236}">
                <a16:creationId xmlns:a16="http://schemas.microsoft.com/office/drawing/2014/main" id="{9B73D41D-4131-D54D-8FEA-F124D601C4EC}"/>
              </a:ext>
            </a:extLst>
          </p:cNvPr>
          <p:cNvSpPr>
            <a:spLocks noChangeArrowheads="1"/>
          </p:cNvSpPr>
          <p:nvPr/>
        </p:nvSpPr>
        <p:spPr bwMode="auto">
          <a:xfrm>
            <a:off x="0" y="0"/>
            <a:ext cx="9144000" cy="6858000"/>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7496" name="Rectangle 8">
            <a:extLst>
              <a:ext uri="{FF2B5EF4-FFF2-40B4-BE49-F238E27FC236}">
                <a16:creationId xmlns:a16="http://schemas.microsoft.com/office/drawing/2014/main" id="{3395B847-7740-1F47-843E-B450DA83B482}"/>
              </a:ext>
            </a:extLst>
          </p:cNvPr>
          <p:cNvSpPr>
            <a:spLocks noChangeArrowheads="1"/>
          </p:cNvSpPr>
          <p:nvPr/>
        </p:nvSpPr>
        <p:spPr bwMode="auto">
          <a:xfrm>
            <a:off x="8105775"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34</a:t>
            </a:r>
          </a:p>
        </p:txBody>
      </p:sp>
      <p:sp>
        <p:nvSpPr>
          <p:cNvPr id="447497" name="Text Box 9">
            <a:extLst>
              <a:ext uri="{FF2B5EF4-FFF2-40B4-BE49-F238E27FC236}">
                <a16:creationId xmlns:a16="http://schemas.microsoft.com/office/drawing/2014/main" id="{EF6597DE-A350-3A4D-A359-673A7429179C}"/>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900">
                <a:solidFill>
                  <a:srgbClr val="FFFFFF"/>
                </a:solidFill>
                <a:latin typeface="Arial" panose="020B0604020202020204" pitchFamily="34" charset="0"/>
              </a:rPr>
              <a:t>©2006 TBBMI</a:t>
            </a:r>
          </a:p>
        </p:txBody>
      </p:sp>
      <p:sp>
        <p:nvSpPr>
          <p:cNvPr id="447498" name="Rectangle 10">
            <a:extLst>
              <a:ext uri="{FF2B5EF4-FFF2-40B4-BE49-F238E27FC236}">
                <a16:creationId xmlns:a16="http://schemas.microsoft.com/office/drawing/2014/main" id="{925621B2-AC0D-2149-A010-53E6072A05E7}"/>
              </a:ext>
            </a:extLst>
          </p:cNvPr>
          <p:cNvSpPr>
            <a:spLocks noChangeArrowheads="1"/>
          </p:cNvSpPr>
          <p:nvPr/>
        </p:nvSpPr>
        <p:spPr bwMode="auto">
          <a:xfrm>
            <a:off x="7519988" y="6526213"/>
            <a:ext cx="8112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9.65.03e.</a:t>
            </a:r>
          </a:p>
        </p:txBody>
      </p:sp>
      <p:sp>
        <p:nvSpPr>
          <p:cNvPr id="447499" name="AutoShape 11">
            <a:hlinkClick r:id="rId3" action="ppaction://hlinkpres?slideindex=1&amp;slidetitle="/>
            <a:extLst>
              <a:ext uri="{FF2B5EF4-FFF2-40B4-BE49-F238E27FC236}">
                <a16:creationId xmlns:a16="http://schemas.microsoft.com/office/drawing/2014/main" id="{8515EE0A-4FE0-4842-851B-EAFE3DF4144B}"/>
              </a:ext>
            </a:extLst>
          </p:cNvPr>
          <p:cNvSpPr>
            <a:spLocks noChangeArrowheads="1"/>
          </p:cNvSpPr>
          <p:nvPr/>
        </p:nvSpPr>
        <p:spPr bwMode="auto">
          <a:xfrm>
            <a:off x="8093075" y="5715000"/>
            <a:ext cx="730250" cy="4730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FFFF00"/>
              </a:gs>
              <a:gs pos="100000">
                <a:srgbClr val="FFFF00">
                  <a:gamma/>
                  <a:tint val="96471"/>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contourClr>
              <a:srgbClr val="FFFF00"/>
            </a:contourClr>
          </a:sp3d>
          <a:extLs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flatTx/>
          </a:bodyPr>
          <a:lstStyle/>
          <a:p>
            <a:endParaRPr lang="en-US"/>
          </a:p>
        </p:txBody>
      </p:sp>
    </p:spTree>
  </p:cSld>
  <p:clrMapOvr>
    <a:masterClrMapping/>
  </p:clrMapOvr>
  <p:transition>
    <p:wheel spokes="0"/>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r>
              <a:rPr lang="en-US" sz="2800" b="1" dirty="0">
                <a:solidFill>
                  <a:srgbClr val="FFFFFF"/>
                </a:solidFill>
                <a:latin typeface="Arial" charset="0"/>
                <a:ea typeface="ＭＳ Ｐゴシック" charset="0"/>
              </a:rPr>
              <a:t>Link </a:t>
            </a:r>
            <a:r>
              <a:rPr lang="en-US" sz="2800" b="1" dirty="0" err="1">
                <a:solidFill>
                  <a:srgbClr val="FFFFFF"/>
                </a:solidFill>
                <a:latin typeface="Arial" charset="0"/>
                <a:ea typeface="ＭＳ Ｐゴシック" charset="0"/>
              </a:rPr>
              <a:t>Intisari</a:t>
            </a:r>
            <a:r>
              <a:rPr lang="en-US" sz="2800" b="1" dirty="0">
                <a:solidFill>
                  <a:srgbClr val="FFFFFF"/>
                </a:solidFill>
                <a:latin typeface="Arial" charset="0"/>
                <a:ea typeface="ＭＳ Ｐゴシック" charset="0"/>
              </a:rPr>
              <a:t>… </a:t>
            </a:r>
            <a:r>
              <a:rPr lang="en-US" sz="2800" b="1" dirty="0" err="1">
                <a:solidFill>
                  <a:srgbClr val="FFFFFF"/>
                </a:solidFill>
                <a:latin typeface="Arial" charset="0"/>
                <a:ea typeface="ＭＳ Ｐゴシック" charset="0"/>
              </a:rPr>
              <a:t>Alkitab</a:t>
            </a:r>
            <a:r>
              <a:rPr lang="en-US" sz="2800" b="1" dirty="0">
                <a:solidFill>
                  <a:srgbClr val="FFFFFF"/>
                </a:solidFill>
                <a:latin typeface="Arial" charset="0"/>
                <a:ea typeface="ＭＳ Ｐゴシック" charset="0"/>
              </a:rPr>
              <a:t> di BibleStudyDownloads.org</a:t>
            </a:r>
            <a:endParaRPr lang="en-US" sz="1000" b="1" dirty="0">
              <a:solidFill>
                <a:srgbClr val="FFFFFF"/>
              </a:solidFill>
              <a:latin typeface="Arial" charset="0"/>
              <a:ea typeface="MS PGothic" charset="0"/>
            </a:endParaRPr>
          </a:p>
        </p:txBody>
      </p:sp>
      <p:sp>
        <p:nvSpPr>
          <p:cNvPr id="69636"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nchor="ct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defRPr>
            </a:lvl2pPr>
            <a:lvl3pPr>
              <a:defRPr sz="2400">
                <a:solidFill>
                  <a:schemeClr val="tx1"/>
                </a:solidFill>
                <a:latin typeface="Arial" charset="0"/>
                <a:ea typeface="MS PGothic" charset="0"/>
                <a:cs typeface="Geneva" charset="0"/>
              </a:defRPr>
            </a:lvl3pPr>
            <a:lvl4pPr>
              <a:defRPr sz="2000">
                <a:solidFill>
                  <a:schemeClr val="tx1"/>
                </a:solidFill>
                <a:latin typeface="Arial" charset="0"/>
                <a:ea typeface="Geneva" charset="0"/>
                <a:cs typeface="Geneva" charset="0"/>
              </a:defRPr>
            </a:lvl4pPr>
            <a:lvl5pPr>
              <a:defRPr sz="2000">
                <a:solidFill>
                  <a:schemeClr val="tx1"/>
                </a:solidFill>
                <a:latin typeface="Arial" charset="0"/>
                <a:ea typeface="Geneva" charset="0"/>
                <a:cs typeface="Geneva" charset="0"/>
              </a:defRPr>
            </a:lvl5pPr>
            <a:lvl6pPr eaLnBrk="0" hangingPunct="0">
              <a:buFont typeface="Wingdings" charset="0"/>
              <a:defRPr sz="2000">
                <a:solidFill>
                  <a:schemeClr val="tx1"/>
                </a:solidFill>
                <a:latin typeface="Arial" charset="0"/>
                <a:ea typeface="Geneva" charset="0"/>
                <a:cs typeface="Geneva" charset="0"/>
              </a:defRPr>
            </a:lvl6pPr>
            <a:lvl7pPr eaLnBrk="0" hangingPunct="0">
              <a:buFont typeface="Wingdings" charset="0"/>
              <a:defRPr sz="2000">
                <a:solidFill>
                  <a:schemeClr val="tx1"/>
                </a:solidFill>
                <a:latin typeface="Arial" charset="0"/>
                <a:ea typeface="Geneva" charset="0"/>
                <a:cs typeface="Geneva" charset="0"/>
              </a:defRPr>
            </a:lvl7pPr>
            <a:lvl8pPr eaLnBrk="0" hangingPunct="0">
              <a:buFont typeface="Wingdings" charset="0"/>
              <a:defRPr sz="2000">
                <a:solidFill>
                  <a:schemeClr val="tx1"/>
                </a:solidFill>
                <a:latin typeface="Arial" charset="0"/>
                <a:ea typeface="Geneva" charset="0"/>
                <a:cs typeface="Geneva" charset="0"/>
              </a:defRPr>
            </a:lvl8pPr>
            <a:lvl9pPr eaLnBrk="0" hangingPunct="0">
              <a:buFont typeface="Wingdings" charset="0"/>
              <a:defRPr sz="2000">
                <a:solidFill>
                  <a:schemeClr val="tx1"/>
                </a:solidFill>
                <a:latin typeface="Arial" charset="0"/>
                <a:ea typeface="Geneva" charset="0"/>
                <a:cs typeface="Geneva"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MS PGothic" charset="0"/>
              </a:rPr>
              <a:t>Dapatkan slide ini tanpa biaya</a:t>
            </a:r>
            <a:endParaRPr kumimoji="0" lang="en-US" sz="1400" b="1" i="0" u="none" strike="noStrike" kern="1200" cap="none" spc="0" normalizeH="0" baseline="0" noProof="0">
              <a:ln>
                <a:noFill/>
              </a:ln>
              <a:solidFill>
                <a:srgbClr val="FFFFFF"/>
              </a:solidFill>
              <a:effectLst/>
              <a:uLnTx/>
              <a:uFillTx/>
              <a:latin typeface="Arial" charset="0"/>
              <a:ea typeface="MS PGothic"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8364796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4626" name="Line 2">
            <a:extLst>
              <a:ext uri="{FF2B5EF4-FFF2-40B4-BE49-F238E27FC236}">
                <a16:creationId xmlns:a16="http://schemas.microsoft.com/office/drawing/2014/main" id="{DD750C9C-6E7B-8544-AB58-E7D76BD452F8}"/>
              </a:ext>
            </a:extLst>
          </p:cNvPr>
          <p:cNvSpPr>
            <a:spLocks noChangeShapeType="1"/>
          </p:cNvSpPr>
          <p:nvPr/>
        </p:nvSpPr>
        <p:spPr bwMode="auto">
          <a:xfrm>
            <a:off x="914400" y="838200"/>
            <a:ext cx="406400"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54627" name="Rectangle 3">
            <a:extLst>
              <a:ext uri="{FF2B5EF4-FFF2-40B4-BE49-F238E27FC236}">
                <a16:creationId xmlns:a16="http://schemas.microsoft.com/office/drawing/2014/main" id="{1E7E81A0-FD83-2045-96A0-AD8B364E629D}"/>
              </a:ext>
            </a:extLst>
          </p:cNvPr>
          <p:cNvSpPr>
            <a:spLocks noChangeArrowheads="1"/>
          </p:cNvSpPr>
          <p:nvPr/>
        </p:nvSpPr>
        <p:spPr bwMode="auto">
          <a:xfrm>
            <a:off x="825500" y="850900"/>
            <a:ext cx="7823200" cy="5097463"/>
          </a:xfrm>
          <a:prstGeom prst="rect">
            <a:avLst/>
          </a:prstGeom>
          <a:solidFill>
            <a:schemeClr val="accent2"/>
          </a:solidFill>
          <a:ln w="7620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28" name="Rectangle 4">
            <a:extLst>
              <a:ext uri="{FF2B5EF4-FFF2-40B4-BE49-F238E27FC236}">
                <a16:creationId xmlns:a16="http://schemas.microsoft.com/office/drawing/2014/main" id="{9A422684-E050-E44B-BCB3-B74ED1834740}"/>
              </a:ext>
            </a:extLst>
          </p:cNvPr>
          <p:cNvSpPr>
            <a:spLocks noChangeArrowheads="1"/>
          </p:cNvSpPr>
          <p:nvPr/>
        </p:nvSpPr>
        <p:spPr bwMode="auto">
          <a:xfrm>
            <a:off x="865188" y="900113"/>
            <a:ext cx="7921625" cy="55816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ko-KR" sz="3600">
                <a:solidFill>
                  <a:srgbClr val="FAFD00"/>
                </a:solidFill>
                <a:latin typeface="Times" pitchFamily="2" charset="0"/>
                <a:ea typeface="Gulim" panose="020B0600000101010101" pitchFamily="34" charset="-127"/>
              </a:rPr>
              <a:t>PERKIRAAN WAKTU:</a:t>
            </a:r>
          </a:p>
          <a:p>
            <a:pPr algn="ctr"/>
            <a:endParaRPr lang="en-US" altLang="ko-KR" sz="3600">
              <a:solidFill>
                <a:srgbClr val="FAFD00"/>
              </a:solidFill>
              <a:latin typeface="Times" pitchFamily="2" charset="0"/>
              <a:ea typeface="Gulim" panose="020B0600000101010101" pitchFamily="34" charset="-127"/>
            </a:endParaRPr>
          </a:p>
          <a:p>
            <a:r>
              <a:rPr lang="en-US" altLang="ko-KR" sz="3600">
                <a:solidFill>
                  <a:srgbClr val="FAFD00"/>
                </a:solidFill>
                <a:latin typeface="Times" pitchFamily="2" charset="0"/>
                <a:ea typeface="Gulim" panose="020B0600000101010101" pitchFamily="34" charset="-127"/>
              </a:rPr>
              <a:t>ABRAHAM-YUSUF	  	2000 S.M.</a:t>
            </a:r>
            <a:endParaRPr lang="en-US" altLang="ko-KR" sz="3600">
              <a:solidFill>
                <a:schemeClr val="hlink"/>
              </a:solidFill>
              <a:latin typeface="Times" pitchFamily="2" charset="0"/>
              <a:ea typeface="Gulim" panose="020B0600000101010101" pitchFamily="34" charset="-127"/>
            </a:endParaRPr>
          </a:p>
          <a:p>
            <a:endParaRPr lang="en-US" altLang="ko-KR" sz="3600">
              <a:solidFill>
                <a:srgbClr val="FAFD00"/>
              </a:solidFill>
              <a:latin typeface="Times" pitchFamily="2" charset="0"/>
              <a:ea typeface="Gulim" panose="020B0600000101010101" pitchFamily="34" charset="-127"/>
            </a:endParaRPr>
          </a:p>
          <a:p>
            <a:r>
              <a:rPr lang="en-US" altLang="ko-KR" sz="3600">
                <a:solidFill>
                  <a:srgbClr val="FAFD00"/>
                </a:solidFill>
                <a:latin typeface="Times" pitchFamily="2" charset="0"/>
                <a:ea typeface="Gulim" panose="020B0600000101010101" pitchFamily="34" charset="-127"/>
              </a:rPr>
              <a:t>MUSA-YOSUA	  		1500 S.M.</a:t>
            </a:r>
          </a:p>
          <a:p>
            <a:endParaRPr lang="en-US" altLang="ko-KR" sz="3600">
              <a:solidFill>
                <a:srgbClr val="FAFD00"/>
              </a:solidFill>
              <a:latin typeface="Times" pitchFamily="2" charset="0"/>
              <a:ea typeface="Gulim" panose="020B0600000101010101" pitchFamily="34" charset="-127"/>
            </a:endParaRPr>
          </a:p>
          <a:p>
            <a:r>
              <a:rPr lang="en-US" altLang="ko-KR" sz="3600">
                <a:solidFill>
                  <a:srgbClr val="FAFD00"/>
                </a:solidFill>
                <a:latin typeface="Times" pitchFamily="2" charset="0"/>
                <a:ea typeface="Gulim" panose="020B0600000101010101" pitchFamily="34" charset="-127"/>
              </a:rPr>
              <a:t>ANARKI-KERAJAAN 	1000 S.M.</a:t>
            </a:r>
          </a:p>
          <a:p>
            <a:endParaRPr lang="en-US" altLang="ko-KR" sz="3600">
              <a:solidFill>
                <a:schemeClr val="hlink"/>
              </a:solidFill>
              <a:latin typeface="Times" pitchFamily="2" charset="0"/>
              <a:ea typeface="Gulim" panose="020B0600000101010101" pitchFamily="34" charset="-127"/>
            </a:endParaRPr>
          </a:p>
          <a:p>
            <a:r>
              <a:rPr lang="en-US" altLang="ko-KR" sz="3600">
                <a:solidFill>
                  <a:schemeClr val="hlink"/>
                </a:solidFill>
                <a:latin typeface="Times" pitchFamily="2" charset="0"/>
                <a:ea typeface="Gulim" panose="020B0600000101010101" pitchFamily="34" charset="-127"/>
              </a:rPr>
              <a:t>PEMBUANGAN-SENYAP 	  500 S.M.</a:t>
            </a:r>
            <a:endParaRPr lang="en-US" altLang="ko-KR" sz="3600">
              <a:solidFill>
                <a:srgbClr val="FAFD00"/>
              </a:solidFill>
              <a:latin typeface="Times" pitchFamily="2" charset="0"/>
              <a:ea typeface="Gulim" panose="020B0600000101010101" pitchFamily="34" charset="-127"/>
            </a:endParaRPr>
          </a:p>
          <a:p>
            <a:pPr algn="ctr"/>
            <a:endParaRPr lang="ko-KR" altLang="en-US" sz="3600">
              <a:solidFill>
                <a:srgbClr val="FAFD00"/>
              </a:solidFill>
              <a:latin typeface="Times" pitchFamily="2" charset="0"/>
              <a:ea typeface="Gulim" panose="020B0600000101010101" pitchFamily="34" charset="-127"/>
            </a:endParaRPr>
          </a:p>
        </p:txBody>
      </p:sp>
      <p:sp>
        <p:nvSpPr>
          <p:cNvPr id="154629" name="Rectangle 5">
            <a:extLst>
              <a:ext uri="{FF2B5EF4-FFF2-40B4-BE49-F238E27FC236}">
                <a16:creationId xmlns:a16="http://schemas.microsoft.com/office/drawing/2014/main" id="{CF39AFEB-06B4-AF41-A036-4D687141591B}"/>
              </a:ext>
            </a:extLst>
          </p:cNvPr>
          <p:cNvSpPr>
            <a:spLocks noChangeArrowheads="1"/>
          </p:cNvSpPr>
          <p:nvPr/>
        </p:nvSpPr>
        <p:spPr bwMode="auto">
          <a:xfrm>
            <a:off x="1617663" y="1074738"/>
            <a:ext cx="7112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30" name="Oval 6">
            <a:extLst>
              <a:ext uri="{FF2B5EF4-FFF2-40B4-BE49-F238E27FC236}">
                <a16:creationId xmlns:a16="http://schemas.microsoft.com/office/drawing/2014/main" id="{C9255264-4B6C-7E43-90B0-912218A9BFFC}"/>
              </a:ext>
            </a:extLst>
          </p:cNvPr>
          <p:cNvSpPr>
            <a:spLocks noChangeArrowheads="1"/>
          </p:cNvSpPr>
          <p:nvPr/>
        </p:nvSpPr>
        <p:spPr bwMode="auto">
          <a:xfrm>
            <a:off x="342900" y="5118100"/>
            <a:ext cx="8458200" cy="965200"/>
          </a:xfrm>
          <a:prstGeom prst="ellipse">
            <a:avLst/>
          </a:prstGeom>
          <a:noFill/>
          <a:ln w="76200">
            <a:solidFill>
              <a:srgbClr val="FFFF00"/>
            </a:solidFill>
            <a:round/>
            <a:headEnd/>
            <a:tailEnd/>
          </a:ln>
          <a:effectLst>
            <a:outerShdw dist="109250" dir="2132261"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54632" name="Text Box 8">
            <a:extLst>
              <a:ext uri="{FF2B5EF4-FFF2-40B4-BE49-F238E27FC236}">
                <a16:creationId xmlns:a16="http://schemas.microsoft.com/office/drawing/2014/main" id="{7528E115-9D11-E248-9F5A-415CD2CBF3F1}"/>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154638" name="Rectangle 14">
            <a:extLst>
              <a:ext uri="{FF2B5EF4-FFF2-40B4-BE49-F238E27FC236}">
                <a16:creationId xmlns:a16="http://schemas.microsoft.com/office/drawing/2014/main" id="{0966D3F3-0E53-BF42-8120-A41F35575C1B}"/>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02</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500"/>
                                  </p:stCondLst>
                                  <p:childTnLst>
                                    <p:set>
                                      <p:cBhvr>
                                        <p:cTn id="6" dur="1" fill="hold">
                                          <p:stCondLst>
                                            <p:cond delay="0"/>
                                          </p:stCondLst>
                                        </p:cTn>
                                        <p:tgtEl>
                                          <p:spTgt spid="154630"/>
                                        </p:tgtEl>
                                        <p:attrNameLst>
                                          <p:attrName>style.visibility</p:attrName>
                                        </p:attrNameLst>
                                      </p:cBhvr>
                                      <p:to>
                                        <p:strVal val="visible"/>
                                      </p:to>
                                    </p:set>
                                    <p:anim calcmode="lin" valueType="num">
                                      <p:cBhvr>
                                        <p:cTn id="7" dur="500" fill="hold"/>
                                        <p:tgtEl>
                                          <p:spTgt spid="154630"/>
                                        </p:tgtEl>
                                        <p:attrNameLst>
                                          <p:attrName>ppt_w</p:attrName>
                                        </p:attrNameLst>
                                      </p:cBhvr>
                                      <p:tavLst>
                                        <p:tav tm="0">
                                          <p:val>
                                            <p:fltVal val="0"/>
                                          </p:val>
                                        </p:tav>
                                        <p:tav tm="100000">
                                          <p:val>
                                            <p:strVal val="#ppt_w"/>
                                          </p:val>
                                        </p:tav>
                                      </p:tavLst>
                                    </p:anim>
                                    <p:anim calcmode="lin" valueType="num">
                                      <p:cBhvr>
                                        <p:cTn id="8" dur="500" fill="hold"/>
                                        <p:tgtEl>
                                          <p:spTgt spid="154630"/>
                                        </p:tgtEl>
                                        <p:attrNameLst>
                                          <p:attrName>ppt_h</p:attrName>
                                        </p:attrNameLst>
                                      </p:cBhvr>
                                      <p:tavLst>
                                        <p:tav tm="0">
                                          <p:val>
                                            <p:fltVal val="0"/>
                                          </p:val>
                                        </p:tav>
                                        <p:tav tm="100000">
                                          <p:val>
                                            <p:strVal val="#ppt_h"/>
                                          </p:val>
                                        </p:tav>
                                      </p:tavLst>
                                    </p:anim>
                                    <p:anim calcmode="lin" valueType="num">
                                      <p:cBhvr>
                                        <p:cTn id="9" dur="500" fill="hold"/>
                                        <p:tgtEl>
                                          <p:spTgt spid="154630"/>
                                        </p:tgtEl>
                                        <p:attrNameLst>
                                          <p:attrName>ppt_x</p:attrName>
                                        </p:attrNameLst>
                                      </p:cBhvr>
                                      <p:tavLst>
                                        <p:tav tm="0">
                                          <p:val>
                                            <p:fltVal val="0.5"/>
                                          </p:val>
                                        </p:tav>
                                        <p:tav tm="100000">
                                          <p:val>
                                            <p:strVal val="#ppt_x"/>
                                          </p:val>
                                        </p:tav>
                                      </p:tavLst>
                                    </p:anim>
                                    <p:anim calcmode="lin" valueType="num">
                                      <p:cBhvr>
                                        <p:cTn id="10" dur="500" fill="hold"/>
                                        <p:tgtEl>
                                          <p:spTgt spid="1546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7315" name="Rectangle 3">
            <a:extLst>
              <a:ext uri="{FF2B5EF4-FFF2-40B4-BE49-F238E27FC236}">
                <a16:creationId xmlns:a16="http://schemas.microsoft.com/office/drawing/2014/main" id="{E6F41D47-AA51-1045-ABB7-0A09DD83527B}"/>
              </a:ext>
            </a:extLst>
          </p:cNvPr>
          <p:cNvSpPr>
            <a:spLocks noChangeArrowheads="1"/>
          </p:cNvSpPr>
          <p:nvPr/>
        </p:nvSpPr>
        <p:spPr bwMode="auto">
          <a:xfrm>
            <a:off x="771525" y="3111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397325" name="Text Box 13">
            <a:extLst>
              <a:ext uri="{FF2B5EF4-FFF2-40B4-BE49-F238E27FC236}">
                <a16:creationId xmlns:a16="http://schemas.microsoft.com/office/drawing/2014/main" id="{E778E817-9B4D-7E42-B0F1-109214C8555A}"/>
              </a:ext>
            </a:extLst>
          </p:cNvPr>
          <p:cNvSpPr txBox="1">
            <a:spLocks noChangeArrowheads="1"/>
          </p:cNvSpPr>
          <p:nvPr/>
        </p:nvSpPr>
        <p:spPr bwMode="auto">
          <a:xfrm>
            <a:off x="274638" y="4976813"/>
            <a:ext cx="8721725" cy="823912"/>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4800">
                <a:solidFill>
                  <a:srgbClr val="0099CC"/>
                </a:solidFill>
                <a:ea typeface="Gulim" panose="020B0600000101010101" pitchFamily="34" charset="-127"/>
              </a:rPr>
              <a:t>(PL)</a:t>
            </a:r>
            <a:r>
              <a:rPr lang="en-US" altLang="ko-KR" sz="4800">
                <a:solidFill>
                  <a:srgbClr val="FFFF00"/>
                </a:solidFill>
                <a:ea typeface="Gulim" panose="020B0600000101010101" pitchFamily="34" charset="-127"/>
              </a:rPr>
              <a:t>  </a:t>
            </a:r>
            <a:r>
              <a:rPr lang="en-US" altLang="ko-KR" sz="3600">
                <a:solidFill>
                  <a:srgbClr val="FFFF00"/>
                </a:solidFill>
                <a:ea typeface="Gulim" panose="020B0600000101010101" pitchFamily="34" charset="-127"/>
              </a:rPr>
              <a:t>Kira-kira 400 Tahun   </a:t>
            </a:r>
            <a:r>
              <a:rPr lang="en-US" altLang="ko-KR" sz="4800">
                <a:solidFill>
                  <a:srgbClr val="66FF33"/>
                </a:solidFill>
                <a:ea typeface="Gulim" panose="020B0600000101010101" pitchFamily="34" charset="-127"/>
              </a:rPr>
              <a:t>(PB)</a:t>
            </a:r>
            <a:endParaRPr lang="en-US" altLang="ko-KR" sz="4800">
              <a:solidFill>
                <a:srgbClr val="FFFF00"/>
              </a:solidFill>
              <a:ea typeface="Gulim" panose="020B0600000101010101" pitchFamily="34" charset="-127"/>
            </a:endParaRPr>
          </a:p>
        </p:txBody>
      </p:sp>
      <p:sp>
        <p:nvSpPr>
          <p:cNvPr id="397326" name="AutoShape 14">
            <a:extLst>
              <a:ext uri="{FF2B5EF4-FFF2-40B4-BE49-F238E27FC236}">
                <a16:creationId xmlns:a16="http://schemas.microsoft.com/office/drawing/2014/main" id="{7DEE99AA-CC5D-3E4A-BFF9-CCF335A9597C}"/>
              </a:ext>
            </a:extLst>
          </p:cNvPr>
          <p:cNvSpPr>
            <a:spLocks noChangeArrowheads="1"/>
          </p:cNvSpPr>
          <p:nvPr/>
        </p:nvSpPr>
        <p:spPr bwMode="auto">
          <a:xfrm>
            <a:off x="1062038" y="3997325"/>
            <a:ext cx="8081962" cy="1082675"/>
          </a:xfrm>
          <a:prstGeom prst="curvedDownArrow">
            <a:avLst>
              <a:gd name="adj1" fmla="val 96973"/>
              <a:gd name="adj2" fmla="val 242675"/>
              <a:gd name="adj3" fmla="val 33333"/>
            </a:avLst>
          </a:prstGeom>
          <a:gradFill rotWithShape="0">
            <a:gsLst>
              <a:gs pos="0">
                <a:schemeClr val="accent1"/>
              </a:gs>
              <a:gs pos="50000">
                <a:schemeClr val="accent1">
                  <a:gamma/>
                  <a:shade val="0"/>
                  <a:invGamma/>
                </a:schemeClr>
              </a:gs>
              <a:gs pos="100000">
                <a:schemeClr val="accent1"/>
              </a:gs>
            </a:gsLst>
            <a:lin ang="5400000" scaled="1"/>
          </a:gradFill>
          <a:ln w="38100">
            <a:solidFill>
              <a:schemeClr val="tx1"/>
            </a:solidFill>
            <a:miter lim="800000"/>
            <a:headEnd/>
            <a:tailEnd/>
          </a:ln>
          <a:effectLst>
            <a:outerShdw dist="107763" dir="2700000" algn="ctr" rotWithShape="0">
              <a:schemeClr val="bg2"/>
            </a:outerShdw>
          </a:effectLst>
        </p:spPr>
        <p:txBody>
          <a:bodyPr wrap="none" anchor="ctr"/>
          <a:lstStyle/>
          <a:p>
            <a:endParaRPr lang="en-US"/>
          </a:p>
        </p:txBody>
      </p:sp>
      <p:sp>
        <p:nvSpPr>
          <p:cNvPr id="397314" name="Rectangle 2">
            <a:extLst>
              <a:ext uri="{FF2B5EF4-FFF2-40B4-BE49-F238E27FC236}">
                <a16:creationId xmlns:a16="http://schemas.microsoft.com/office/drawing/2014/main" id="{97BB0B0D-85D7-0143-BADC-F2A3FB5CE77B}"/>
              </a:ext>
            </a:extLst>
          </p:cNvPr>
          <p:cNvSpPr>
            <a:spLocks noChangeArrowheads="1"/>
          </p:cNvSpPr>
          <p:nvPr/>
        </p:nvSpPr>
        <p:spPr bwMode="auto">
          <a:xfrm>
            <a:off x="1870075" y="2316163"/>
            <a:ext cx="6142038" cy="20542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r>
              <a:rPr lang="en-US" altLang="ko-KR" sz="12900" b="0">
                <a:solidFill>
                  <a:srgbClr val="FAFD00"/>
                </a:solidFill>
                <a:latin typeface="Times" pitchFamily="2" charset="0"/>
                <a:ea typeface="Gulim" panose="020B0600000101010101" pitchFamily="34" charset="-127"/>
              </a:rPr>
              <a:t>C 7     Y </a:t>
            </a:r>
          </a:p>
        </p:txBody>
      </p:sp>
      <p:sp>
        <p:nvSpPr>
          <p:cNvPr id="397321" name="Rectangle 9">
            <a:extLst>
              <a:ext uri="{FF2B5EF4-FFF2-40B4-BE49-F238E27FC236}">
                <a16:creationId xmlns:a16="http://schemas.microsoft.com/office/drawing/2014/main" id="{0DB00B08-4601-3D4B-A9B2-A4718E03265F}"/>
              </a:ext>
            </a:extLst>
          </p:cNvPr>
          <p:cNvSpPr>
            <a:spLocks noChangeArrowheads="1"/>
          </p:cNvSpPr>
          <p:nvPr/>
        </p:nvSpPr>
        <p:spPr bwMode="auto">
          <a:xfrm>
            <a:off x="4318000" y="1389063"/>
            <a:ext cx="1963738" cy="3932237"/>
          </a:xfrm>
          <a:prstGeom prst="rect">
            <a:avLst/>
          </a:prstGeom>
          <a:noFill/>
          <a:ln>
            <a:noFill/>
          </a:ln>
          <a:effectLst>
            <a:outerShdw dist="9158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r>
              <a:rPr lang="en-US" altLang="ko-KR" sz="25200" b="0">
                <a:solidFill>
                  <a:srgbClr val="51DC00"/>
                </a:solidFill>
                <a:latin typeface="Times" pitchFamily="2" charset="0"/>
                <a:ea typeface="Gulim" panose="020B0600000101010101" pitchFamily="34" charset="-127"/>
              </a:rPr>
              <a:t>S</a:t>
            </a:r>
          </a:p>
        </p:txBody>
      </p:sp>
      <p:sp>
        <p:nvSpPr>
          <p:cNvPr id="397322" name="AutoShape 10">
            <a:extLst>
              <a:ext uri="{FF2B5EF4-FFF2-40B4-BE49-F238E27FC236}">
                <a16:creationId xmlns:a16="http://schemas.microsoft.com/office/drawing/2014/main" id="{8D207138-A1FA-334E-8491-EA8886231D98}"/>
              </a:ext>
            </a:extLst>
          </p:cNvPr>
          <p:cNvSpPr>
            <a:spLocks noChangeArrowheads="1"/>
          </p:cNvSpPr>
          <p:nvPr/>
        </p:nvSpPr>
        <p:spPr bwMode="auto">
          <a:xfrm>
            <a:off x="3144838" y="1006475"/>
            <a:ext cx="4343400" cy="4610100"/>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700"/>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D83104"/>
          </a:solidFill>
          <a:ln w="762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7316" name="Line 4">
            <a:extLst>
              <a:ext uri="{FF2B5EF4-FFF2-40B4-BE49-F238E27FC236}">
                <a16:creationId xmlns:a16="http://schemas.microsoft.com/office/drawing/2014/main" id="{5DAFFC96-96F0-BB46-A7A0-BAEB5EC5845F}"/>
              </a:ext>
            </a:extLst>
          </p:cNvPr>
          <p:cNvSpPr>
            <a:spLocks noChangeShapeType="1"/>
          </p:cNvSpPr>
          <p:nvPr/>
        </p:nvSpPr>
        <p:spPr bwMode="auto">
          <a:xfrm>
            <a:off x="3681413" y="3259138"/>
            <a:ext cx="511175" cy="0"/>
          </a:xfrm>
          <a:prstGeom prst="line">
            <a:avLst/>
          </a:prstGeom>
          <a:noFill/>
          <a:ln w="57150">
            <a:solidFill>
              <a:srgbClr val="FAFD00"/>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97328" name="Rectangle 16">
            <a:extLst>
              <a:ext uri="{FF2B5EF4-FFF2-40B4-BE49-F238E27FC236}">
                <a16:creationId xmlns:a16="http://schemas.microsoft.com/office/drawing/2014/main" id="{141AC8E5-EB74-DD43-89C1-1E7E9F24DB99}"/>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397329" name="Line 17">
            <a:extLst>
              <a:ext uri="{FF2B5EF4-FFF2-40B4-BE49-F238E27FC236}">
                <a16:creationId xmlns:a16="http://schemas.microsoft.com/office/drawing/2014/main" id="{82DD761E-B3E9-464A-A642-92C3FAC35B8D}"/>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97330" name="Text Box 18">
            <a:extLst>
              <a:ext uri="{FF2B5EF4-FFF2-40B4-BE49-F238E27FC236}">
                <a16:creationId xmlns:a16="http://schemas.microsoft.com/office/drawing/2014/main" id="{011183FE-6CE0-D348-AAB3-8BABBFFA9FE4}"/>
              </a:ext>
            </a:extLst>
          </p:cNvPr>
          <p:cNvSpPr txBox="1">
            <a:spLocks noChangeArrowheads="1"/>
          </p:cNvSpPr>
          <p:nvPr/>
        </p:nvSpPr>
        <p:spPr bwMode="auto">
          <a:xfrm>
            <a:off x="8680450" y="66675"/>
            <a:ext cx="3365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397333" name="Text Box 21">
            <a:extLst>
              <a:ext uri="{FF2B5EF4-FFF2-40B4-BE49-F238E27FC236}">
                <a16:creationId xmlns:a16="http://schemas.microsoft.com/office/drawing/2014/main" id="{5F4EEA17-B7D6-4F42-B2B8-6F91E742A06D}"/>
              </a:ext>
            </a:extLst>
          </p:cNvPr>
          <p:cNvSpPr txBox="1">
            <a:spLocks noChangeArrowheads="1"/>
          </p:cNvSpPr>
          <p:nvPr/>
        </p:nvSpPr>
        <p:spPr bwMode="auto">
          <a:xfrm>
            <a:off x="8588375" y="6411913"/>
            <a:ext cx="323850"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2</a:t>
            </a:r>
            <a:endParaRPr lang="en-US" altLang="ko-KR" sz="1800" b="0">
              <a:solidFill>
                <a:srgbClr val="FFFFFF"/>
              </a:solidFill>
              <a:latin typeface="Arial" panose="020B0604020202020204" pitchFamily="34" charset="0"/>
              <a:ea typeface="Gulim" panose="020B0600000101010101" pitchFamily="34" charset="-127"/>
            </a:endParaRPr>
          </a:p>
        </p:txBody>
      </p:sp>
      <p:sp>
        <p:nvSpPr>
          <p:cNvPr id="397334" name="Rectangle 22">
            <a:extLst>
              <a:ext uri="{FF2B5EF4-FFF2-40B4-BE49-F238E27FC236}">
                <a16:creationId xmlns:a16="http://schemas.microsoft.com/office/drawing/2014/main" id="{9BB34EF3-2847-B64F-9143-C60C55954449}"/>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03</a:t>
            </a:r>
          </a:p>
        </p:txBody>
      </p:sp>
      <p:sp>
        <p:nvSpPr>
          <p:cNvPr id="397335" name="Text Box 23">
            <a:extLst>
              <a:ext uri="{FF2B5EF4-FFF2-40B4-BE49-F238E27FC236}">
                <a16:creationId xmlns:a16="http://schemas.microsoft.com/office/drawing/2014/main" id="{B8677DD6-7752-8040-AB99-7870CB33A00E}"/>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397321"/>
                                        </p:tgtEl>
                                        <p:attrNameLst>
                                          <p:attrName>style.visibility</p:attrName>
                                        </p:attrNameLst>
                                      </p:cBhvr>
                                      <p:to>
                                        <p:strVal val="visible"/>
                                      </p:to>
                                    </p:set>
                                    <p:anim calcmode="lin" valueType="num">
                                      <p:cBhvr>
                                        <p:cTn id="7" dur="500" fill="hold"/>
                                        <p:tgtEl>
                                          <p:spTgt spid="397321"/>
                                        </p:tgtEl>
                                        <p:attrNameLst>
                                          <p:attrName>ppt_w</p:attrName>
                                        </p:attrNameLst>
                                      </p:cBhvr>
                                      <p:tavLst>
                                        <p:tav tm="0">
                                          <p:val>
                                            <p:fltVal val="0"/>
                                          </p:val>
                                        </p:tav>
                                        <p:tav tm="100000">
                                          <p:val>
                                            <p:strVal val="#ppt_w"/>
                                          </p:val>
                                        </p:tav>
                                      </p:tavLst>
                                    </p:anim>
                                    <p:anim calcmode="lin" valueType="num">
                                      <p:cBhvr>
                                        <p:cTn id="8" dur="500" fill="hold"/>
                                        <p:tgtEl>
                                          <p:spTgt spid="397321"/>
                                        </p:tgtEl>
                                        <p:attrNameLst>
                                          <p:attrName>ppt_h</p:attrName>
                                        </p:attrNameLst>
                                      </p:cBhvr>
                                      <p:tavLst>
                                        <p:tav tm="0">
                                          <p:val>
                                            <p:fltVal val="0"/>
                                          </p:val>
                                        </p:tav>
                                        <p:tav tm="100000">
                                          <p:val>
                                            <p:strVal val="#ppt_h"/>
                                          </p:val>
                                        </p:tav>
                                      </p:tavLst>
                                    </p:anim>
                                    <p:anim calcmode="lin" valueType="num">
                                      <p:cBhvr>
                                        <p:cTn id="9" dur="500" fill="hold"/>
                                        <p:tgtEl>
                                          <p:spTgt spid="397321"/>
                                        </p:tgtEl>
                                        <p:attrNameLst>
                                          <p:attrName>ppt_x</p:attrName>
                                        </p:attrNameLst>
                                      </p:cBhvr>
                                      <p:tavLst>
                                        <p:tav tm="0">
                                          <p:val>
                                            <p:fltVal val="0.5"/>
                                          </p:val>
                                        </p:tav>
                                        <p:tav tm="100000">
                                          <p:val>
                                            <p:strVal val="#ppt_x"/>
                                          </p:val>
                                        </p:tav>
                                      </p:tavLst>
                                    </p:anim>
                                    <p:anim calcmode="lin" valueType="num">
                                      <p:cBhvr>
                                        <p:cTn id="10" dur="500" fill="hold"/>
                                        <p:tgtEl>
                                          <p:spTgt spid="39732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97325"/>
                                        </p:tgtEl>
                                        <p:attrNameLst>
                                          <p:attrName>style.visibility</p:attrName>
                                        </p:attrNameLst>
                                      </p:cBhvr>
                                      <p:to>
                                        <p:strVal val="visible"/>
                                      </p:to>
                                    </p:set>
                                    <p:animEffect transition="in" filter="wipe(left)">
                                      <p:cBhvr>
                                        <p:cTn id="15" dur="500"/>
                                        <p:tgtEl>
                                          <p:spTgt spid="397325"/>
                                        </p:tgtEl>
                                      </p:cBhvr>
                                    </p:animEffect>
                                  </p:childTnLst>
                                </p:cTn>
                              </p:par>
                            </p:childTnLst>
                          </p:cTn>
                        </p:par>
                        <p:par>
                          <p:cTn id="16" fill="hold" nodeType="afterGroup">
                            <p:stCondLst>
                              <p:cond delay="500"/>
                            </p:stCondLst>
                            <p:childTnLst>
                              <p:par>
                                <p:cTn id="17" presetID="22" presetClass="entr" presetSubtype="8" fill="hold" nodeType="afterEffect">
                                  <p:stCondLst>
                                    <p:cond delay="100"/>
                                  </p:stCondLst>
                                  <p:childTnLst>
                                    <p:set>
                                      <p:cBhvr>
                                        <p:cTn id="18" dur="1" fill="hold">
                                          <p:stCondLst>
                                            <p:cond delay="0"/>
                                          </p:stCondLst>
                                        </p:cTn>
                                        <p:tgtEl>
                                          <p:spTgt spid="397326"/>
                                        </p:tgtEl>
                                        <p:attrNameLst>
                                          <p:attrName>style.visibility</p:attrName>
                                        </p:attrNameLst>
                                      </p:cBhvr>
                                      <p:to>
                                        <p:strVal val="visible"/>
                                      </p:to>
                                    </p:set>
                                    <p:animEffect transition="in" filter="wipe(left)">
                                      <p:cBhvr>
                                        <p:cTn id="19" dur="500"/>
                                        <p:tgtEl>
                                          <p:spTgt spid="39732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528" fill="hold" nodeType="clickEffect">
                                  <p:stCondLst>
                                    <p:cond delay="0"/>
                                  </p:stCondLst>
                                  <p:childTnLst>
                                    <p:set>
                                      <p:cBhvr>
                                        <p:cTn id="23" dur="1" fill="hold">
                                          <p:stCondLst>
                                            <p:cond delay="0"/>
                                          </p:stCondLst>
                                        </p:cTn>
                                        <p:tgtEl>
                                          <p:spTgt spid="397322"/>
                                        </p:tgtEl>
                                        <p:attrNameLst>
                                          <p:attrName>style.visibility</p:attrName>
                                        </p:attrNameLst>
                                      </p:cBhvr>
                                      <p:to>
                                        <p:strVal val="visible"/>
                                      </p:to>
                                    </p:set>
                                    <p:anim calcmode="lin" valueType="num">
                                      <p:cBhvr>
                                        <p:cTn id="24" dur="500" fill="hold"/>
                                        <p:tgtEl>
                                          <p:spTgt spid="397322"/>
                                        </p:tgtEl>
                                        <p:attrNameLst>
                                          <p:attrName>ppt_w</p:attrName>
                                        </p:attrNameLst>
                                      </p:cBhvr>
                                      <p:tavLst>
                                        <p:tav tm="0">
                                          <p:val>
                                            <p:fltVal val="0"/>
                                          </p:val>
                                        </p:tav>
                                        <p:tav tm="100000">
                                          <p:val>
                                            <p:strVal val="#ppt_w"/>
                                          </p:val>
                                        </p:tav>
                                      </p:tavLst>
                                    </p:anim>
                                    <p:anim calcmode="lin" valueType="num">
                                      <p:cBhvr>
                                        <p:cTn id="25" dur="500" fill="hold"/>
                                        <p:tgtEl>
                                          <p:spTgt spid="397322"/>
                                        </p:tgtEl>
                                        <p:attrNameLst>
                                          <p:attrName>ppt_h</p:attrName>
                                        </p:attrNameLst>
                                      </p:cBhvr>
                                      <p:tavLst>
                                        <p:tav tm="0">
                                          <p:val>
                                            <p:fltVal val="0"/>
                                          </p:val>
                                        </p:tav>
                                        <p:tav tm="100000">
                                          <p:val>
                                            <p:strVal val="#ppt_h"/>
                                          </p:val>
                                        </p:tav>
                                      </p:tavLst>
                                    </p:anim>
                                    <p:anim calcmode="lin" valueType="num">
                                      <p:cBhvr>
                                        <p:cTn id="26" dur="500" fill="hold"/>
                                        <p:tgtEl>
                                          <p:spTgt spid="397322"/>
                                        </p:tgtEl>
                                        <p:attrNameLst>
                                          <p:attrName>ppt_x</p:attrName>
                                        </p:attrNameLst>
                                      </p:cBhvr>
                                      <p:tavLst>
                                        <p:tav tm="0">
                                          <p:val>
                                            <p:fltVal val="0.5"/>
                                          </p:val>
                                        </p:tav>
                                        <p:tav tm="100000">
                                          <p:val>
                                            <p:strVal val="#ppt_x"/>
                                          </p:val>
                                        </p:tav>
                                      </p:tavLst>
                                    </p:anim>
                                    <p:anim calcmode="lin" valueType="num">
                                      <p:cBhvr>
                                        <p:cTn id="27" dur="500" fill="hold"/>
                                        <p:tgtEl>
                                          <p:spTgt spid="39732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325" grpId="0" autoUpdateAnimBg="0"/>
      <p:bldP spid="397321"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6674" name="Picture 2">
            <a:extLst>
              <a:ext uri="{FF2B5EF4-FFF2-40B4-BE49-F238E27FC236}">
                <a16:creationId xmlns:a16="http://schemas.microsoft.com/office/drawing/2014/main" id="{B44F0CAD-0229-874C-A98E-C915BB8CAF2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1300" cy="684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6677" name="Text Box 5">
            <a:extLst>
              <a:ext uri="{FF2B5EF4-FFF2-40B4-BE49-F238E27FC236}">
                <a16:creationId xmlns:a16="http://schemas.microsoft.com/office/drawing/2014/main" id="{90D923E6-877D-1C46-AEF4-EEAF02D82F05}"/>
              </a:ext>
            </a:extLst>
          </p:cNvPr>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ko-KR" altLang="en-US">
              <a:solidFill>
                <a:schemeClr val="tx1"/>
              </a:solidFill>
              <a:ea typeface="Gulim" panose="020B0600000101010101" pitchFamily="34" charset="-127"/>
            </a:endParaRPr>
          </a:p>
        </p:txBody>
      </p:sp>
      <p:sp>
        <p:nvSpPr>
          <p:cNvPr id="156679" name="Rectangle 7">
            <a:extLst>
              <a:ext uri="{FF2B5EF4-FFF2-40B4-BE49-F238E27FC236}">
                <a16:creationId xmlns:a16="http://schemas.microsoft.com/office/drawing/2014/main" id="{E9DA8301-E0DF-A747-956C-D41946606D1B}"/>
              </a:ext>
            </a:extLst>
          </p:cNvPr>
          <p:cNvSpPr>
            <a:spLocks noChangeArrowheads="1"/>
          </p:cNvSpPr>
          <p:nvPr/>
        </p:nvSpPr>
        <p:spPr bwMode="auto">
          <a:xfrm>
            <a:off x="1793875" y="17463"/>
            <a:ext cx="3959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ko-KR" sz="1400">
                <a:solidFill>
                  <a:schemeClr val="hlink"/>
                </a:solidFill>
                <a:effectLst>
                  <a:outerShdw blurRad="38100" dist="38100" dir="2700000" algn="tl">
                    <a:srgbClr val="000000"/>
                  </a:outerShdw>
                </a:effectLst>
                <a:ea typeface="Gulim" panose="020B0600000101010101" pitchFamily="34" charset="-127"/>
              </a:rPr>
              <a:t>Antara Maleakhi and Matius</a:t>
            </a:r>
          </a:p>
        </p:txBody>
      </p:sp>
      <p:sp>
        <p:nvSpPr>
          <p:cNvPr id="156680" name="Text Box 8">
            <a:extLst>
              <a:ext uri="{FF2B5EF4-FFF2-40B4-BE49-F238E27FC236}">
                <a16:creationId xmlns:a16="http://schemas.microsoft.com/office/drawing/2014/main" id="{5C955A80-161C-A749-8C97-61B937681EB0}"/>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156684" name="Rectangle 12">
            <a:extLst>
              <a:ext uri="{FF2B5EF4-FFF2-40B4-BE49-F238E27FC236}">
                <a16:creationId xmlns:a16="http://schemas.microsoft.com/office/drawing/2014/main" id="{BF468434-C270-084D-AB62-F8DF9FB0634A}"/>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04</a:t>
            </a:r>
          </a:p>
        </p:txBody>
      </p:sp>
      <p:sp>
        <p:nvSpPr>
          <p:cNvPr id="156685" name="Text Box 13">
            <a:extLst>
              <a:ext uri="{FF2B5EF4-FFF2-40B4-BE49-F238E27FC236}">
                <a16:creationId xmlns:a16="http://schemas.microsoft.com/office/drawing/2014/main" id="{E0D3470E-3AFE-E940-A420-63035AA21EC8}"/>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900">
                <a:solidFill>
                  <a:srgbClr val="FFFFFF"/>
                </a:solidFill>
                <a:latin typeface="Arial" panose="020B0604020202020204" pitchFamily="34" charset="0"/>
                <a:ea typeface="Gulim" panose="020B0600000101010101" pitchFamily="34" charset="-127"/>
              </a:rPr>
              <a:t>©2003 TBBMI</a:t>
            </a:r>
          </a:p>
        </p:txBody>
      </p:sp>
      <p:sp>
        <p:nvSpPr>
          <p:cNvPr id="156686" name="Rectangle 14">
            <a:extLst>
              <a:ext uri="{FF2B5EF4-FFF2-40B4-BE49-F238E27FC236}">
                <a16:creationId xmlns:a16="http://schemas.microsoft.com/office/drawing/2014/main" id="{A13320CA-24F1-EE4D-A1AA-249640C49286}"/>
              </a:ext>
            </a:extLst>
          </p:cNvPr>
          <p:cNvSpPr>
            <a:spLocks noChangeArrowheads="1"/>
          </p:cNvSpPr>
          <p:nvPr/>
        </p:nvSpPr>
        <p:spPr bwMode="auto">
          <a:xfrm>
            <a:off x="7558088" y="6515100"/>
            <a:ext cx="733425"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7.2.03e.</a:t>
            </a:r>
          </a:p>
        </p:txBody>
      </p:sp>
      <p:sp>
        <p:nvSpPr>
          <p:cNvPr id="156687" name="Text Box 15">
            <a:extLst>
              <a:ext uri="{FF2B5EF4-FFF2-40B4-BE49-F238E27FC236}">
                <a16:creationId xmlns:a16="http://schemas.microsoft.com/office/drawing/2014/main" id="{A6C53205-CF60-7347-ABFE-F4DDF2C3BDFA}"/>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grpSp>
        <p:nvGrpSpPr>
          <p:cNvPr id="156697" name="Group 25">
            <a:extLst>
              <a:ext uri="{FF2B5EF4-FFF2-40B4-BE49-F238E27FC236}">
                <a16:creationId xmlns:a16="http://schemas.microsoft.com/office/drawing/2014/main" id="{A477C33E-2A3F-D445-88C9-EA41C16094BC}"/>
              </a:ext>
            </a:extLst>
          </p:cNvPr>
          <p:cNvGrpSpPr>
            <a:grpSpLocks/>
          </p:cNvGrpSpPr>
          <p:nvPr/>
        </p:nvGrpSpPr>
        <p:grpSpPr bwMode="auto">
          <a:xfrm>
            <a:off x="4486275" y="4127500"/>
            <a:ext cx="3990975" cy="1792288"/>
            <a:chOff x="2826" y="2600"/>
            <a:chExt cx="2514" cy="1129"/>
          </a:xfrm>
        </p:grpSpPr>
        <p:sp>
          <p:nvSpPr>
            <p:cNvPr id="156689" name="Text Box 17">
              <a:extLst>
                <a:ext uri="{FF2B5EF4-FFF2-40B4-BE49-F238E27FC236}">
                  <a16:creationId xmlns:a16="http://schemas.microsoft.com/office/drawing/2014/main" id="{DADEB86C-8E76-6B47-AB50-9D303819083E}"/>
                </a:ext>
              </a:extLst>
            </p:cNvPr>
            <p:cNvSpPr txBox="1">
              <a:spLocks noChangeArrowheads="1"/>
            </p:cNvSpPr>
            <p:nvPr/>
          </p:nvSpPr>
          <p:spPr bwMode="auto">
            <a:xfrm>
              <a:off x="2826" y="3402"/>
              <a:ext cx="2514" cy="32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800">
                  <a:solidFill>
                    <a:schemeClr val="tx1"/>
                  </a:solidFill>
                  <a:ea typeface="Gulim" panose="020B0600000101010101" pitchFamily="34" charset="-127"/>
                </a:rPr>
                <a:t>PERJANJIAN BARU</a:t>
              </a:r>
            </a:p>
          </p:txBody>
        </p:sp>
        <p:sp>
          <p:nvSpPr>
            <p:cNvPr id="156692" name="Rectangle 20">
              <a:extLst>
                <a:ext uri="{FF2B5EF4-FFF2-40B4-BE49-F238E27FC236}">
                  <a16:creationId xmlns:a16="http://schemas.microsoft.com/office/drawing/2014/main" id="{0B607FD5-59D8-1D4E-A08F-ED2B16CFEACB}"/>
                </a:ext>
              </a:extLst>
            </p:cNvPr>
            <p:cNvSpPr>
              <a:spLocks noChangeArrowheads="1"/>
            </p:cNvSpPr>
            <p:nvPr/>
          </p:nvSpPr>
          <p:spPr bwMode="auto">
            <a:xfrm>
              <a:off x="3108" y="2600"/>
              <a:ext cx="1109" cy="323"/>
            </a:xfrm>
            <a:prstGeom prst="rect">
              <a:avLst/>
            </a:prstGeom>
            <a:noFill/>
            <a:ln w="76200">
              <a:solidFill>
                <a:schemeClr val="accent1"/>
              </a:solidFill>
              <a:miter lim="800000"/>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156693" name="Text Box 21">
            <a:extLst>
              <a:ext uri="{FF2B5EF4-FFF2-40B4-BE49-F238E27FC236}">
                <a16:creationId xmlns:a16="http://schemas.microsoft.com/office/drawing/2014/main" id="{A4450CD8-3C45-704D-9581-63E0E57C017C}"/>
              </a:ext>
            </a:extLst>
          </p:cNvPr>
          <p:cNvSpPr txBox="1">
            <a:spLocks noChangeArrowheads="1"/>
          </p:cNvSpPr>
          <p:nvPr/>
        </p:nvSpPr>
        <p:spPr bwMode="auto">
          <a:xfrm>
            <a:off x="8588375" y="6411913"/>
            <a:ext cx="323850"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2</a:t>
            </a:r>
            <a:endParaRPr lang="en-US" altLang="ko-KR" sz="1800" b="0">
              <a:solidFill>
                <a:srgbClr val="FFFFFF"/>
              </a:solidFill>
              <a:latin typeface="Arial" panose="020B0604020202020204" pitchFamily="34" charset="0"/>
              <a:ea typeface="Gulim" panose="020B0600000101010101" pitchFamily="34" charset="-127"/>
            </a:endParaRPr>
          </a:p>
        </p:txBody>
      </p:sp>
      <p:sp>
        <p:nvSpPr>
          <p:cNvPr id="156708" name="Rectangle 36">
            <a:extLst>
              <a:ext uri="{FF2B5EF4-FFF2-40B4-BE49-F238E27FC236}">
                <a16:creationId xmlns:a16="http://schemas.microsoft.com/office/drawing/2014/main" id="{8187E5D1-C242-0C45-B769-FAA173C2E93A}"/>
              </a:ext>
            </a:extLst>
          </p:cNvPr>
          <p:cNvSpPr>
            <a:spLocks noChangeArrowheads="1"/>
          </p:cNvSpPr>
          <p:nvPr/>
        </p:nvSpPr>
        <p:spPr bwMode="auto">
          <a:xfrm>
            <a:off x="2174875" y="1247775"/>
            <a:ext cx="1223963" cy="234950"/>
          </a:xfrm>
          <a:prstGeom prst="rect">
            <a:avLst/>
          </a:prstGeom>
          <a:solidFill>
            <a:srgbClr val="E7FD1B"/>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accent2"/>
                </a:solidFill>
                <a:latin typeface="Arial" panose="020B0604020202020204" pitchFamily="34" charset="0"/>
              </a:rPr>
              <a:t>CIPTAAN</a:t>
            </a:r>
            <a:endParaRPr lang="en-US" altLang="en-US" sz="2800" b="0"/>
          </a:p>
        </p:txBody>
      </p:sp>
      <p:sp>
        <p:nvSpPr>
          <p:cNvPr id="156709" name="Rectangle 37">
            <a:extLst>
              <a:ext uri="{FF2B5EF4-FFF2-40B4-BE49-F238E27FC236}">
                <a16:creationId xmlns:a16="http://schemas.microsoft.com/office/drawing/2014/main" id="{02AEC6AA-B3CC-9E45-AF1C-642614A999DD}"/>
              </a:ext>
            </a:extLst>
          </p:cNvPr>
          <p:cNvSpPr>
            <a:spLocks noChangeArrowheads="1"/>
          </p:cNvSpPr>
          <p:nvPr/>
        </p:nvSpPr>
        <p:spPr bwMode="auto">
          <a:xfrm>
            <a:off x="2808288" y="1870075"/>
            <a:ext cx="1223962" cy="234950"/>
          </a:xfrm>
          <a:prstGeom prst="rect">
            <a:avLst/>
          </a:prstGeom>
          <a:solidFill>
            <a:srgbClr val="E7FD1B"/>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accent2"/>
                </a:solidFill>
                <a:latin typeface="Arial" panose="020B0604020202020204" pitchFamily="34" charset="0"/>
              </a:rPr>
              <a:t>YUSUF</a:t>
            </a:r>
            <a:endParaRPr lang="en-US" altLang="en-US" sz="2800" b="0"/>
          </a:p>
        </p:txBody>
      </p:sp>
      <p:sp>
        <p:nvSpPr>
          <p:cNvPr id="156710" name="Rectangle 38">
            <a:extLst>
              <a:ext uri="{FF2B5EF4-FFF2-40B4-BE49-F238E27FC236}">
                <a16:creationId xmlns:a16="http://schemas.microsoft.com/office/drawing/2014/main" id="{4E6F0749-9764-044B-AB57-C3BF618515CE}"/>
              </a:ext>
            </a:extLst>
          </p:cNvPr>
          <p:cNvSpPr>
            <a:spLocks noChangeArrowheads="1"/>
          </p:cNvSpPr>
          <p:nvPr/>
        </p:nvSpPr>
        <p:spPr bwMode="auto">
          <a:xfrm>
            <a:off x="3146425" y="2208213"/>
            <a:ext cx="1223963" cy="234950"/>
          </a:xfrm>
          <a:prstGeom prst="rect">
            <a:avLst/>
          </a:prstGeom>
          <a:solidFill>
            <a:srgbClr val="E7FD1B"/>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accent2"/>
                </a:solidFill>
                <a:latin typeface="Arial" panose="020B0604020202020204" pitchFamily="34" charset="0"/>
              </a:rPr>
              <a:t>MUSA</a:t>
            </a:r>
            <a:endParaRPr lang="en-US" altLang="en-US" sz="2800" b="0"/>
          </a:p>
        </p:txBody>
      </p:sp>
      <p:sp>
        <p:nvSpPr>
          <p:cNvPr id="156711" name="Rectangle 39">
            <a:extLst>
              <a:ext uri="{FF2B5EF4-FFF2-40B4-BE49-F238E27FC236}">
                <a16:creationId xmlns:a16="http://schemas.microsoft.com/office/drawing/2014/main" id="{DDCC1EBE-9714-D345-9685-D2E81741A0A0}"/>
              </a:ext>
            </a:extLst>
          </p:cNvPr>
          <p:cNvSpPr>
            <a:spLocks noChangeArrowheads="1"/>
          </p:cNvSpPr>
          <p:nvPr/>
        </p:nvSpPr>
        <p:spPr bwMode="auto">
          <a:xfrm>
            <a:off x="3492500" y="2541588"/>
            <a:ext cx="1223963" cy="234950"/>
          </a:xfrm>
          <a:prstGeom prst="rect">
            <a:avLst/>
          </a:prstGeom>
          <a:solidFill>
            <a:srgbClr val="E7FD1B"/>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accent2"/>
                </a:solidFill>
                <a:latin typeface="Arial" panose="020B0604020202020204" pitchFamily="34" charset="0"/>
              </a:rPr>
              <a:t>YOSUA</a:t>
            </a:r>
            <a:endParaRPr lang="en-US" altLang="en-US" sz="2800" b="0"/>
          </a:p>
        </p:txBody>
      </p:sp>
      <p:sp>
        <p:nvSpPr>
          <p:cNvPr id="156712" name="Rectangle 40">
            <a:extLst>
              <a:ext uri="{FF2B5EF4-FFF2-40B4-BE49-F238E27FC236}">
                <a16:creationId xmlns:a16="http://schemas.microsoft.com/office/drawing/2014/main" id="{9972605A-DCB7-F347-A185-152BCAE8C428}"/>
              </a:ext>
            </a:extLst>
          </p:cNvPr>
          <p:cNvSpPr>
            <a:spLocks noChangeArrowheads="1"/>
          </p:cNvSpPr>
          <p:nvPr/>
        </p:nvSpPr>
        <p:spPr bwMode="auto">
          <a:xfrm>
            <a:off x="3800475" y="2851150"/>
            <a:ext cx="1223963" cy="234950"/>
          </a:xfrm>
          <a:prstGeom prst="rect">
            <a:avLst/>
          </a:prstGeom>
          <a:solidFill>
            <a:srgbClr val="E7FD1B"/>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accent2"/>
                </a:solidFill>
                <a:latin typeface="Arial" panose="020B0604020202020204" pitchFamily="34" charset="0"/>
              </a:rPr>
              <a:t>ANARKI</a:t>
            </a:r>
            <a:endParaRPr lang="en-US" altLang="en-US" sz="2800" b="0"/>
          </a:p>
        </p:txBody>
      </p:sp>
      <p:sp>
        <p:nvSpPr>
          <p:cNvPr id="156713" name="Rectangle 41">
            <a:extLst>
              <a:ext uri="{FF2B5EF4-FFF2-40B4-BE49-F238E27FC236}">
                <a16:creationId xmlns:a16="http://schemas.microsoft.com/office/drawing/2014/main" id="{20C5A759-0D46-8745-B8A6-7D5E3123A3CA}"/>
              </a:ext>
            </a:extLst>
          </p:cNvPr>
          <p:cNvSpPr>
            <a:spLocks noChangeArrowheads="1"/>
          </p:cNvSpPr>
          <p:nvPr/>
        </p:nvSpPr>
        <p:spPr bwMode="auto">
          <a:xfrm>
            <a:off x="4095750" y="3208338"/>
            <a:ext cx="1223963" cy="234950"/>
          </a:xfrm>
          <a:prstGeom prst="rect">
            <a:avLst/>
          </a:prstGeom>
          <a:solidFill>
            <a:srgbClr val="E7FD1B"/>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accent2"/>
                </a:solidFill>
                <a:latin typeface="Arial" panose="020B0604020202020204" pitchFamily="34" charset="0"/>
              </a:rPr>
              <a:t>KERAJAAN</a:t>
            </a:r>
            <a:endParaRPr lang="en-US" altLang="en-US" sz="2800" b="0"/>
          </a:p>
        </p:txBody>
      </p:sp>
      <p:sp>
        <p:nvSpPr>
          <p:cNvPr id="156714" name="Rectangle 42">
            <a:extLst>
              <a:ext uri="{FF2B5EF4-FFF2-40B4-BE49-F238E27FC236}">
                <a16:creationId xmlns:a16="http://schemas.microsoft.com/office/drawing/2014/main" id="{3DB68358-8A55-0348-9780-97E78CA96481}"/>
              </a:ext>
            </a:extLst>
          </p:cNvPr>
          <p:cNvSpPr>
            <a:spLocks noChangeArrowheads="1"/>
          </p:cNvSpPr>
          <p:nvPr/>
        </p:nvSpPr>
        <p:spPr bwMode="auto">
          <a:xfrm>
            <a:off x="4443413" y="3517900"/>
            <a:ext cx="1223962" cy="234950"/>
          </a:xfrm>
          <a:prstGeom prst="rect">
            <a:avLst/>
          </a:prstGeom>
          <a:solidFill>
            <a:srgbClr val="E7FD1B"/>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accent2"/>
                </a:solidFill>
                <a:latin typeface="Arial" panose="020B0604020202020204" pitchFamily="34" charset="0"/>
              </a:rPr>
              <a:t>PEMBUANGAN</a:t>
            </a:r>
            <a:endParaRPr lang="en-US" altLang="en-US" sz="2800" b="0"/>
          </a:p>
        </p:txBody>
      </p:sp>
      <p:sp>
        <p:nvSpPr>
          <p:cNvPr id="156715" name="Rectangle 43">
            <a:extLst>
              <a:ext uri="{FF2B5EF4-FFF2-40B4-BE49-F238E27FC236}">
                <a16:creationId xmlns:a16="http://schemas.microsoft.com/office/drawing/2014/main" id="{4FBDBDF1-0319-3543-925E-84BD20F97EDB}"/>
              </a:ext>
            </a:extLst>
          </p:cNvPr>
          <p:cNvSpPr>
            <a:spLocks noChangeArrowheads="1"/>
          </p:cNvSpPr>
          <p:nvPr/>
        </p:nvSpPr>
        <p:spPr bwMode="auto">
          <a:xfrm>
            <a:off x="4764088" y="3838575"/>
            <a:ext cx="1223962" cy="234950"/>
          </a:xfrm>
          <a:prstGeom prst="rect">
            <a:avLst/>
          </a:prstGeom>
          <a:solidFill>
            <a:srgbClr val="E7FD1B"/>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accent2"/>
                </a:solidFill>
                <a:latin typeface="Arial" panose="020B0604020202020204" pitchFamily="34" charset="0"/>
              </a:rPr>
              <a:t>SENYAP</a:t>
            </a:r>
            <a:endParaRPr lang="en-US" altLang="en-US" sz="2800" b="0"/>
          </a:p>
        </p:txBody>
      </p:sp>
      <p:sp>
        <p:nvSpPr>
          <p:cNvPr id="156716" name="Rectangle 44">
            <a:extLst>
              <a:ext uri="{FF2B5EF4-FFF2-40B4-BE49-F238E27FC236}">
                <a16:creationId xmlns:a16="http://schemas.microsoft.com/office/drawing/2014/main" id="{61E5806C-05D0-F344-BD12-58DBC7D9326B}"/>
              </a:ext>
            </a:extLst>
          </p:cNvPr>
          <p:cNvSpPr>
            <a:spLocks noChangeArrowheads="1"/>
          </p:cNvSpPr>
          <p:nvPr/>
        </p:nvSpPr>
        <p:spPr bwMode="auto">
          <a:xfrm>
            <a:off x="5122863" y="4246563"/>
            <a:ext cx="1223962" cy="330200"/>
          </a:xfrm>
          <a:prstGeom prst="rect">
            <a:avLst/>
          </a:prstGeom>
          <a:solidFill>
            <a:srgbClr val="E7FD1B"/>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a:solidFill>
                  <a:schemeClr val="accent2"/>
                </a:solidFill>
                <a:latin typeface="Arial" panose="020B0604020202020204" pitchFamily="34" charset="0"/>
              </a:rPr>
              <a:t>YESUS</a:t>
            </a:r>
            <a:endParaRPr lang="en-US" altLang="en-US" sz="2800" b="0"/>
          </a:p>
        </p:txBody>
      </p:sp>
      <p:sp>
        <p:nvSpPr>
          <p:cNvPr id="156717" name="Rectangle 45">
            <a:extLst>
              <a:ext uri="{FF2B5EF4-FFF2-40B4-BE49-F238E27FC236}">
                <a16:creationId xmlns:a16="http://schemas.microsoft.com/office/drawing/2014/main" id="{5649F760-8462-8941-B816-DB96BE3AC141}"/>
              </a:ext>
            </a:extLst>
          </p:cNvPr>
          <p:cNvSpPr>
            <a:spLocks noChangeArrowheads="1"/>
          </p:cNvSpPr>
          <p:nvPr/>
        </p:nvSpPr>
        <p:spPr bwMode="auto">
          <a:xfrm>
            <a:off x="2500313" y="1562100"/>
            <a:ext cx="1223962" cy="234950"/>
          </a:xfrm>
          <a:prstGeom prst="rect">
            <a:avLst/>
          </a:prstGeom>
          <a:solidFill>
            <a:srgbClr val="E7FD1B"/>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accent2"/>
                </a:solidFill>
                <a:latin typeface="Arial" panose="020B0604020202020204" pitchFamily="34" charset="0"/>
              </a:rPr>
              <a:t>ABRAHAM</a:t>
            </a:r>
            <a:endParaRPr lang="en-US" altLang="en-US" sz="2800" b="0"/>
          </a:p>
        </p:txBody>
      </p:sp>
      <p:grpSp>
        <p:nvGrpSpPr>
          <p:cNvPr id="156696" name="Group 24">
            <a:extLst>
              <a:ext uri="{FF2B5EF4-FFF2-40B4-BE49-F238E27FC236}">
                <a16:creationId xmlns:a16="http://schemas.microsoft.com/office/drawing/2014/main" id="{9509846A-8FA4-BE40-8B8A-03399B2AE48E}"/>
              </a:ext>
            </a:extLst>
          </p:cNvPr>
          <p:cNvGrpSpPr>
            <a:grpSpLocks/>
          </p:cNvGrpSpPr>
          <p:nvPr/>
        </p:nvGrpSpPr>
        <p:grpSpPr bwMode="auto">
          <a:xfrm>
            <a:off x="1717675" y="598488"/>
            <a:ext cx="4311650" cy="3094037"/>
            <a:chOff x="1082" y="377"/>
            <a:chExt cx="2716" cy="1949"/>
          </a:xfrm>
        </p:grpSpPr>
        <p:sp>
          <p:nvSpPr>
            <p:cNvPr id="156688" name="Text Box 16">
              <a:extLst>
                <a:ext uri="{FF2B5EF4-FFF2-40B4-BE49-F238E27FC236}">
                  <a16:creationId xmlns:a16="http://schemas.microsoft.com/office/drawing/2014/main" id="{D73FCF3F-FBF5-B048-91F8-BB00D9511139}"/>
                </a:ext>
              </a:extLst>
            </p:cNvPr>
            <p:cNvSpPr txBox="1">
              <a:spLocks noChangeArrowheads="1"/>
            </p:cNvSpPr>
            <p:nvPr/>
          </p:nvSpPr>
          <p:spPr bwMode="auto">
            <a:xfrm>
              <a:off x="1093" y="377"/>
              <a:ext cx="2558" cy="32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800">
                  <a:solidFill>
                    <a:srgbClr val="FF0000"/>
                  </a:solidFill>
                  <a:ea typeface="Gulim" panose="020B0600000101010101" pitchFamily="34" charset="-127"/>
                </a:rPr>
                <a:t>PERJANJIAN LAMA</a:t>
              </a:r>
            </a:p>
          </p:txBody>
        </p:sp>
        <p:sp>
          <p:nvSpPr>
            <p:cNvPr id="156691" name="AutoShape 19">
              <a:extLst>
                <a:ext uri="{FF2B5EF4-FFF2-40B4-BE49-F238E27FC236}">
                  <a16:creationId xmlns:a16="http://schemas.microsoft.com/office/drawing/2014/main" id="{9B7A6887-2D5A-6743-B613-4E19E957EB37}"/>
                </a:ext>
              </a:extLst>
            </p:cNvPr>
            <p:cNvSpPr>
              <a:spLocks noChangeArrowheads="1"/>
            </p:cNvSpPr>
            <p:nvPr/>
          </p:nvSpPr>
          <p:spPr bwMode="auto">
            <a:xfrm flipH="1">
              <a:off x="1082" y="730"/>
              <a:ext cx="2716" cy="1596"/>
            </a:xfrm>
            <a:prstGeom prst="parallelogram">
              <a:avLst>
                <a:gd name="adj" fmla="val 80778"/>
              </a:avLst>
            </a:prstGeom>
            <a:noFill/>
            <a:ln w="76200">
              <a:solidFill>
                <a:srgbClr val="FF0000"/>
              </a:solidFill>
              <a:miter lim="800000"/>
              <a:headEnd/>
              <a:tailEnd/>
            </a:ln>
            <a:effectLst>
              <a:outerShdw dist="91581" dir="2021404" algn="ctr" rotWithShape="0">
                <a:schemeClr val="bg2"/>
              </a:outerShdw>
            </a:effectLst>
            <a:extLst>
              <a:ext uri="{909E8E84-426E-40DD-AFC4-6F175D3DCCD1}">
                <a14:hiddenFill xmlns:a14="http://schemas.microsoft.com/office/drawing/2010/main">
                  <a:solidFill>
                    <a:srgbClr val="FF0000">
                      <a:alpha val="50000"/>
                    </a:srgbClr>
                  </a:solidFill>
                </a14:hiddenFill>
              </a:ext>
            </a:extLst>
          </p:spPr>
          <p:txBody>
            <a:bodyPr wrap="none" anchor="ctr"/>
            <a:lstStyle/>
            <a:p>
              <a:endParaRPr lang="en-US"/>
            </a:p>
          </p:txBody>
        </p:sp>
      </p:grpSp>
      <p:sp>
        <p:nvSpPr>
          <p:cNvPr id="156675" name="AutoShape 3">
            <a:extLst>
              <a:ext uri="{FF2B5EF4-FFF2-40B4-BE49-F238E27FC236}">
                <a16:creationId xmlns:a16="http://schemas.microsoft.com/office/drawing/2014/main" id="{A529508B-2029-2A4C-980A-9952197576CC}"/>
              </a:ext>
            </a:extLst>
          </p:cNvPr>
          <p:cNvSpPr>
            <a:spLocks noChangeArrowheads="1"/>
          </p:cNvSpPr>
          <p:nvPr/>
        </p:nvSpPr>
        <p:spPr bwMode="auto">
          <a:xfrm rot="20160000">
            <a:off x="3343275" y="3948113"/>
            <a:ext cx="1517650" cy="660400"/>
          </a:xfrm>
          <a:prstGeom prst="rightArrow">
            <a:avLst>
              <a:gd name="adj1" fmla="val 75000"/>
              <a:gd name="adj2" fmla="val 114914"/>
            </a:avLst>
          </a:prstGeom>
          <a:gradFill rotWithShape="0">
            <a:gsLst>
              <a:gs pos="0">
                <a:srgbClr val="00FF00">
                  <a:gamma/>
                  <a:shade val="29804"/>
                  <a:invGamma/>
                </a:srgbClr>
              </a:gs>
              <a:gs pos="50000">
                <a:srgbClr val="00FF00"/>
              </a:gs>
              <a:gs pos="100000">
                <a:srgbClr val="00FF00">
                  <a:gamma/>
                  <a:shade val="29804"/>
                  <a:invGamma/>
                </a:srgbClr>
              </a:gs>
            </a:gsLst>
            <a:lin ang="5400000" scaled="1"/>
          </a:gradFill>
          <a:ln w="508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500"/>
                                  </p:stCondLst>
                                  <p:childTnLst>
                                    <p:set>
                                      <p:cBhvr>
                                        <p:cTn id="6" dur="1" fill="hold">
                                          <p:stCondLst>
                                            <p:cond delay="0"/>
                                          </p:stCondLst>
                                        </p:cTn>
                                        <p:tgtEl>
                                          <p:spTgt spid="156675"/>
                                        </p:tgtEl>
                                        <p:attrNameLst>
                                          <p:attrName>style.visibility</p:attrName>
                                        </p:attrNameLst>
                                      </p:cBhvr>
                                      <p:to>
                                        <p:strVal val="visible"/>
                                      </p:to>
                                    </p:set>
                                    <p:anim calcmode="lin" valueType="num">
                                      <p:cBhvr additive="base">
                                        <p:cTn id="7" dur="500" fill="hold"/>
                                        <p:tgtEl>
                                          <p:spTgt spid="156675"/>
                                        </p:tgtEl>
                                        <p:attrNameLst>
                                          <p:attrName>ppt_x</p:attrName>
                                        </p:attrNameLst>
                                      </p:cBhvr>
                                      <p:tavLst>
                                        <p:tav tm="0">
                                          <p:val>
                                            <p:strVal val="0-#ppt_w/2"/>
                                          </p:val>
                                        </p:tav>
                                        <p:tav tm="100000">
                                          <p:val>
                                            <p:strVal val="#ppt_x"/>
                                          </p:val>
                                        </p:tav>
                                      </p:tavLst>
                                    </p:anim>
                                    <p:anim calcmode="lin" valueType="num">
                                      <p:cBhvr additive="base">
                                        <p:cTn id="8" dur="500" fill="hold"/>
                                        <p:tgtEl>
                                          <p:spTgt spid="15667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3" presetClass="entr" presetSubtype="0" fill="hold" nodeType="clickEffect">
                                  <p:stCondLst>
                                    <p:cond delay="0"/>
                                  </p:stCondLst>
                                  <p:childTnLst>
                                    <p:set>
                                      <p:cBhvr>
                                        <p:cTn id="12" dur="1" fill="hold">
                                          <p:stCondLst>
                                            <p:cond delay="0"/>
                                          </p:stCondLst>
                                        </p:cTn>
                                        <p:tgtEl>
                                          <p:spTgt spid="156696"/>
                                        </p:tgtEl>
                                        <p:attrNameLst>
                                          <p:attrName>style.visibility</p:attrName>
                                        </p:attrNameLst>
                                      </p:cBhvr>
                                      <p:to>
                                        <p:strVal val="visible"/>
                                      </p:to>
                                    </p:set>
                                    <p:anim calcmode="lin" valueType="num">
                                      <p:cBhvr>
                                        <p:cTn id="13" dur="500" fill="hold"/>
                                        <p:tgtEl>
                                          <p:spTgt spid="156696"/>
                                        </p:tgtEl>
                                        <p:attrNameLst>
                                          <p:attrName>ppt_w</p:attrName>
                                        </p:attrNameLst>
                                      </p:cBhvr>
                                      <p:tavLst>
                                        <p:tav tm="0">
                                          <p:val>
                                            <p:fltVal val="0"/>
                                          </p:val>
                                        </p:tav>
                                        <p:tav tm="100000">
                                          <p:val>
                                            <p:strVal val="#ppt_w"/>
                                          </p:val>
                                        </p:tav>
                                      </p:tavLst>
                                    </p:anim>
                                    <p:anim calcmode="lin" valueType="num">
                                      <p:cBhvr>
                                        <p:cTn id="14" dur="500" fill="hold"/>
                                        <p:tgtEl>
                                          <p:spTgt spid="156696"/>
                                        </p:tgtEl>
                                        <p:attrNameLst>
                                          <p:attrName>ppt_h</p:attrName>
                                        </p:attrNameLst>
                                      </p:cBhvr>
                                      <p:tavLst>
                                        <p:tav tm="0">
                                          <p:val>
                                            <p:fltVal val="0"/>
                                          </p:val>
                                        </p:tav>
                                        <p:tav tm="100000">
                                          <p:val>
                                            <p:strVal val="#ppt_h"/>
                                          </p:val>
                                        </p:tav>
                                      </p:tavLst>
                                    </p:anim>
                                    <p:animEffect transition="in" filter="fade">
                                      <p:cBhvr>
                                        <p:cTn id="15" dur="500"/>
                                        <p:tgtEl>
                                          <p:spTgt spid="15669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nodeType="clickEffect">
                                  <p:stCondLst>
                                    <p:cond delay="0"/>
                                  </p:stCondLst>
                                  <p:childTnLst>
                                    <p:set>
                                      <p:cBhvr>
                                        <p:cTn id="19" dur="1" fill="hold">
                                          <p:stCondLst>
                                            <p:cond delay="0"/>
                                          </p:stCondLst>
                                        </p:cTn>
                                        <p:tgtEl>
                                          <p:spTgt spid="156697"/>
                                        </p:tgtEl>
                                        <p:attrNameLst>
                                          <p:attrName>style.visibility</p:attrName>
                                        </p:attrNameLst>
                                      </p:cBhvr>
                                      <p:to>
                                        <p:strVal val="visible"/>
                                      </p:to>
                                    </p:set>
                                    <p:anim calcmode="lin" valueType="num">
                                      <p:cBhvr>
                                        <p:cTn id="20" dur="500" fill="hold"/>
                                        <p:tgtEl>
                                          <p:spTgt spid="156697"/>
                                        </p:tgtEl>
                                        <p:attrNameLst>
                                          <p:attrName>ppt_w</p:attrName>
                                        </p:attrNameLst>
                                      </p:cBhvr>
                                      <p:tavLst>
                                        <p:tav tm="0">
                                          <p:val>
                                            <p:fltVal val="0"/>
                                          </p:val>
                                        </p:tav>
                                        <p:tav tm="100000">
                                          <p:val>
                                            <p:strVal val="#ppt_w"/>
                                          </p:val>
                                        </p:tav>
                                      </p:tavLst>
                                    </p:anim>
                                    <p:anim calcmode="lin" valueType="num">
                                      <p:cBhvr>
                                        <p:cTn id="21" dur="500" fill="hold"/>
                                        <p:tgtEl>
                                          <p:spTgt spid="156697"/>
                                        </p:tgtEl>
                                        <p:attrNameLst>
                                          <p:attrName>ppt_h</p:attrName>
                                        </p:attrNameLst>
                                      </p:cBhvr>
                                      <p:tavLst>
                                        <p:tav tm="0">
                                          <p:val>
                                            <p:fltVal val="0"/>
                                          </p:val>
                                        </p:tav>
                                        <p:tav tm="100000">
                                          <p:val>
                                            <p:strVal val="#ppt_h"/>
                                          </p:val>
                                        </p:tav>
                                      </p:tavLst>
                                    </p:anim>
                                    <p:animEffect transition="in" filter="fade">
                                      <p:cBhvr>
                                        <p:cTn id="22" dur="500"/>
                                        <p:tgtEl>
                                          <p:spTgt spid="1566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7746" name="Rectangle 2">
            <a:extLst>
              <a:ext uri="{FF2B5EF4-FFF2-40B4-BE49-F238E27FC236}">
                <a16:creationId xmlns:a16="http://schemas.microsoft.com/office/drawing/2014/main" id="{4D06CBE7-E96E-E44E-88BC-51D18DEA2198}"/>
              </a:ext>
            </a:extLst>
          </p:cNvPr>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287747" name="Rectangle 3">
            <a:extLst>
              <a:ext uri="{FF2B5EF4-FFF2-40B4-BE49-F238E27FC236}">
                <a16:creationId xmlns:a16="http://schemas.microsoft.com/office/drawing/2014/main" id="{46218167-3C5B-0F47-90C9-F9E4A23BE8A0}"/>
              </a:ext>
            </a:extLst>
          </p:cNvPr>
          <p:cNvSpPr>
            <a:spLocks noChangeArrowheads="1"/>
          </p:cNvSpPr>
          <p:nvPr/>
        </p:nvSpPr>
        <p:spPr bwMode="auto">
          <a:xfrm>
            <a:off x="3187700" y="1676400"/>
            <a:ext cx="29813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2000">
                <a:solidFill>
                  <a:schemeClr val="accent2"/>
                </a:solidFill>
                <a:latin typeface="Times" pitchFamily="2" charset="0"/>
                <a:ea typeface="Gulim" panose="020B0600000101010101" pitchFamily="34" charset="-127"/>
              </a:rPr>
              <a:t>ALEX ORANG YUNANI</a:t>
            </a:r>
          </a:p>
        </p:txBody>
      </p:sp>
      <p:sp>
        <p:nvSpPr>
          <p:cNvPr id="287749" name="AutoShape 5">
            <a:extLst>
              <a:ext uri="{FF2B5EF4-FFF2-40B4-BE49-F238E27FC236}">
                <a16:creationId xmlns:a16="http://schemas.microsoft.com/office/drawing/2014/main" id="{2E139811-22D6-B54E-ADB7-A4E72B35C777}"/>
              </a:ext>
            </a:extLst>
          </p:cNvPr>
          <p:cNvSpPr>
            <a:spLocks noChangeArrowheads="1"/>
          </p:cNvSpPr>
          <p:nvPr/>
        </p:nvSpPr>
        <p:spPr bwMode="auto">
          <a:xfrm>
            <a:off x="3124200" y="990600"/>
            <a:ext cx="1676400" cy="736600"/>
          </a:xfrm>
          <a:prstGeom prst="roundRect">
            <a:avLst>
              <a:gd name="adj" fmla="val 12495"/>
            </a:avLst>
          </a:prstGeom>
          <a:solidFill>
            <a:schemeClr val="tx2"/>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750" name="Rectangle 6">
            <a:extLst>
              <a:ext uri="{FF2B5EF4-FFF2-40B4-BE49-F238E27FC236}">
                <a16:creationId xmlns:a16="http://schemas.microsoft.com/office/drawing/2014/main" id="{DC8452F6-D67A-BE4F-8A4C-04141B94422A}"/>
              </a:ext>
            </a:extLst>
          </p:cNvPr>
          <p:cNvSpPr>
            <a:spLocks noChangeArrowheads="1"/>
          </p:cNvSpPr>
          <p:nvPr/>
        </p:nvSpPr>
        <p:spPr bwMode="auto">
          <a:xfrm>
            <a:off x="2819400" y="931863"/>
            <a:ext cx="1871663"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2800">
                <a:solidFill>
                  <a:schemeClr val="bg2"/>
                </a:solidFill>
                <a:latin typeface="Times" pitchFamily="2" charset="0"/>
                <a:ea typeface="Gulim" panose="020B0600000101010101" pitchFamily="34" charset="-127"/>
              </a:rPr>
              <a:t>   </a:t>
            </a:r>
            <a:r>
              <a:rPr lang="en-US" altLang="ko-KR" sz="2800">
                <a:solidFill>
                  <a:schemeClr val="bg2"/>
                </a:solidFill>
                <a:latin typeface="Times" pitchFamily="2" charset="0"/>
                <a:ea typeface="Gulim" panose="020B0600000101010101" pitchFamily="34" charset="-127"/>
              </a:rPr>
              <a:t>SENYAP</a:t>
            </a:r>
          </a:p>
        </p:txBody>
      </p:sp>
      <p:sp>
        <p:nvSpPr>
          <p:cNvPr id="287751" name="Rectangle 7">
            <a:extLst>
              <a:ext uri="{FF2B5EF4-FFF2-40B4-BE49-F238E27FC236}">
                <a16:creationId xmlns:a16="http://schemas.microsoft.com/office/drawing/2014/main" id="{A9D98B43-A129-8249-B20C-ACE33F340810}"/>
              </a:ext>
            </a:extLst>
          </p:cNvPr>
          <p:cNvSpPr>
            <a:spLocks noChangeArrowheads="1"/>
          </p:cNvSpPr>
          <p:nvPr/>
        </p:nvSpPr>
        <p:spPr bwMode="auto">
          <a:xfrm>
            <a:off x="6926263" y="5405438"/>
            <a:ext cx="11842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752" name="Rectangle 8">
            <a:extLst>
              <a:ext uri="{FF2B5EF4-FFF2-40B4-BE49-F238E27FC236}">
                <a16:creationId xmlns:a16="http://schemas.microsoft.com/office/drawing/2014/main" id="{62426586-3778-494E-A1DE-2048FD6E636B}"/>
              </a:ext>
            </a:extLst>
          </p:cNvPr>
          <p:cNvSpPr>
            <a:spLocks noChangeArrowheads="1"/>
          </p:cNvSpPr>
          <p:nvPr/>
        </p:nvSpPr>
        <p:spPr bwMode="auto">
          <a:xfrm>
            <a:off x="3455988" y="2338388"/>
            <a:ext cx="24765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753" name="Line 9">
            <a:extLst>
              <a:ext uri="{FF2B5EF4-FFF2-40B4-BE49-F238E27FC236}">
                <a16:creationId xmlns:a16="http://schemas.microsoft.com/office/drawing/2014/main" id="{1989CFEE-1314-6945-86EB-3DAB4B312B47}"/>
              </a:ext>
            </a:extLst>
          </p:cNvPr>
          <p:cNvSpPr>
            <a:spLocks noChangeShapeType="1"/>
          </p:cNvSpPr>
          <p:nvPr/>
        </p:nvSpPr>
        <p:spPr bwMode="auto">
          <a:xfrm>
            <a:off x="3403600" y="257968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754" name="Rectangle 10">
            <a:extLst>
              <a:ext uri="{FF2B5EF4-FFF2-40B4-BE49-F238E27FC236}">
                <a16:creationId xmlns:a16="http://schemas.microsoft.com/office/drawing/2014/main" id="{C26AA558-191E-1D40-8D87-F91FC24C55B5}"/>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287755" name="Line 11">
            <a:extLst>
              <a:ext uri="{FF2B5EF4-FFF2-40B4-BE49-F238E27FC236}">
                <a16:creationId xmlns:a16="http://schemas.microsoft.com/office/drawing/2014/main" id="{FD8A650F-0041-F34A-BC58-A6EA6666C150}"/>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87757" name="Line 13">
            <a:extLst>
              <a:ext uri="{FF2B5EF4-FFF2-40B4-BE49-F238E27FC236}">
                <a16:creationId xmlns:a16="http://schemas.microsoft.com/office/drawing/2014/main" id="{EB5934D4-6B98-884D-9EC1-7BF68453EA5D}"/>
              </a:ext>
            </a:extLst>
          </p:cNvPr>
          <p:cNvSpPr>
            <a:spLocks noChangeShapeType="1"/>
          </p:cNvSpPr>
          <p:nvPr/>
        </p:nvSpPr>
        <p:spPr bwMode="auto">
          <a:xfrm>
            <a:off x="3429000" y="207168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87761" name="Group 17">
            <a:extLst>
              <a:ext uri="{FF2B5EF4-FFF2-40B4-BE49-F238E27FC236}">
                <a16:creationId xmlns:a16="http://schemas.microsoft.com/office/drawing/2014/main" id="{DC666F95-E24B-FC40-8127-09AD6FC69F84}"/>
              </a:ext>
            </a:extLst>
          </p:cNvPr>
          <p:cNvGrpSpPr>
            <a:grpSpLocks/>
          </p:cNvGrpSpPr>
          <p:nvPr/>
        </p:nvGrpSpPr>
        <p:grpSpPr bwMode="auto">
          <a:xfrm>
            <a:off x="709613" y="2190750"/>
            <a:ext cx="2432050" cy="2601913"/>
            <a:chOff x="447" y="1380"/>
            <a:chExt cx="1532" cy="1639"/>
          </a:xfrm>
        </p:grpSpPr>
        <p:sp>
          <p:nvSpPr>
            <p:cNvPr id="287758" name="Rectangle 14">
              <a:extLst>
                <a:ext uri="{FF2B5EF4-FFF2-40B4-BE49-F238E27FC236}">
                  <a16:creationId xmlns:a16="http://schemas.microsoft.com/office/drawing/2014/main" id="{D20AF9B8-3484-644C-9335-47C8838F9847}"/>
                </a:ext>
              </a:extLst>
            </p:cNvPr>
            <p:cNvSpPr>
              <a:spLocks noChangeArrowheads="1"/>
            </p:cNvSpPr>
            <p:nvPr/>
          </p:nvSpPr>
          <p:spPr bwMode="auto">
            <a:xfrm>
              <a:off x="447" y="1380"/>
              <a:ext cx="1532" cy="69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3600" b="0">
                  <a:solidFill>
                    <a:schemeClr val="tx2"/>
                  </a:solidFill>
                  <a:latin typeface="Times" pitchFamily="2" charset="0"/>
                  <a:ea typeface="Gulim" panose="020B0600000101010101" pitchFamily="34" charset="-127"/>
                </a:rPr>
                <a:t>PL  </a:t>
              </a:r>
              <a:r>
                <a:rPr lang="en-US" altLang="ko-KR" sz="6600" b="0">
                  <a:solidFill>
                    <a:srgbClr val="7FFF00"/>
                  </a:solidFill>
                  <a:latin typeface="Times" pitchFamily="2" charset="0"/>
                  <a:ea typeface="Gulim" panose="020B0600000101010101" pitchFamily="34" charset="-127"/>
                </a:rPr>
                <a:t>S </a:t>
              </a:r>
              <a:r>
                <a:rPr lang="en-US" altLang="ko-KR" sz="3600" b="0">
                  <a:solidFill>
                    <a:schemeClr val="tx2"/>
                  </a:solidFill>
                  <a:latin typeface="Times" pitchFamily="2" charset="0"/>
                  <a:ea typeface="Gulim" panose="020B0600000101010101" pitchFamily="34" charset="-127"/>
                </a:rPr>
                <a:t>PB</a:t>
              </a:r>
            </a:p>
          </p:txBody>
        </p:sp>
        <p:sp>
          <p:nvSpPr>
            <p:cNvPr id="287759" name="AutoShape 15">
              <a:extLst>
                <a:ext uri="{FF2B5EF4-FFF2-40B4-BE49-F238E27FC236}">
                  <a16:creationId xmlns:a16="http://schemas.microsoft.com/office/drawing/2014/main" id="{1603D1E4-9852-364A-9A9F-151D9EB4D385}"/>
                </a:ext>
              </a:extLst>
            </p:cNvPr>
            <p:cNvSpPr>
              <a:spLocks noChangeArrowheads="1"/>
            </p:cNvSpPr>
            <p:nvPr/>
          </p:nvSpPr>
          <p:spPr bwMode="auto">
            <a:xfrm rot="162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a:effectLst>
              <a:outerShdw algn="ctr" rotWithShape="0">
                <a:schemeClr val="bg2"/>
              </a:outerShdw>
            </a:effectLst>
          </p:spPr>
          <p:txBody>
            <a:bodyPr wrap="none" anchor="ctr"/>
            <a:lstStyle/>
            <a:p>
              <a:endParaRPr lang="en-US"/>
            </a:p>
          </p:txBody>
        </p:sp>
      </p:grpSp>
      <p:sp>
        <p:nvSpPr>
          <p:cNvPr id="287760" name="Rectangle 16">
            <a:extLst>
              <a:ext uri="{FF2B5EF4-FFF2-40B4-BE49-F238E27FC236}">
                <a16:creationId xmlns:a16="http://schemas.microsoft.com/office/drawing/2014/main" id="{0735A2DA-3EA0-164B-B6CA-71CC4A90C4B0}"/>
              </a:ext>
            </a:extLst>
          </p:cNvPr>
          <p:cNvSpPr>
            <a:spLocks noChangeArrowheads="1"/>
          </p:cNvSpPr>
          <p:nvPr/>
        </p:nvSpPr>
        <p:spPr bwMode="auto">
          <a:xfrm>
            <a:off x="4862513" y="874713"/>
            <a:ext cx="2027237" cy="51593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800">
                <a:solidFill>
                  <a:srgbClr val="FAFD00"/>
                </a:solidFill>
                <a:latin typeface="Times" pitchFamily="2" charset="0"/>
                <a:ea typeface="Gulim" panose="020B0600000101010101" pitchFamily="34" charset="-127"/>
              </a:rPr>
              <a:t>ca. 500 S.M.</a:t>
            </a:r>
            <a:endParaRPr lang="en-US" altLang="ko-KR" sz="2800" b="0">
              <a:solidFill>
                <a:srgbClr val="FAFD00"/>
              </a:solidFill>
              <a:latin typeface="Times" pitchFamily="2" charset="0"/>
              <a:ea typeface="Gulim" panose="020B0600000101010101" pitchFamily="34" charset="-127"/>
            </a:endParaRPr>
          </a:p>
        </p:txBody>
      </p:sp>
      <p:sp>
        <p:nvSpPr>
          <p:cNvPr id="287781" name="Text Box 37">
            <a:extLst>
              <a:ext uri="{FF2B5EF4-FFF2-40B4-BE49-F238E27FC236}">
                <a16:creationId xmlns:a16="http://schemas.microsoft.com/office/drawing/2014/main" id="{FD2B2EEB-9737-024A-A2A3-AE029C89FEB2}"/>
              </a:ext>
            </a:extLst>
          </p:cNvPr>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ko-KR" altLang="en-US">
              <a:solidFill>
                <a:schemeClr val="tx1"/>
              </a:solidFill>
              <a:ea typeface="Gulim" panose="020B0600000101010101" pitchFamily="34" charset="-127"/>
            </a:endParaRPr>
          </a:p>
        </p:txBody>
      </p:sp>
      <p:grpSp>
        <p:nvGrpSpPr>
          <p:cNvPr id="287798" name="Group 54">
            <a:extLst>
              <a:ext uri="{FF2B5EF4-FFF2-40B4-BE49-F238E27FC236}">
                <a16:creationId xmlns:a16="http://schemas.microsoft.com/office/drawing/2014/main" id="{F2A5B8B5-BB5B-7E4B-8702-908C6F45E1A4}"/>
              </a:ext>
            </a:extLst>
          </p:cNvPr>
          <p:cNvGrpSpPr>
            <a:grpSpLocks/>
          </p:cNvGrpSpPr>
          <p:nvPr/>
        </p:nvGrpSpPr>
        <p:grpSpPr bwMode="auto">
          <a:xfrm>
            <a:off x="7908925" y="3429000"/>
            <a:ext cx="1076325" cy="550863"/>
            <a:chOff x="4982" y="2160"/>
            <a:chExt cx="678" cy="347"/>
          </a:xfrm>
        </p:grpSpPr>
        <p:sp>
          <p:nvSpPr>
            <p:cNvPr id="287783" name="AutoShape 39">
              <a:extLst>
                <a:ext uri="{FF2B5EF4-FFF2-40B4-BE49-F238E27FC236}">
                  <a16:creationId xmlns:a16="http://schemas.microsoft.com/office/drawing/2014/main" id="{EA842582-49EB-6D40-862F-D8B9A05D7F3C}"/>
                </a:ext>
              </a:extLst>
            </p:cNvPr>
            <p:cNvSpPr>
              <a:spLocks noChangeArrowheads="1"/>
            </p:cNvSpPr>
            <p:nvPr/>
          </p:nvSpPr>
          <p:spPr bwMode="auto">
            <a:xfrm>
              <a:off x="5017" y="2175"/>
              <a:ext cx="460" cy="226"/>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784" name="Rectangle 40">
              <a:extLst>
                <a:ext uri="{FF2B5EF4-FFF2-40B4-BE49-F238E27FC236}">
                  <a16:creationId xmlns:a16="http://schemas.microsoft.com/office/drawing/2014/main" id="{1F6CC008-2A37-4741-8C3E-FF281934360C}"/>
                </a:ext>
              </a:extLst>
            </p:cNvPr>
            <p:cNvSpPr>
              <a:spLocks noChangeArrowheads="1"/>
            </p:cNvSpPr>
            <p:nvPr/>
          </p:nvSpPr>
          <p:spPr bwMode="auto">
            <a:xfrm>
              <a:off x="5016" y="2258"/>
              <a:ext cx="600" cy="249"/>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785" name="AutoShape 41">
              <a:extLst>
                <a:ext uri="{FF2B5EF4-FFF2-40B4-BE49-F238E27FC236}">
                  <a16:creationId xmlns:a16="http://schemas.microsoft.com/office/drawing/2014/main" id="{DEF80F43-920F-394D-8393-FE592C91436B}"/>
                </a:ext>
              </a:extLst>
            </p:cNvPr>
            <p:cNvSpPr>
              <a:spLocks noChangeArrowheads="1"/>
            </p:cNvSpPr>
            <p:nvPr/>
          </p:nvSpPr>
          <p:spPr bwMode="auto">
            <a:xfrm>
              <a:off x="5029" y="2191"/>
              <a:ext cx="436" cy="226"/>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786" name="Line 42">
              <a:extLst>
                <a:ext uri="{FF2B5EF4-FFF2-40B4-BE49-F238E27FC236}">
                  <a16:creationId xmlns:a16="http://schemas.microsoft.com/office/drawing/2014/main" id="{A49DB7D1-D015-024D-9A83-9060DFD0EF53}"/>
                </a:ext>
              </a:extLst>
            </p:cNvPr>
            <p:cNvSpPr>
              <a:spLocks noChangeShapeType="1"/>
            </p:cNvSpPr>
            <p:nvPr/>
          </p:nvSpPr>
          <p:spPr bwMode="auto">
            <a:xfrm>
              <a:off x="5043" y="2356"/>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787" name="Line 43">
              <a:extLst>
                <a:ext uri="{FF2B5EF4-FFF2-40B4-BE49-F238E27FC236}">
                  <a16:creationId xmlns:a16="http://schemas.microsoft.com/office/drawing/2014/main" id="{B25BC4FD-84CB-724C-BF1B-2DC8610CBFE0}"/>
                </a:ext>
              </a:extLst>
            </p:cNvPr>
            <p:cNvSpPr>
              <a:spLocks noChangeShapeType="1"/>
            </p:cNvSpPr>
            <p:nvPr/>
          </p:nvSpPr>
          <p:spPr bwMode="auto">
            <a:xfrm>
              <a:off x="5043" y="2452"/>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788" name="Rectangle 44">
              <a:extLst>
                <a:ext uri="{FF2B5EF4-FFF2-40B4-BE49-F238E27FC236}">
                  <a16:creationId xmlns:a16="http://schemas.microsoft.com/office/drawing/2014/main" id="{F26AFBBF-EBEF-EF4D-BB62-75EED3006CC8}"/>
                </a:ext>
              </a:extLst>
            </p:cNvPr>
            <p:cNvSpPr>
              <a:spLocks noChangeArrowheads="1"/>
            </p:cNvSpPr>
            <p:nvPr/>
          </p:nvSpPr>
          <p:spPr bwMode="auto">
            <a:xfrm>
              <a:off x="4982" y="2241"/>
              <a:ext cx="678"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Alex orang Yunani</a:t>
              </a:r>
            </a:p>
          </p:txBody>
        </p:sp>
        <p:sp>
          <p:nvSpPr>
            <p:cNvPr id="287789" name="Rectangle 45">
              <a:extLst>
                <a:ext uri="{FF2B5EF4-FFF2-40B4-BE49-F238E27FC236}">
                  <a16:creationId xmlns:a16="http://schemas.microsoft.com/office/drawing/2014/main" id="{5B4A66DA-D488-8C48-ADBC-762833865DB7}"/>
                </a:ext>
              </a:extLst>
            </p:cNvPr>
            <p:cNvSpPr>
              <a:spLocks noChangeArrowheads="1"/>
            </p:cNvSpPr>
            <p:nvPr/>
          </p:nvSpPr>
          <p:spPr bwMode="auto">
            <a:xfrm>
              <a:off x="5021" y="2160"/>
              <a:ext cx="410" cy="1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p>
          </p:txBody>
        </p:sp>
      </p:grpSp>
      <p:sp>
        <p:nvSpPr>
          <p:cNvPr id="287790" name="Text Box 46">
            <a:extLst>
              <a:ext uri="{FF2B5EF4-FFF2-40B4-BE49-F238E27FC236}">
                <a16:creationId xmlns:a16="http://schemas.microsoft.com/office/drawing/2014/main" id="{05010D00-F9DE-674C-AAFC-677EAC8AFF46}"/>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287794" name="Rectangle 50">
            <a:extLst>
              <a:ext uri="{FF2B5EF4-FFF2-40B4-BE49-F238E27FC236}">
                <a16:creationId xmlns:a16="http://schemas.microsoft.com/office/drawing/2014/main" id="{8F8AC6B7-3ADA-E64E-89F6-C81DACB512FC}"/>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05</a:t>
            </a:r>
          </a:p>
        </p:txBody>
      </p:sp>
      <p:sp>
        <p:nvSpPr>
          <p:cNvPr id="287795" name="Text Box 51">
            <a:extLst>
              <a:ext uri="{FF2B5EF4-FFF2-40B4-BE49-F238E27FC236}">
                <a16:creationId xmlns:a16="http://schemas.microsoft.com/office/drawing/2014/main" id="{CC351A7B-0EA7-F846-BDF9-C1FBE1DB77DF}"/>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sp>
        <p:nvSpPr>
          <p:cNvPr id="287796" name="Text Box 52">
            <a:extLst>
              <a:ext uri="{FF2B5EF4-FFF2-40B4-BE49-F238E27FC236}">
                <a16:creationId xmlns:a16="http://schemas.microsoft.com/office/drawing/2014/main" id="{614BB027-098B-E54D-ADBE-3F1363CCDDD3}"/>
              </a:ext>
            </a:extLst>
          </p:cNvPr>
          <p:cNvSpPr txBox="1">
            <a:spLocks noChangeArrowheads="1"/>
          </p:cNvSpPr>
          <p:nvPr/>
        </p:nvSpPr>
        <p:spPr bwMode="auto">
          <a:xfrm>
            <a:off x="8593138" y="642302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1</a:t>
            </a:r>
            <a:endParaRPr lang="en-US" altLang="ko-KR" sz="2000" b="0">
              <a:solidFill>
                <a:srgbClr val="FFFFFF"/>
              </a:solidFill>
              <a:latin typeface="Arial" panose="020B0604020202020204" pitchFamily="34" charset="0"/>
              <a:ea typeface="Gulim" panose="020B0600000101010101" pitchFamily="34" charset="-127"/>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87760"/>
                                        </p:tgtEl>
                                        <p:attrNameLst>
                                          <p:attrName>style.visibility</p:attrName>
                                        </p:attrNameLst>
                                      </p:cBhvr>
                                      <p:to>
                                        <p:strVal val="visible"/>
                                      </p:to>
                                    </p:set>
                                    <p:anim calcmode="lin" valueType="num">
                                      <p:cBhvr>
                                        <p:cTn id="7" dur="500" fill="hold"/>
                                        <p:tgtEl>
                                          <p:spTgt spid="287760"/>
                                        </p:tgtEl>
                                        <p:attrNameLst>
                                          <p:attrName>ppt_x</p:attrName>
                                        </p:attrNameLst>
                                      </p:cBhvr>
                                      <p:tavLst>
                                        <p:tav tm="0">
                                          <p:val>
                                            <p:strVal val="#ppt_x-#ppt_w/2"/>
                                          </p:val>
                                        </p:tav>
                                        <p:tav tm="100000">
                                          <p:val>
                                            <p:strVal val="#ppt_x"/>
                                          </p:val>
                                        </p:tav>
                                      </p:tavLst>
                                    </p:anim>
                                    <p:anim calcmode="lin" valueType="num">
                                      <p:cBhvr>
                                        <p:cTn id="8" dur="500" fill="hold"/>
                                        <p:tgtEl>
                                          <p:spTgt spid="287760"/>
                                        </p:tgtEl>
                                        <p:attrNameLst>
                                          <p:attrName>ppt_y</p:attrName>
                                        </p:attrNameLst>
                                      </p:cBhvr>
                                      <p:tavLst>
                                        <p:tav tm="0">
                                          <p:val>
                                            <p:strVal val="#ppt_y"/>
                                          </p:val>
                                        </p:tav>
                                        <p:tav tm="100000">
                                          <p:val>
                                            <p:strVal val="#ppt_y"/>
                                          </p:val>
                                        </p:tav>
                                      </p:tavLst>
                                    </p:anim>
                                    <p:anim calcmode="lin" valueType="num">
                                      <p:cBhvr>
                                        <p:cTn id="9" dur="500" fill="hold"/>
                                        <p:tgtEl>
                                          <p:spTgt spid="287760"/>
                                        </p:tgtEl>
                                        <p:attrNameLst>
                                          <p:attrName>ppt_w</p:attrName>
                                        </p:attrNameLst>
                                      </p:cBhvr>
                                      <p:tavLst>
                                        <p:tav tm="0">
                                          <p:val>
                                            <p:fltVal val="0"/>
                                          </p:val>
                                        </p:tav>
                                        <p:tav tm="100000">
                                          <p:val>
                                            <p:strVal val="#ppt_w"/>
                                          </p:val>
                                        </p:tav>
                                      </p:tavLst>
                                    </p:anim>
                                    <p:anim calcmode="lin" valueType="num">
                                      <p:cBhvr>
                                        <p:cTn id="10" dur="500" fill="hold"/>
                                        <p:tgtEl>
                                          <p:spTgt spid="287760"/>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287747"/>
                                        </p:tgtEl>
                                        <p:attrNameLst>
                                          <p:attrName>style.visibility</p:attrName>
                                        </p:attrNameLst>
                                      </p:cBhvr>
                                      <p:to>
                                        <p:strVal val="visible"/>
                                      </p:to>
                                    </p:set>
                                    <p:anim calcmode="lin" valueType="num">
                                      <p:cBhvr>
                                        <p:cTn id="15" dur="500" fill="hold"/>
                                        <p:tgtEl>
                                          <p:spTgt spid="287747"/>
                                        </p:tgtEl>
                                        <p:attrNameLst>
                                          <p:attrName>ppt_x</p:attrName>
                                        </p:attrNameLst>
                                      </p:cBhvr>
                                      <p:tavLst>
                                        <p:tav tm="0">
                                          <p:val>
                                            <p:strVal val="#ppt_x-#ppt_w/2"/>
                                          </p:val>
                                        </p:tav>
                                        <p:tav tm="100000">
                                          <p:val>
                                            <p:strVal val="#ppt_x"/>
                                          </p:val>
                                        </p:tav>
                                      </p:tavLst>
                                    </p:anim>
                                    <p:anim calcmode="lin" valueType="num">
                                      <p:cBhvr>
                                        <p:cTn id="16" dur="500" fill="hold"/>
                                        <p:tgtEl>
                                          <p:spTgt spid="287747"/>
                                        </p:tgtEl>
                                        <p:attrNameLst>
                                          <p:attrName>ppt_y</p:attrName>
                                        </p:attrNameLst>
                                      </p:cBhvr>
                                      <p:tavLst>
                                        <p:tav tm="0">
                                          <p:val>
                                            <p:strVal val="#ppt_y"/>
                                          </p:val>
                                        </p:tav>
                                        <p:tav tm="100000">
                                          <p:val>
                                            <p:strVal val="#ppt_y"/>
                                          </p:val>
                                        </p:tav>
                                      </p:tavLst>
                                    </p:anim>
                                    <p:anim calcmode="lin" valueType="num">
                                      <p:cBhvr>
                                        <p:cTn id="17" dur="500" fill="hold"/>
                                        <p:tgtEl>
                                          <p:spTgt spid="287747"/>
                                        </p:tgtEl>
                                        <p:attrNameLst>
                                          <p:attrName>ppt_w</p:attrName>
                                        </p:attrNameLst>
                                      </p:cBhvr>
                                      <p:tavLst>
                                        <p:tav tm="0">
                                          <p:val>
                                            <p:fltVal val="0"/>
                                          </p:val>
                                        </p:tav>
                                        <p:tav tm="100000">
                                          <p:val>
                                            <p:strVal val="#ppt_w"/>
                                          </p:val>
                                        </p:tav>
                                      </p:tavLst>
                                    </p:anim>
                                    <p:anim calcmode="lin" valueType="num">
                                      <p:cBhvr>
                                        <p:cTn id="18" dur="500" fill="hold"/>
                                        <p:tgtEl>
                                          <p:spTgt spid="28774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7" grpId="0" autoUpdateAnimBg="0"/>
      <p:bldP spid="287760"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2914" name="Rectangle 2">
            <a:extLst>
              <a:ext uri="{FF2B5EF4-FFF2-40B4-BE49-F238E27FC236}">
                <a16:creationId xmlns:a16="http://schemas.microsoft.com/office/drawing/2014/main" id="{FCF28C15-F838-DE4E-91FA-1BB2FF3C6974}"/>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422915" name="Line 3">
            <a:extLst>
              <a:ext uri="{FF2B5EF4-FFF2-40B4-BE49-F238E27FC236}">
                <a16:creationId xmlns:a16="http://schemas.microsoft.com/office/drawing/2014/main" id="{8AFCA38D-C5E9-0548-AC97-9221EEDE4721}"/>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nvGrpSpPr>
          <p:cNvPr id="422947" name="Group 35">
            <a:extLst>
              <a:ext uri="{FF2B5EF4-FFF2-40B4-BE49-F238E27FC236}">
                <a16:creationId xmlns:a16="http://schemas.microsoft.com/office/drawing/2014/main" id="{AA0DC3D0-6971-B947-8087-D969CFE34ADF}"/>
              </a:ext>
            </a:extLst>
          </p:cNvPr>
          <p:cNvGrpSpPr>
            <a:grpSpLocks/>
          </p:cNvGrpSpPr>
          <p:nvPr/>
        </p:nvGrpSpPr>
        <p:grpSpPr bwMode="auto">
          <a:xfrm>
            <a:off x="2168525" y="598488"/>
            <a:ext cx="4781550" cy="5438775"/>
            <a:chOff x="1366" y="377"/>
            <a:chExt cx="3012" cy="3426"/>
          </a:xfrm>
        </p:grpSpPr>
        <p:pic>
          <p:nvPicPr>
            <p:cNvPr id="422925" name="Picture 13">
              <a:extLst>
                <a:ext uri="{FF2B5EF4-FFF2-40B4-BE49-F238E27FC236}">
                  <a16:creationId xmlns:a16="http://schemas.microsoft.com/office/drawing/2014/main" id="{4B066B77-EA8F-704A-8AAC-09813DAD4D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859" t="23438" r="23657" b="7552"/>
            <a:stretch>
              <a:fillRect/>
            </a:stretch>
          </p:blipFill>
          <p:spPr bwMode="auto">
            <a:xfrm>
              <a:off x="1366" y="377"/>
              <a:ext cx="3012" cy="3426"/>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422938" name="Rectangle 26">
              <a:extLst>
                <a:ext uri="{FF2B5EF4-FFF2-40B4-BE49-F238E27FC236}">
                  <a16:creationId xmlns:a16="http://schemas.microsoft.com/office/drawing/2014/main" id="{DFC7589C-A873-1D48-83CC-B17734564898}"/>
                </a:ext>
              </a:extLst>
            </p:cNvPr>
            <p:cNvSpPr>
              <a:spLocks noChangeArrowheads="1"/>
            </p:cNvSpPr>
            <p:nvPr/>
          </p:nvSpPr>
          <p:spPr bwMode="auto">
            <a:xfrm>
              <a:off x="1586" y="886"/>
              <a:ext cx="47" cy="47"/>
            </a:xfrm>
            <a:prstGeom prst="rect">
              <a:avLst/>
            </a:prstGeom>
            <a:solidFill>
              <a:srgbClr val="011B65"/>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ko-KR" altLang="en-US">
                <a:ea typeface="Gulim" panose="020B0600000101010101" pitchFamily="34" charset="-127"/>
              </a:endParaRPr>
            </a:p>
          </p:txBody>
        </p:sp>
        <p:sp>
          <p:nvSpPr>
            <p:cNvPr id="422946" name="Rectangle 34">
              <a:extLst>
                <a:ext uri="{FF2B5EF4-FFF2-40B4-BE49-F238E27FC236}">
                  <a16:creationId xmlns:a16="http://schemas.microsoft.com/office/drawing/2014/main" id="{87078049-C533-DD40-A379-0B23102E4C83}"/>
                </a:ext>
              </a:extLst>
            </p:cNvPr>
            <p:cNvSpPr>
              <a:spLocks noChangeArrowheads="1"/>
            </p:cNvSpPr>
            <p:nvPr/>
          </p:nvSpPr>
          <p:spPr bwMode="auto">
            <a:xfrm>
              <a:off x="1786" y="758"/>
              <a:ext cx="95" cy="111"/>
            </a:xfrm>
            <a:prstGeom prst="rect">
              <a:avLst/>
            </a:prstGeom>
            <a:solidFill>
              <a:srgbClr val="011A5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ko-KR" altLang="en-US">
                <a:ea typeface="Gulim" panose="020B0600000101010101" pitchFamily="34" charset="-127"/>
              </a:endParaRPr>
            </a:p>
          </p:txBody>
        </p:sp>
      </p:grpSp>
      <p:sp>
        <p:nvSpPr>
          <p:cNvPr id="422926" name="Text Box 14">
            <a:extLst>
              <a:ext uri="{FF2B5EF4-FFF2-40B4-BE49-F238E27FC236}">
                <a16:creationId xmlns:a16="http://schemas.microsoft.com/office/drawing/2014/main" id="{68936B6E-BAD9-9A49-9137-DB65ED5B6309}"/>
              </a:ext>
            </a:extLst>
          </p:cNvPr>
          <p:cNvSpPr txBox="1">
            <a:spLocks noChangeArrowheads="1"/>
          </p:cNvSpPr>
          <p:nvPr/>
        </p:nvSpPr>
        <p:spPr bwMode="auto">
          <a:xfrm>
            <a:off x="2222500" y="5897563"/>
            <a:ext cx="4686300" cy="579437"/>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ko-KR" altLang="en-US" sz="2800">
                <a:solidFill>
                  <a:srgbClr val="EEFF4B"/>
                </a:solidFill>
                <a:ea typeface="Gulim" panose="020B0600000101010101" pitchFamily="34" charset="-127"/>
              </a:rPr>
              <a:t> </a:t>
            </a:r>
            <a:r>
              <a:rPr lang="en-US" altLang="ko-KR" sz="3200">
                <a:solidFill>
                  <a:srgbClr val="EEFF4B"/>
                </a:solidFill>
                <a:ea typeface="Gulim" panose="020B0600000101010101" pitchFamily="34" charset="-127"/>
              </a:rPr>
              <a:t>Alexander Agung</a:t>
            </a:r>
          </a:p>
        </p:txBody>
      </p:sp>
      <p:sp>
        <p:nvSpPr>
          <p:cNvPr id="422955" name="Text Box 43">
            <a:extLst>
              <a:ext uri="{FF2B5EF4-FFF2-40B4-BE49-F238E27FC236}">
                <a16:creationId xmlns:a16="http://schemas.microsoft.com/office/drawing/2014/main" id="{ADA2A945-6DAA-CB47-A2DF-00FE7FDAF235}"/>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422959" name="Rectangle 47">
            <a:extLst>
              <a:ext uri="{FF2B5EF4-FFF2-40B4-BE49-F238E27FC236}">
                <a16:creationId xmlns:a16="http://schemas.microsoft.com/office/drawing/2014/main" id="{5FC28323-D557-8440-84B7-93AD980CF8C4}"/>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06</a:t>
            </a:r>
          </a:p>
        </p:txBody>
      </p:sp>
      <p:sp>
        <p:nvSpPr>
          <p:cNvPr id="422960" name="Text Box 48">
            <a:extLst>
              <a:ext uri="{FF2B5EF4-FFF2-40B4-BE49-F238E27FC236}">
                <a16:creationId xmlns:a16="http://schemas.microsoft.com/office/drawing/2014/main" id="{9FAB50BD-AF35-134F-A80E-AC492724BD54}"/>
              </a:ext>
            </a:extLst>
          </p:cNvPr>
          <p:cNvSpPr txBox="1">
            <a:spLocks noChangeArrowheads="1"/>
          </p:cNvSpPr>
          <p:nvPr/>
        </p:nvSpPr>
        <p:spPr bwMode="auto">
          <a:xfrm>
            <a:off x="6821488"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grpSp>
        <p:nvGrpSpPr>
          <p:cNvPr id="422969" name="Group 57">
            <a:extLst>
              <a:ext uri="{FF2B5EF4-FFF2-40B4-BE49-F238E27FC236}">
                <a16:creationId xmlns:a16="http://schemas.microsoft.com/office/drawing/2014/main" id="{51092C63-83D7-9840-B555-F0601629F211}"/>
              </a:ext>
            </a:extLst>
          </p:cNvPr>
          <p:cNvGrpSpPr>
            <a:grpSpLocks/>
          </p:cNvGrpSpPr>
          <p:nvPr/>
        </p:nvGrpSpPr>
        <p:grpSpPr bwMode="auto">
          <a:xfrm>
            <a:off x="7908925" y="3429000"/>
            <a:ext cx="1076325" cy="550863"/>
            <a:chOff x="4982" y="2160"/>
            <a:chExt cx="678" cy="347"/>
          </a:xfrm>
        </p:grpSpPr>
        <p:sp>
          <p:nvSpPr>
            <p:cNvPr id="422962" name="AutoShape 50">
              <a:extLst>
                <a:ext uri="{FF2B5EF4-FFF2-40B4-BE49-F238E27FC236}">
                  <a16:creationId xmlns:a16="http://schemas.microsoft.com/office/drawing/2014/main" id="{56AC437B-F5ED-074A-89B1-2CE2B979DFE7}"/>
                </a:ext>
              </a:extLst>
            </p:cNvPr>
            <p:cNvSpPr>
              <a:spLocks noChangeArrowheads="1"/>
            </p:cNvSpPr>
            <p:nvPr/>
          </p:nvSpPr>
          <p:spPr bwMode="auto">
            <a:xfrm>
              <a:off x="5017" y="2175"/>
              <a:ext cx="460" cy="226"/>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2963" name="Rectangle 51">
              <a:extLst>
                <a:ext uri="{FF2B5EF4-FFF2-40B4-BE49-F238E27FC236}">
                  <a16:creationId xmlns:a16="http://schemas.microsoft.com/office/drawing/2014/main" id="{2A2A5124-7EF2-A14C-8606-C33E58944A6D}"/>
                </a:ext>
              </a:extLst>
            </p:cNvPr>
            <p:cNvSpPr>
              <a:spLocks noChangeArrowheads="1"/>
            </p:cNvSpPr>
            <p:nvPr/>
          </p:nvSpPr>
          <p:spPr bwMode="auto">
            <a:xfrm>
              <a:off x="5016" y="2258"/>
              <a:ext cx="600" cy="249"/>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2964" name="AutoShape 52">
              <a:extLst>
                <a:ext uri="{FF2B5EF4-FFF2-40B4-BE49-F238E27FC236}">
                  <a16:creationId xmlns:a16="http://schemas.microsoft.com/office/drawing/2014/main" id="{10B6629A-F7A0-714C-8F2D-1D6D8B87AB7A}"/>
                </a:ext>
              </a:extLst>
            </p:cNvPr>
            <p:cNvSpPr>
              <a:spLocks noChangeArrowheads="1"/>
            </p:cNvSpPr>
            <p:nvPr/>
          </p:nvSpPr>
          <p:spPr bwMode="auto">
            <a:xfrm>
              <a:off x="5029" y="2191"/>
              <a:ext cx="436" cy="226"/>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2965" name="Line 53">
              <a:extLst>
                <a:ext uri="{FF2B5EF4-FFF2-40B4-BE49-F238E27FC236}">
                  <a16:creationId xmlns:a16="http://schemas.microsoft.com/office/drawing/2014/main" id="{88D0D4A6-DDC8-0445-BA7B-7F037D2BC54D}"/>
                </a:ext>
              </a:extLst>
            </p:cNvPr>
            <p:cNvSpPr>
              <a:spLocks noChangeShapeType="1"/>
            </p:cNvSpPr>
            <p:nvPr/>
          </p:nvSpPr>
          <p:spPr bwMode="auto">
            <a:xfrm>
              <a:off x="5043" y="2356"/>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2966" name="Line 54">
              <a:extLst>
                <a:ext uri="{FF2B5EF4-FFF2-40B4-BE49-F238E27FC236}">
                  <a16:creationId xmlns:a16="http://schemas.microsoft.com/office/drawing/2014/main" id="{CA3532D1-762F-3741-92F7-BE1EF431C3C2}"/>
                </a:ext>
              </a:extLst>
            </p:cNvPr>
            <p:cNvSpPr>
              <a:spLocks noChangeShapeType="1"/>
            </p:cNvSpPr>
            <p:nvPr/>
          </p:nvSpPr>
          <p:spPr bwMode="auto">
            <a:xfrm>
              <a:off x="5043" y="2452"/>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2967" name="Rectangle 55">
              <a:extLst>
                <a:ext uri="{FF2B5EF4-FFF2-40B4-BE49-F238E27FC236}">
                  <a16:creationId xmlns:a16="http://schemas.microsoft.com/office/drawing/2014/main" id="{F8DD333D-BA1D-5E47-8AEE-6BA2119F19A4}"/>
                </a:ext>
              </a:extLst>
            </p:cNvPr>
            <p:cNvSpPr>
              <a:spLocks noChangeArrowheads="1"/>
            </p:cNvSpPr>
            <p:nvPr/>
          </p:nvSpPr>
          <p:spPr bwMode="auto">
            <a:xfrm>
              <a:off x="4982" y="2241"/>
              <a:ext cx="678"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Alex orang Yunani</a:t>
              </a:r>
            </a:p>
          </p:txBody>
        </p:sp>
        <p:sp>
          <p:nvSpPr>
            <p:cNvPr id="422968" name="Rectangle 56">
              <a:extLst>
                <a:ext uri="{FF2B5EF4-FFF2-40B4-BE49-F238E27FC236}">
                  <a16:creationId xmlns:a16="http://schemas.microsoft.com/office/drawing/2014/main" id="{5C71A0D6-CBD3-9844-9242-C3217C5CB883}"/>
                </a:ext>
              </a:extLst>
            </p:cNvPr>
            <p:cNvSpPr>
              <a:spLocks noChangeArrowheads="1"/>
            </p:cNvSpPr>
            <p:nvPr/>
          </p:nvSpPr>
          <p:spPr bwMode="auto">
            <a:xfrm>
              <a:off x="5021" y="2160"/>
              <a:ext cx="410" cy="1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422926"/>
                                        </p:tgtEl>
                                        <p:attrNameLst>
                                          <p:attrName>style.visibility</p:attrName>
                                        </p:attrNameLst>
                                      </p:cBhvr>
                                      <p:to>
                                        <p:strVal val="visible"/>
                                      </p:to>
                                    </p:set>
                                    <p:anim calcmode="lin" valueType="num">
                                      <p:cBhvr>
                                        <p:cTn id="7" dur="500" fill="hold"/>
                                        <p:tgtEl>
                                          <p:spTgt spid="422926"/>
                                        </p:tgtEl>
                                        <p:attrNameLst>
                                          <p:attrName>ppt_w</p:attrName>
                                        </p:attrNameLst>
                                      </p:cBhvr>
                                      <p:tavLst>
                                        <p:tav tm="0">
                                          <p:val>
                                            <p:fltVal val="0"/>
                                          </p:val>
                                        </p:tav>
                                        <p:tav tm="100000">
                                          <p:val>
                                            <p:strVal val="#ppt_w"/>
                                          </p:val>
                                        </p:tav>
                                      </p:tavLst>
                                    </p:anim>
                                    <p:anim calcmode="lin" valueType="num">
                                      <p:cBhvr>
                                        <p:cTn id="8" dur="500" fill="hold"/>
                                        <p:tgtEl>
                                          <p:spTgt spid="422926"/>
                                        </p:tgtEl>
                                        <p:attrNameLst>
                                          <p:attrName>ppt_h</p:attrName>
                                        </p:attrNameLst>
                                      </p:cBhvr>
                                      <p:tavLst>
                                        <p:tav tm="0">
                                          <p:val>
                                            <p:fltVal val="0"/>
                                          </p:val>
                                        </p:tav>
                                        <p:tav tm="100000">
                                          <p:val>
                                            <p:strVal val="#ppt_h"/>
                                          </p:val>
                                        </p:tav>
                                      </p:tavLst>
                                    </p:anim>
                                    <p:anim calcmode="lin" valueType="num">
                                      <p:cBhvr>
                                        <p:cTn id="9" dur="500" fill="hold"/>
                                        <p:tgtEl>
                                          <p:spTgt spid="422926"/>
                                        </p:tgtEl>
                                        <p:attrNameLst>
                                          <p:attrName>ppt_x</p:attrName>
                                        </p:attrNameLst>
                                      </p:cBhvr>
                                      <p:tavLst>
                                        <p:tav tm="0">
                                          <p:val>
                                            <p:fltVal val="0.5"/>
                                          </p:val>
                                        </p:tav>
                                        <p:tav tm="100000">
                                          <p:val>
                                            <p:strVal val="#ppt_x"/>
                                          </p:val>
                                        </p:tav>
                                      </p:tavLst>
                                    </p:anim>
                                    <p:anim calcmode="lin" valueType="num">
                                      <p:cBhvr>
                                        <p:cTn id="10" dur="500" fill="hold"/>
                                        <p:tgtEl>
                                          <p:spTgt spid="4229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926"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1891" name="Rectangle 3">
            <a:extLst>
              <a:ext uri="{FF2B5EF4-FFF2-40B4-BE49-F238E27FC236}">
                <a16:creationId xmlns:a16="http://schemas.microsoft.com/office/drawing/2014/main" id="{7FA67E46-5CE8-D04E-B3E1-AC9D940C5C02}"/>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421892" name="Line 4">
            <a:extLst>
              <a:ext uri="{FF2B5EF4-FFF2-40B4-BE49-F238E27FC236}">
                <a16:creationId xmlns:a16="http://schemas.microsoft.com/office/drawing/2014/main" id="{1C64368F-1FC1-8949-A2E9-7A72C0036AC4}"/>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pic>
        <p:nvPicPr>
          <p:cNvPr id="421896" name="Picture 8">
            <a:extLst>
              <a:ext uri="{FF2B5EF4-FFF2-40B4-BE49-F238E27FC236}">
                <a16:creationId xmlns:a16="http://schemas.microsoft.com/office/drawing/2014/main" id="{7554714C-0F69-9240-88EB-09A7F82424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953" t="22913" r="44141" b="26820"/>
          <a:stretch>
            <a:fillRect/>
          </a:stretch>
        </p:blipFill>
        <p:spPr bwMode="auto">
          <a:xfrm>
            <a:off x="2884488" y="1228725"/>
            <a:ext cx="3375025" cy="4400550"/>
          </a:xfrm>
          <a:prstGeom prst="rect">
            <a:avLst/>
          </a:prstGeom>
          <a:noFill/>
          <a:ln w="76200">
            <a:solidFill>
              <a:schemeClr val="accent2"/>
            </a:solidFill>
            <a:miter lim="800000"/>
            <a:headEnd/>
            <a:tailEnd/>
          </a:ln>
          <a:effectLst>
            <a:outerShdw dist="99190" dir="3011666" algn="ctr" rotWithShape="0">
              <a:schemeClr val="bg2"/>
            </a:outerShdw>
          </a:effectLst>
          <a:extLst>
            <a:ext uri="{909E8E84-426E-40DD-AFC4-6F175D3DCCD1}">
              <a14:hiddenFill xmlns:a14="http://schemas.microsoft.com/office/drawing/2010/main">
                <a:solidFill>
                  <a:srgbClr val="FFFFFF"/>
                </a:solidFill>
              </a14:hiddenFill>
            </a:ext>
          </a:extLst>
        </p:spPr>
      </p:pic>
      <p:sp>
        <p:nvSpPr>
          <p:cNvPr id="421897" name="Text Box 9">
            <a:extLst>
              <a:ext uri="{FF2B5EF4-FFF2-40B4-BE49-F238E27FC236}">
                <a16:creationId xmlns:a16="http://schemas.microsoft.com/office/drawing/2014/main" id="{019D6EC1-182C-8342-8AB2-D7FCB702AD6F}"/>
              </a:ext>
            </a:extLst>
          </p:cNvPr>
          <p:cNvSpPr txBox="1">
            <a:spLocks noChangeArrowheads="1"/>
          </p:cNvSpPr>
          <p:nvPr/>
        </p:nvSpPr>
        <p:spPr bwMode="auto">
          <a:xfrm>
            <a:off x="2228850" y="482600"/>
            <a:ext cx="4686300" cy="579438"/>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ko-KR" altLang="en-US" sz="2800">
                <a:solidFill>
                  <a:srgbClr val="EEFF4B"/>
                </a:solidFill>
                <a:ea typeface="Gulim" panose="020B0600000101010101" pitchFamily="34" charset="-127"/>
              </a:rPr>
              <a:t> </a:t>
            </a:r>
            <a:r>
              <a:rPr lang="en-US" altLang="ko-KR" sz="3200">
                <a:solidFill>
                  <a:srgbClr val="EEFF4B"/>
                </a:solidFill>
                <a:ea typeface="Gulim" panose="020B0600000101010101" pitchFamily="34" charset="-127"/>
              </a:rPr>
              <a:t>Alexander Agung</a:t>
            </a:r>
          </a:p>
        </p:txBody>
      </p:sp>
      <p:grpSp>
        <p:nvGrpSpPr>
          <p:cNvPr id="421903" name="Group 15">
            <a:extLst>
              <a:ext uri="{FF2B5EF4-FFF2-40B4-BE49-F238E27FC236}">
                <a16:creationId xmlns:a16="http://schemas.microsoft.com/office/drawing/2014/main" id="{18F6DFCC-9B61-3643-8FA0-199B2D5EC8C7}"/>
              </a:ext>
            </a:extLst>
          </p:cNvPr>
          <p:cNvGrpSpPr>
            <a:grpSpLocks/>
          </p:cNvGrpSpPr>
          <p:nvPr/>
        </p:nvGrpSpPr>
        <p:grpSpPr bwMode="auto">
          <a:xfrm>
            <a:off x="623888" y="1628775"/>
            <a:ext cx="2363787" cy="3121025"/>
            <a:chOff x="393" y="1138"/>
            <a:chExt cx="1489" cy="1966"/>
          </a:xfrm>
        </p:grpSpPr>
        <p:pic>
          <p:nvPicPr>
            <p:cNvPr id="421894" name="Picture 6">
              <a:extLst>
                <a:ext uri="{FF2B5EF4-FFF2-40B4-BE49-F238E27FC236}">
                  <a16:creationId xmlns:a16="http://schemas.microsoft.com/office/drawing/2014/main" id="{29D96DCA-4E80-3842-9EE8-75575FF813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344" t="23175" r="56836" b="53645"/>
            <a:stretch>
              <a:fillRect/>
            </a:stretch>
          </p:blipFill>
          <p:spPr bwMode="auto">
            <a:xfrm>
              <a:off x="475" y="1138"/>
              <a:ext cx="1407" cy="1546"/>
            </a:xfrm>
            <a:prstGeom prst="rect">
              <a:avLst/>
            </a:prstGeom>
            <a:noFill/>
            <a:ln w="76200">
              <a:solidFill>
                <a:schemeClr val="accent2"/>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421898" name="Text Box 10">
              <a:extLst>
                <a:ext uri="{FF2B5EF4-FFF2-40B4-BE49-F238E27FC236}">
                  <a16:creationId xmlns:a16="http://schemas.microsoft.com/office/drawing/2014/main" id="{E4F6C315-DA99-A642-8B76-633AB2BD289B}"/>
                </a:ext>
              </a:extLst>
            </p:cNvPr>
            <p:cNvSpPr txBox="1">
              <a:spLocks noChangeArrowheads="1"/>
            </p:cNvSpPr>
            <p:nvPr/>
          </p:nvSpPr>
          <p:spPr bwMode="auto">
            <a:xfrm>
              <a:off x="393" y="2738"/>
              <a:ext cx="1016" cy="366"/>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a:solidFill>
                    <a:srgbClr val="EEFF4B"/>
                  </a:solidFill>
                  <a:ea typeface="Gulim" panose="020B0600000101010101" pitchFamily="34" charset="-127"/>
                </a:rPr>
                <a:t>Aristoteles,              Gurunya</a:t>
              </a:r>
            </a:p>
          </p:txBody>
        </p:sp>
      </p:grpSp>
      <p:grpSp>
        <p:nvGrpSpPr>
          <p:cNvPr id="421904" name="Group 16">
            <a:extLst>
              <a:ext uri="{FF2B5EF4-FFF2-40B4-BE49-F238E27FC236}">
                <a16:creationId xmlns:a16="http://schemas.microsoft.com/office/drawing/2014/main" id="{E1AA338D-36D8-B14D-9E98-E7A52B743A44}"/>
              </a:ext>
            </a:extLst>
          </p:cNvPr>
          <p:cNvGrpSpPr>
            <a:grpSpLocks/>
          </p:cNvGrpSpPr>
          <p:nvPr/>
        </p:nvGrpSpPr>
        <p:grpSpPr bwMode="auto">
          <a:xfrm>
            <a:off x="5692775" y="1889125"/>
            <a:ext cx="2873375" cy="4167188"/>
            <a:chOff x="3586" y="1358"/>
            <a:chExt cx="1810" cy="2625"/>
          </a:xfrm>
        </p:grpSpPr>
        <p:pic>
          <p:nvPicPr>
            <p:cNvPr id="421895" name="Picture 7">
              <a:extLst>
                <a:ext uri="{FF2B5EF4-FFF2-40B4-BE49-F238E27FC236}">
                  <a16:creationId xmlns:a16="http://schemas.microsoft.com/office/drawing/2014/main" id="{73F5D874-6DC2-D747-BF2D-B9537841F4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6953" t="23438" r="21289" b="7031"/>
            <a:stretch>
              <a:fillRect/>
            </a:stretch>
          </p:blipFill>
          <p:spPr bwMode="auto">
            <a:xfrm>
              <a:off x="3586" y="2160"/>
              <a:ext cx="1810" cy="1823"/>
            </a:xfrm>
            <a:prstGeom prst="rect">
              <a:avLst/>
            </a:prstGeom>
            <a:noFill/>
            <a:ln w="76200">
              <a:solidFill>
                <a:schemeClr val="accent2"/>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421899" name="Text Box 11">
              <a:extLst>
                <a:ext uri="{FF2B5EF4-FFF2-40B4-BE49-F238E27FC236}">
                  <a16:creationId xmlns:a16="http://schemas.microsoft.com/office/drawing/2014/main" id="{8C9DC85F-7F47-0046-9A17-D791BA983FC2}"/>
                </a:ext>
              </a:extLst>
            </p:cNvPr>
            <p:cNvSpPr txBox="1">
              <a:spLocks noChangeArrowheads="1"/>
            </p:cNvSpPr>
            <p:nvPr/>
          </p:nvSpPr>
          <p:spPr bwMode="auto">
            <a:xfrm>
              <a:off x="4518" y="1358"/>
              <a:ext cx="852" cy="654"/>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r">
                <a:spcBef>
                  <a:spcPct val="50000"/>
                </a:spcBef>
              </a:pPr>
              <a:r>
                <a:rPr lang="ko-KR" altLang="en-US" sz="1400">
                  <a:solidFill>
                    <a:srgbClr val="EEFF4B"/>
                  </a:solidFill>
                  <a:ea typeface="Gulim" panose="020B0600000101010101" pitchFamily="34" charset="-127"/>
                </a:rPr>
                <a:t>                       </a:t>
              </a:r>
              <a:r>
                <a:rPr lang="en-US" altLang="ko-KR">
                  <a:solidFill>
                    <a:srgbClr val="EEFF4B"/>
                  </a:solidFill>
                  <a:ea typeface="Gulim" panose="020B0600000101010101" pitchFamily="34" charset="-127"/>
                </a:rPr>
                <a:t>Alexander Melatih Bucephalas</a:t>
              </a:r>
            </a:p>
          </p:txBody>
        </p:sp>
      </p:grpSp>
      <p:sp>
        <p:nvSpPr>
          <p:cNvPr id="421924" name="Text Box 36">
            <a:extLst>
              <a:ext uri="{FF2B5EF4-FFF2-40B4-BE49-F238E27FC236}">
                <a16:creationId xmlns:a16="http://schemas.microsoft.com/office/drawing/2014/main" id="{A5534EDE-29EB-B14C-A76F-F09A799C18A2}"/>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421928" name="Rectangle 40">
            <a:extLst>
              <a:ext uri="{FF2B5EF4-FFF2-40B4-BE49-F238E27FC236}">
                <a16:creationId xmlns:a16="http://schemas.microsoft.com/office/drawing/2014/main" id="{FBEAB36A-0763-2942-8C06-0D8C02E86F63}"/>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07</a:t>
            </a:r>
          </a:p>
        </p:txBody>
      </p:sp>
      <p:sp>
        <p:nvSpPr>
          <p:cNvPr id="421929" name="Text Box 41">
            <a:extLst>
              <a:ext uri="{FF2B5EF4-FFF2-40B4-BE49-F238E27FC236}">
                <a16:creationId xmlns:a16="http://schemas.microsoft.com/office/drawing/2014/main" id="{448B9CF8-B2FE-E34C-B63C-23FBDCA1A0F6}"/>
              </a:ext>
            </a:extLst>
          </p:cNvPr>
          <p:cNvSpPr txBox="1">
            <a:spLocks noChangeArrowheads="1"/>
          </p:cNvSpPr>
          <p:nvPr/>
        </p:nvSpPr>
        <p:spPr bwMode="auto">
          <a:xfrm>
            <a:off x="6823075"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grpSp>
        <p:nvGrpSpPr>
          <p:cNvPr id="421938" name="Group 50">
            <a:extLst>
              <a:ext uri="{FF2B5EF4-FFF2-40B4-BE49-F238E27FC236}">
                <a16:creationId xmlns:a16="http://schemas.microsoft.com/office/drawing/2014/main" id="{76D76A29-8AB5-CD42-844E-D3FDE5010406}"/>
              </a:ext>
            </a:extLst>
          </p:cNvPr>
          <p:cNvGrpSpPr>
            <a:grpSpLocks/>
          </p:cNvGrpSpPr>
          <p:nvPr/>
        </p:nvGrpSpPr>
        <p:grpSpPr bwMode="auto">
          <a:xfrm>
            <a:off x="7908925" y="3429000"/>
            <a:ext cx="1076325" cy="550863"/>
            <a:chOff x="4982" y="2160"/>
            <a:chExt cx="678" cy="347"/>
          </a:xfrm>
        </p:grpSpPr>
        <p:sp>
          <p:nvSpPr>
            <p:cNvPr id="421939" name="AutoShape 51">
              <a:extLst>
                <a:ext uri="{FF2B5EF4-FFF2-40B4-BE49-F238E27FC236}">
                  <a16:creationId xmlns:a16="http://schemas.microsoft.com/office/drawing/2014/main" id="{AAF2089D-F343-5C45-92B6-535AC8C4BD4C}"/>
                </a:ext>
              </a:extLst>
            </p:cNvPr>
            <p:cNvSpPr>
              <a:spLocks noChangeArrowheads="1"/>
            </p:cNvSpPr>
            <p:nvPr/>
          </p:nvSpPr>
          <p:spPr bwMode="auto">
            <a:xfrm>
              <a:off x="5017" y="2175"/>
              <a:ext cx="460" cy="226"/>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940" name="Rectangle 52">
              <a:extLst>
                <a:ext uri="{FF2B5EF4-FFF2-40B4-BE49-F238E27FC236}">
                  <a16:creationId xmlns:a16="http://schemas.microsoft.com/office/drawing/2014/main" id="{213DF360-1ABA-2645-BB5E-6C4B1E59C4FC}"/>
                </a:ext>
              </a:extLst>
            </p:cNvPr>
            <p:cNvSpPr>
              <a:spLocks noChangeArrowheads="1"/>
            </p:cNvSpPr>
            <p:nvPr/>
          </p:nvSpPr>
          <p:spPr bwMode="auto">
            <a:xfrm>
              <a:off x="5016" y="2258"/>
              <a:ext cx="600" cy="249"/>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941" name="AutoShape 53">
              <a:extLst>
                <a:ext uri="{FF2B5EF4-FFF2-40B4-BE49-F238E27FC236}">
                  <a16:creationId xmlns:a16="http://schemas.microsoft.com/office/drawing/2014/main" id="{A6271C5D-6191-E94F-A788-57E1AA5D62F7}"/>
                </a:ext>
              </a:extLst>
            </p:cNvPr>
            <p:cNvSpPr>
              <a:spLocks noChangeArrowheads="1"/>
            </p:cNvSpPr>
            <p:nvPr/>
          </p:nvSpPr>
          <p:spPr bwMode="auto">
            <a:xfrm>
              <a:off x="5029" y="2191"/>
              <a:ext cx="436" cy="226"/>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942" name="Line 54">
              <a:extLst>
                <a:ext uri="{FF2B5EF4-FFF2-40B4-BE49-F238E27FC236}">
                  <a16:creationId xmlns:a16="http://schemas.microsoft.com/office/drawing/2014/main" id="{23DBB68C-95A1-7E45-9CD6-30E8BC39A611}"/>
                </a:ext>
              </a:extLst>
            </p:cNvPr>
            <p:cNvSpPr>
              <a:spLocks noChangeShapeType="1"/>
            </p:cNvSpPr>
            <p:nvPr/>
          </p:nvSpPr>
          <p:spPr bwMode="auto">
            <a:xfrm>
              <a:off x="5043" y="2356"/>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943" name="Line 55">
              <a:extLst>
                <a:ext uri="{FF2B5EF4-FFF2-40B4-BE49-F238E27FC236}">
                  <a16:creationId xmlns:a16="http://schemas.microsoft.com/office/drawing/2014/main" id="{056D9576-0B63-3B40-8262-0C845F573BD8}"/>
                </a:ext>
              </a:extLst>
            </p:cNvPr>
            <p:cNvSpPr>
              <a:spLocks noChangeShapeType="1"/>
            </p:cNvSpPr>
            <p:nvPr/>
          </p:nvSpPr>
          <p:spPr bwMode="auto">
            <a:xfrm>
              <a:off x="5043" y="2452"/>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944" name="Rectangle 56">
              <a:extLst>
                <a:ext uri="{FF2B5EF4-FFF2-40B4-BE49-F238E27FC236}">
                  <a16:creationId xmlns:a16="http://schemas.microsoft.com/office/drawing/2014/main" id="{5D8E6F0F-B2A8-9145-BE1A-C68E6065AE40}"/>
                </a:ext>
              </a:extLst>
            </p:cNvPr>
            <p:cNvSpPr>
              <a:spLocks noChangeArrowheads="1"/>
            </p:cNvSpPr>
            <p:nvPr/>
          </p:nvSpPr>
          <p:spPr bwMode="auto">
            <a:xfrm>
              <a:off x="4982" y="2241"/>
              <a:ext cx="678"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Alex orang Yunani</a:t>
              </a:r>
            </a:p>
          </p:txBody>
        </p:sp>
        <p:sp>
          <p:nvSpPr>
            <p:cNvPr id="421945" name="Rectangle 57">
              <a:extLst>
                <a:ext uri="{FF2B5EF4-FFF2-40B4-BE49-F238E27FC236}">
                  <a16:creationId xmlns:a16="http://schemas.microsoft.com/office/drawing/2014/main" id="{B84B9A99-9565-9640-9225-F2141F8EA874}"/>
                </a:ext>
              </a:extLst>
            </p:cNvPr>
            <p:cNvSpPr>
              <a:spLocks noChangeArrowheads="1"/>
            </p:cNvSpPr>
            <p:nvPr/>
          </p:nvSpPr>
          <p:spPr bwMode="auto">
            <a:xfrm>
              <a:off x="5021" y="2160"/>
              <a:ext cx="410" cy="1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21903"/>
                                        </p:tgtEl>
                                        <p:attrNameLst>
                                          <p:attrName>style.visibility</p:attrName>
                                        </p:attrNameLst>
                                      </p:cBhvr>
                                      <p:to>
                                        <p:strVal val="visible"/>
                                      </p:to>
                                    </p:set>
                                    <p:animEffect transition="in" filter="dissolve">
                                      <p:cBhvr>
                                        <p:cTn id="7" dur="500"/>
                                        <p:tgtEl>
                                          <p:spTgt spid="421903"/>
                                        </p:tgtEl>
                                      </p:cBhvr>
                                    </p:animEffect>
                                  </p:childTnLst>
                                </p:cTn>
                              </p:par>
                            </p:childTnLst>
                          </p:cTn>
                        </p:par>
                        <p:par>
                          <p:cTn id="8" fill="hold" nodeType="afterGroup">
                            <p:stCondLst>
                              <p:cond delay="500"/>
                            </p:stCondLst>
                            <p:childTnLst>
                              <p:par>
                                <p:cTn id="9" presetID="9" presetClass="entr" presetSubtype="0" fill="hold" nodeType="afterEffect">
                                  <p:stCondLst>
                                    <p:cond delay="1000"/>
                                  </p:stCondLst>
                                  <p:childTnLst>
                                    <p:set>
                                      <p:cBhvr>
                                        <p:cTn id="10" dur="1" fill="hold">
                                          <p:stCondLst>
                                            <p:cond delay="0"/>
                                          </p:stCondLst>
                                        </p:cTn>
                                        <p:tgtEl>
                                          <p:spTgt spid="421904"/>
                                        </p:tgtEl>
                                        <p:attrNameLst>
                                          <p:attrName>style.visibility</p:attrName>
                                        </p:attrNameLst>
                                      </p:cBhvr>
                                      <p:to>
                                        <p:strVal val="visible"/>
                                      </p:to>
                                    </p:set>
                                    <p:animEffect transition="in" filter="dissolve">
                                      <p:cBhvr>
                                        <p:cTn id="11" dur="500"/>
                                        <p:tgtEl>
                                          <p:spTgt spid="4219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Alexandria\Alexandria bay to east.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D:\3 Judah and the South\Dead Sea\Masada\Masada sr\Masada siege ramp from west, 50-35tb sr.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Ostia\Ostia theater from top.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Palatine Hill\Palatine Hill from northeast.jpg"/>
</p:tagLst>
</file>

<file path=ppt/tags/tag13.xml><?xml version="1.0" encoding="utf-8"?>
<p:tagLst xmlns:a="http://schemas.openxmlformats.org/drawingml/2006/main" xmlns:r="http://schemas.openxmlformats.org/officeDocument/2006/relationships" xmlns:p="http://schemas.openxmlformats.org/presentationml/2006/main">
  <p:tag name="PHOTO" val="TRUE"/>
  <p:tag name="FILENAME" val="E:\0Todd Sites\0 Adds\8 Greece Rome\Rome Krewson\sr\Rome Arch of Titus at night, wk 03080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Todd Sites\0 Adds\8 Greece Rome Krewson\Rome\sr\Pompei street with elevated stepping stones, wk 031001.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Forum\Temple of the Divus Romulus.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Forum\Forum with Temples of Saturn and Vespasian.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Forum\Forum Arch of Severus, Temple of Saturn.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8 Greece Rome Krewson\Rome\sr\Forum Arch of Severus, Arch of Titus in distance, wk 0309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 Adds\2 Jerus\051401 Pools of Bethesda\sr\Pools of Bethesda excavations from east, tb n051401 sr.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7 Turkey sr\Ephesus\Ephesus theater with Appian Way, tb n010500.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7 Turkey sr\Ephesus\Appian Way from Ephesus theater, tb n010500.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600" b="1" i="0" u="none" strike="noStrike" cap="none" normalizeH="0" baseline="0" smtClean="0">
            <a:ln>
              <a:noFill/>
            </a:ln>
            <a:solidFill>
              <a:srgbClr val="00DFCA"/>
            </a:solidFill>
            <a:effectLst/>
            <a:latin typeface="Comic Sans MS" panose="030F0902030302020204" pitchFamily="66"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600" b="1" i="0" u="none" strike="noStrike" cap="none" normalizeH="0" baseline="0" smtClean="0">
            <a:ln>
              <a:noFill/>
            </a:ln>
            <a:solidFill>
              <a:srgbClr val="00DFCA"/>
            </a:solidFill>
            <a:effectLst/>
            <a:latin typeface="Comic Sans MS" panose="030F0902030302020204" pitchFamily="66"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rgbClr val="FFA27C"/>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rgbClr val="FFA27C"/>
            </a:solidFill>
            <a:effectLst/>
            <a:latin typeface="Arial" charset="0"/>
            <a:ea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8677</TotalTime>
  <Pages>52</Pages>
  <Words>4439</Words>
  <Application>Microsoft Macintosh PowerPoint</Application>
  <PresentationFormat>On-screen Show (4:3)</PresentationFormat>
  <Paragraphs>767</Paragraphs>
  <Slides>37</Slides>
  <Notes>35</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37</vt:i4>
      </vt:variant>
    </vt:vector>
  </HeadingPairs>
  <TitlesOfParts>
    <vt:vector size="51" baseType="lpstr">
      <vt:lpstr>B VAG Rounded Bold</vt:lpstr>
      <vt:lpstr>Chicago</vt:lpstr>
      <vt:lpstr>Gulim</vt:lpstr>
      <vt:lpstr>Kosher-Normal</vt:lpstr>
      <vt:lpstr>Times</vt:lpstr>
      <vt:lpstr>Arial</vt:lpstr>
      <vt:lpstr>Comic Sans MS</vt:lpstr>
      <vt:lpstr>Helvetica</vt:lpstr>
      <vt:lpstr>Monotype Sorts</vt:lpstr>
      <vt:lpstr>Times New Roman</vt:lpstr>
      <vt:lpstr>Wingdings</vt:lpstr>
      <vt:lpstr>untitled 3</vt:lpstr>
      <vt:lpstr>6_untitled 1</vt:lpstr>
      <vt:lpstr>1_Orbit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Link Intisari… Alkitab di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keywords/>
  <dc:description/>
  <cp:lastModifiedBy>Rick Griffith</cp:lastModifiedBy>
  <cp:revision>422</cp:revision>
  <cp:lastPrinted>2003-05-28T21:54:29Z</cp:lastPrinted>
  <dcterms:created xsi:type="dcterms:W3CDTF">1999-07-29T18:12:04Z</dcterms:created>
  <dcterms:modified xsi:type="dcterms:W3CDTF">2024-08-26T06:42:41Z</dcterms:modified>
</cp:coreProperties>
</file>